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</p:sldMasterIdLst>
  <p:notesMasterIdLst>
    <p:notesMasterId r:id="rId64"/>
  </p:notesMasterIdLst>
  <p:sldIdLst>
    <p:sldId id="261" r:id="rId3"/>
    <p:sldId id="326" r:id="rId4"/>
    <p:sldId id="328" r:id="rId5"/>
    <p:sldId id="357" r:id="rId6"/>
    <p:sldId id="469" r:id="rId7"/>
    <p:sldId id="364" r:id="rId8"/>
    <p:sldId id="366" r:id="rId9"/>
    <p:sldId id="368" r:id="rId10"/>
    <p:sldId id="369" r:id="rId11"/>
    <p:sldId id="367" r:id="rId12"/>
    <p:sldId id="296" r:id="rId13"/>
    <p:sldId id="272" r:id="rId14"/>
    <p:sldId id="371" r:id="rId15"/>
    <p:sldId id="372" r:id="rId16"/>
    <p:sldId id="448" r:id="rId17"/>
    <p:sldId id="453" r:id="rId18"/>
    <p:sldId id="479" r:id="rId19"/>
    <p:sldId id="375" r:id="rId20"/>
    <p:sldId id="456" r:id="rId21"/>
    <p:sldId id="378" r:id="rId22"/>
    <p:sldId id="382" r:id="rId23"/>
    <p:sldId id="384" r:id="rId24"/>
    <p:sldId id="480" r:id="rId25"/>
    <p:sldId id="482" r:id="rId26"/>
    <p:sldId id="481" r:id="rId27"/>
    <p:sldId id="483" r:id="rId28"/>
    <p:sldId id="396" r:id="rId29"/>
    <p:sldId id="397" r:id="rId30"/>
    <p:sldId id="398" r:id="rId31"/>
    <p:sldId id="385" r:id="rId32"/>
    <p:sldId id="403" r:id="rId33"/>
    <p:sldId id="404" r:id="rId34"/>
    <p:sldId id="405" r:id="rId35"/>
    <p:sldId id="386" r:id="rId36"/>
    <p:sldId id="407" r:id="rId37"/>
    <p:sldId id="409" r:id="rId38"/>
    <p:sldId id="411" r:id="rId39"/>
    <p:sldId id="460" r:id="rId40"/>
    <p:sldId id="412" r:id="rId41"/>
    <p:sldId id="410" r:id="rId42"/>
    <p:sldId id="416" r:id="rId43"/>
    <p:sldId id="418" r:id="rId44"/>
    <p:sldId id="423" r:id="rId45"/>
    <p:sldId id="485" r:id="rId46"/>
    <p:sldId id="486" r:id="rId47"/>
    <p:sldId id="487" r:id="rId48"/>
    <p:sldId id="488" r:id="rId49"/>
    <p:sldId id="425" r:id="rId50"/>
    <p:sldId id="426" r:id="rId51"/>
    <p:sldId id="432" r:id="rId52"/>
    <p:sldId id="434" r:id="rId53"/>
    <p:sldId id="433" r:id="rId54"/>
    <p:sldId id="427" r:id="rId55"/>
    <p:sldId id="470" r:id="rId56"/>
    <p:sldId id="356" r:id="rId57"/>
    <p:sldId id="472" r:id="rId58"/>
    <p:sldId id="473" r:id="rId59"/>
    <p:sldId id="474" r:id="rId60"/>
    <p:sldId id="475" r:id="rId61"/>
    <p:sldId id="476" r:id="rId62"/>
    <p:sldId id="478" r:id="rId63"/>
  </p:sldIdLst>
  <p:sldSz cx="12192000" cy="6858000"/>
  <p:notesSz cx="6858000" cy="9144000"/>
  <p:custDataLst>
    <p:tags r:id="rId65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25498" initials="2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DBF4FD"/>
    <a:srgbClr val="F8AFB3"/>
    <a:srgbClr val="93C2EC"/>
    <a:srgbClr val="5296DC"/>
    <a:srgbClr val="9495B8"/>
    <a:srgbClr val="4792D6"/>
    <a:srgbClr val="D0E6F3"/>
    <a:srgbClr val="D5E8F6"/>
    <a:srgbClr val="95C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38" autoAdjust="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commentAuthors" Target="commentAuthor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0" name="Shape 38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"/>
      </a:defRPr>
    </a:lvl1pPr>
    <a:lvl2pPr indent="228600" latinLnBrk="0">
      <a:defRPr sz="1200">
        <a:latin typeface="+mn-lt"/>
        <a:ea typeface="+mn-ea"/>
        <a:cs typeface="+mn-cs"/>
        <a:sym typeface="Helvetica"/>
      </a:defRPr>
    </a:lvl2pPr>
    <a:lvl3pPr indent="457200" latinLnBrk="0">
      <a:defRPr sz="1200">
        <a:latin typeface="+mn-lt"/>
        <a:ea typeface="+mn-ea"/>
        <a:cs typeface="+mn-cs"/>
        <a:sym typeface="Helvetica"/>
      </a:defRPr>
    </a:lvl3pPr>
    <a:lvl4pPr indent="685800" latinLnBrk="0">
      <a:defRPr sz="1200">
        <a:latin typeface="+mn-lt"/>
        <a:ea typeface="+mn-ea"/>
        <a:cs typeface="+mn-cs"/>
        <a:sym typeface="Helvetica"/>
      </a:defRPr>
    </a:lvl4pPr>
    <a:lvl5pPr indent="914400" latinLnBrk="0">
      <a:defRPr sz="1200">
        <a:latin typeface="+mn-lt"/>
        <a:ea typeface="+mn-ea"/>
        <a:cs typeface="+mn-cs"/>
        <a:sym typeface="Helvetica"/>
      </a:defRPr>
    </a:lvl5pPr>
    <a:lvl6pPr indent="1143000" latinLnBrk="0">
      <a:defRPr sz="1200">
        <a:latin typeface="+mn-lt"/>
        <a:ea typeface="+mn-ea"/>
        <a:cs typeface="+mn-cs"/>
        <a:sym typeface="Helvetica"/>
      </a:defRPr>
    </a:lvl6pPr>
    <a:lvl7pPr indent="1371600" latinLnBrk="0">
      <a:defRPr sz="1200">
        <a:latin typeface="+mn-lt"/>
        <a:ea typeface="+mn-ea"/>
        <a:cs typeface="+mn-cs"/>
        <a:sym typeface="Helvetica"/>
      </a:defRPr>
    </a:lvl7pPr>
    <a:lvl8pPr indent="1600200" latinLnBrk="0">
      <a:defRPr sz="1200">
        <a:latin typeface="+mn-lt"/>
        <a:ea typeface="+mn-ea"/>
        <a:cs typeface="+mn-cs"/>
        <a:sym typeface="Helvetica"/>
      </a:defRPr>
    </a:lvl8pPr>
    <a:lvl9pPr indent="1828800" latinLnBrk="0">
      <a:defRPr sz="1200">
        <a:latin typeface="+mn-lt"/>
        <a:ea typeface="+mn-ea"/>
        <a:cs typeface="+mn-cs"/>
        <a:sym typeface="Helvetica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3120FCC0-CDB6-9065-8669-670E3E826B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862A98C7-2787-4289-BFCB-7C836D8F2F09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4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71A1F97-EA00-9DE9-4756-9CA2360B94B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49AB487A-F6A3-2C3B-FB99-32B9A5131A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8E7BA883-BF2C-7E0C-F1FC-A4F4B088C4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3F77173F-FF37-45A7-82EE-D737F6244899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13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6272D82D-28BD-374A-72E9-6F210B7CAD6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5815AD65-C68E-E5E6-369C-8C2AA0B93D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922B5C6-516C-195E-64D4-1318D9E005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DE7C73EA-AC8C-438B-A2F2-4A5991A00682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14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CBAE642-C8E3-3CAB-A739-45ED1948284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08E12C4-C448-95EA-55D6-3AFB07ACAE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7A1023F4-6F24-0BA3-9953-40C62F9762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D7123B52-03EF-48B2-B103-053FF2B6A6AC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15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6EFA021-3F31-C3BA-65C2-C45C550B190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FEC98B48-9FB6-1655-694B-04B814F585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9ABB9819-1035-1345-BC12-529CFB6EE9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98C177F2-41FD-4129-9A01-FA6337813A0A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16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F7066EE6-29DE-6B9E-86B1-69709E62522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01F882D1-B55A-B09E-7176-F5CD09F219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12187542-12B7-F98F-A30D-9251731F33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FA87F670-8C7C-4D6E-9CAC-4E6D95C8BBEA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17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30143B05-2810-BB78-D99A-1466D771ACC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2B8717FC-1038-CFD7-3CF0-7D5E1CF96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18033928-D1C6-2138-58D8-779C01432C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1DDE2F6A-DBC7-411F-AEF4-C1410CE91077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18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F3FDFDDB-8E0C-918C-9ED7-877890C960E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CBF3BD75-8224-74C4-8BA0-DA06C21EF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BC05CE6F-E9B5-97C0-E3A0-468BD738C2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27516051-C48F-4D98-8824-A70EB23FDE98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19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9FE6399F-F1EF-692E-4E65-5AB80785321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9D2BFA25-4CB0-DB4E-8F1F-4500A40A57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BC61277-EC09-8348-4629-2D0F1E6031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DB9268E3-FA79-44BA-8284-C8B06387A053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20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4D6687A4-EBA8-9308-32F1-409F081BDDA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91965341-47A4-FAFB-C4E9-AD77BACB62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791EA2B3-3CF2-AE7F-E107-125AF11855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974BE9EF-DEDC-413A-B167-31E288F5E2C1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21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27BB518F-A156-B913-2B86-C7EC167997A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20275AE6-ACDE-F38A-03BA-8B8328AFC9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F6B172E-95E4-1ED1-F761-F35967D30E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E166C7F0-E88F-40E5-B2EB-FD8145A150D7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22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D4324C-0B17-1076-698D-C05C57269BE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5E32A1B9-43AC-5C47-D965-4C4CF3EBDB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45A808E7-1C3D-C523-8B7B-9CBF3AA00F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AB2E94AA-17D0-40CC-9258-E1E1F6FDB02D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5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BC0B100-5888-4A0B-8661-534F7B3D309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20D262DC-C6A5-15F7-62CF-9DEB8595D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E9CB92E4-B687-5C91-FCF3-63A4197CB5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6B69B69C-36D9-4B9E-8EA2-94480C8FA9A4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24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9CF7BC28-88E2-EDCC-3797-632AB8434FC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0FE9DED1-B842-4B1E-2248-975DABD72F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3494AA5A-AABF-13D2-628A-DD570FEE8B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4613281E-1685-45B0-97E1-80FA1379EF10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25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9068FC57-D915-D117-C97F-0107F2A82A7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372AE7A8-CBCA-8FDB-6248-1C73E25CCF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EC670F71-C77B-72FF-7611-00D22B9AB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BC521F6C-B6F7-4777-BE46-62BFF326784F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26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8CAF053A-5D26-F369-4335-A82CFCBEFFA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FC735530-E11E-09B1-0E08-6CC7BCC77D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30EFC8AE-CD6B-A6FC-10C4-D87B26BB18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1C5A7FB8-838F-4D84-90BD-6DD5311F79F4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27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07F76392-7F5F-0112-9192-B52ECF7B9B7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32A67E30-2A39-55E1-174A-BBAA51F363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3C19B9C9-BCAE-6794-DAD0-1E580AB329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70013C32-C031-4AF8-B1DD-01E1CF43CA5F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28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62171A45-BEF5-5F59-B5BD-D7DEF38C177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2D682250-ED9A-7972-E1A0-D438749A3A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B02C54EC-87E4-0084-DF7F-BEF8294D6D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C1E9DEB2-F6B0-47A0-9392-F524E820707A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29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E79EFD6D-978C-7944-EFE5-5AB75400672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A48D1112-46AA-B5ED-C069-3E15DA5B26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03FC5026-2EC3-9FBD-843F-6BC7B67E58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80F853D1-3B15-4150-AA05-AAAE673DFA81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30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1BE31D2A-9712-D11F-8206-C587B2278C8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0F71B467-BAF3-B461-B937-9B6F0EC791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8A367C04-FB34-AAE6-073D-060C0DF7DF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295F38C4-7309-4266-8E3C-C422550B828D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31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87BD1289-CB8A-CD66-F94A-500B3D66DE3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3AB90ECD-EB66-FADE-3C85-855D688009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A70564CF-A303-052C-6CE0-69E270C1E0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6A86A61E-87EF-4E28-87B9-2F3B0260B042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32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7AE0B979-D51F-3445-6864-A49492316BD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8FEF7E8C-C92C-93EE-4A7B-4CAAB21749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055AE5A0-06E5-0EFD-D44B-AD3C99D9D2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8E2C8F91-1785-4486-B67D-26B774C4C91A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33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3F8F3EEB-9508-7DCC-67F6-3999C093FC9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0B003BA3-1A2F-B0AF-9BD6-8FB7F570CB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CE9EF765-F2BA-1AA8-2EFE-CCFCB7205D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CD95FC6F-FCAA-48CA-8986-59B587FBAC52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6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70DE2203-8B5B-4A6D-F91D-3B840BFFDBE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97B69BB1-5A61-D212-F7A7-4C9CAFD3C9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EE29D9EF-1672-A4CB-7E33-14B9CA4BAB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62BC1B46-0682-4DAE-99FE-563198082E2E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34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FC7AD6D4-F27B-BEA7-C32D-BB101BFB626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3C4C5133-64B2-FF81-653A-10B2F8BF41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B8A5558B-1864-1253-A596-5ECD2A9B3A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2BD73D7C-7467-4192-8DE8-B4AD600439BA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35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E1AB5D41-DC98-9159-F7B3-741C2EF6D76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19D1CC2F-F375-CD29-67AE-4345CBC5EB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83AED30F-1D2D-CDD9-E0CC-8DB5EFC45B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83AAB380-5538-47CD-B106-89EA23594045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36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44BF9998-7BAB-F111-1733-E40575F71D5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A93B2A68-F9D4-D802-F058-9C98716B43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5AD4647F-7A7B-F387-C247-560089B2EA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DBE71957-1928-48E4-A1F9-233656FB1E0C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37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B2D5A229-9A59-52CA-0B00-990A5A201AA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C7FA09D6-30AB-4235-010C-F78F3B2638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9062ABA6-D6B6-7516-8B44-7EBD07CCC2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FCD68415-9FE0-455C-9D88-55104A068E53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38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8517B664-5914-33BD-2EB2-2FFE37FA76C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06284CD6-2129-4E6C-AC05-98D704642A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3A5B25D2-986E-DCD2-A98E-1196CBFE09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EE83DAA9-7228-4D47-AC7A-B4611429A98F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39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8D948A69-9EC2-3B19-8C2A-27615FB5BFA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3D0E52D2-062A-A824-3D73-F7521DC899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9BAA7881-0B57-928A-7398-4A83A17F40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01D97245-4045-4F04-B71A-F323362A29FF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40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961AB212-BF4F-DD9C-B8DA-147AEFD76BE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5BAF5BF0-A521-8734-5050-7D21BE2215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B99553BC-3BE3-847A-CA1B-27AB602E06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D27BB859-BF77-45BE-9A3B-700DEBF11320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41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B85D468C-7D25-3C4D-0916-A0A487B8582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04917C8C-7D59-4C0D-1FD4-595BA47712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DDEF25C6-F779-9CDF-14DF-A487E99821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067E4E32-350E-4950-ACBD-A9B8920B7C19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42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FBF1F2F9-079A-ACE1-BBDB-258C05D7AB0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B7105A1D-AA61-FEF2-429F-9691942A61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620B7FB9-6E4B-33DC-5B2D-E7AD48381A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6C517AA0-8733-4DEB-8936-1F384E99E71F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43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B8B67A8C-EBA3-27C0-35F4-FB478BF37E3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9B7AFE6C-12E5-4B71-720B-E6970A346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335789A-EC11-61C4-E0D2-EE2DF5ADF4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3F1A8158-D7A1-41A8-9E35-FB08ACD81889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7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2141D8E-3173-F2BB-1144-A794AAD4ECF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DD3D8DE7-265C-94EA-EFA7-B76FD46EA1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B2B22110-DFFE-98DD-7122-898A41623D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7AF70B3D-A1F8-4E12-87DC-0E3B43CE87AE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44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8BDBAAB1-2877-2223-A226-78FAB812720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5E3EAA63-AD60-FFAB-DE3D-38CC15489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8AD44301-3899-FA68-14B2-3409F35F46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1D407340-A162-4BC8-8D0C-0A527ECD3472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45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40B15D0D-081B-8823-118B-F5122837EC4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448B6572-4DBE-E28B-CDEB-ACC9B94539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A659BB78-4BC1-7D3C-CF33-ACBFAD2D1A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B048E679-27E8-42B8-A602-9D0874E2FF2E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46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C7FC6A62-7CF9-455E-5BD0-6D78E9BB7CF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3B860FC6-6181-9AF1-7A77-1DCEA4FDCC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3CCE947E-C29F-A599-8DE0-0906B18564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79D6E9FC-BDDA-459D-A5FB-61C85DFCBF5F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47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1E223400-F5E6-5667-7689-7B6DDB2EC85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A3102CBD-A665-A8A6-906C-32B229FB79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72F9EB53-43C1-4618-0724-658677FEAE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A24CDFE9-059C-4523-A739-B8FA993BA75B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48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AEA135E3-895F-8AEE-648B-BF810145E2C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C1F2FC62-C7FE-E4C0-433C-C20DD17FE3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2913A636-B2BD-5186-9A53-EBCB2AE507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6A4A7456-E92C-402D-BF61-F56EC73EFB1B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49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3C80A17B-8362-B24A-9210-5CC9A58A5D6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5A40BC2A-95E0-42AE-C18D-DCB546C927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E1DD98CD-FA77-2A25-633D-EB02E0748E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A7CC51EC-8989-4294-828F-5838D77C9723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50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EB8002CD-6CA5-FB95-CC40-763507B011A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A20062A7-2ECE-39AF-D64B-345AE397E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45A88731-316F-2A28-58EB-72F6135890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9CDD43BE-3163-4F36-A0D4-8D3AAF3A9F00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51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8E98C93C-0B3C-1CA9-ECE6-F4B94744135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11D87F75-764E-3076-8FF1-9DD73BDD93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F5758046-C75E-C71A-6572-4FD6368DB9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0EBDA7F1-75D6-4421-86FD-27CB1BE5B628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52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40896166-890F-0BA6-0B87-C3DDB4D16E7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A9E38E89-4332-30F9-F43B-F786BB2F98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DE029622-B322-4F28-A800-C8C9ADFD15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092AD32C-C0BD-4E00-891D-58A8E1969676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53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51544EF2-A6F1-A753-0F35-4C549AFB880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781437C5-9576-625D-B5F2-9CD14F4A6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22855EF9-1592-A36A-264B-9C6F20EE9A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DFBB6387-774D-4B90-96A4-7F2AEA95BEDB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8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25B53FDB-7ACC-DA38-A21D-985FDB36E7B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721EA70-2531-D7F8-7CBD-768DCD2F63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B7266051-3D7B-A724-9F79-4FC52A869C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E404A2CD-6187-4D13-A30E-D7F9E770CF12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54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8C5896BE-2A12-B1AF-1130-673A2B05C65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9A333EFD-A6C2-E181-CB37-8ABF250E66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50EF3011-426E-5EE7-2BD0-49F6EF29AB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051D3FDF-2D56-4DCE-8139-9456EF4A1807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55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07AF3842-4DCC-F1A8-A041-0B9B6F371C0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0F9739B7-7DB9-6EB9-D807-CFC24621B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27BB874F-C589-2716-4030-7CA208A955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02CC5308-E08D-4112-8B0D-A28BE1703560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56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A2E75646-2EEB-4BCF-9BC1-611C430167F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8EAAE8F5-E290-8885-952B-79A8A6E8C2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5660CF81-D9CE-1772-3BD8-F49AB1351D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2CC1878D-2E71-433B-810F-7699C8E6497B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57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D5371046-E504-1A8F-F957-CC005F8ABB5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BA5F0125-3339-ED7D-82C5-34D613374F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985AC649-7E4C-E5E3-BDD4-68F9677F59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E660BB0C-9A0B-465D-9399-58A3EB41C9D3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58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CD45B7F6-4A36-E8ED-B353-B9A3F75E091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C4187239-C3FF-ED0D-0234-0485D5C345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2C2940A4-0A85-31B1-87DB-C0C374261D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E7BD6B1C-DD76-405F-A9FE-B8581AAA441D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59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F692B48E-97F3-4731-BDA5-32B7888849E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08CE0EFB-1A23-0553-C2FE-B25D8984B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8A8BBDAC-D946-DFD8-3ADB-F458A6D4AB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08D21E6D-1331-4988-83E9-186520BF28D7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60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64B9F0AD-2A21-3F6A-2B43-BAD07749503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E8B0B66D-E1B6-6812-38B0-9BEB9EF079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>
            <a:extLst>
              <a:ext uri="{FF2B5EF4-FFF2-40B4-BE49-F238E27FC236}">
                <a16:creationId xmlns:a16="http://schemas.microsoft.com/office/drawing/2014/main" id="{8220038D-E004-C0B6-4791-5AF329CF5A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D4093CDE-5691-4E31-BFB6-B31F3908F4B5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61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876F0459-E1AD-9724-DC6F-0CCC83ABE3A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1B884FC2-9A7E-B0EF-4F54-1DDF1E87B4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AFE878B-F51A-F8CC-13D1-A6995B31C8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EC36D746-9A83-4B3C-B1C1-6F1F2642302C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9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70C3BF8B-D5A4-B376-AFDE-1EBF6E418A4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02068677-DC9A-F80B-84E5-3F7687C1E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346BA134-3FF6-6746-B92F-EB90CE9B9B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E6F6047D-7C68-4610-82EA-012246547298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10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733D4C36-7AC9-B3CC-C619-6BBDCA1640C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9E8E5DD5-2103-29B8-59A0-E74146F7B6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5790E29D-713A-4B47-ECDE-916AD17619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1CD211B3-0745-410B-83E6-FF23CED53715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11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381CC20-204F-DB4C-E18B-840934CA935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439E42A-6F0E-F637-3680-EDE249A9B6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C09537EB-A3B7-1C78-2B18-C63AD7667D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</a:pPr>
            <a:fld id="{99D5A7DA-80C7-497C-8DD8-9254C5F83332}" type="slidenum"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</a:pPr>
              <a:t>12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2C7D5FA4-40F9-667B-D264-DAE42B14E82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4CF95003-1490-25A2-20CE-AAB74671BE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1"/>
          <p:cNvSpPr/>
          <p:nvPr/>
        </p:nvSpPr>
        <p:spPr>
          <a:xfrm>
            <a:off x="8693622" y="1066231"/>
            <a:ext cx="2388359" cy="4725538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958354" y="1279478"/>
            <a:ext cx="2441160" cy="429904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61881" y="-1"/>
            <a:ext cx="2441160" cy="333005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61881" y="3527945"/>
            <a:ext cx="2441160" cy="333005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icture Placeholder 8"/>
          <p:cNvSpPr>
            <a:spLocks noGrp="1"/>
          </p:cNvSpPr>
          <p:nvPr>
            <p:ph type="pic" idx="13"/>
          </p:nvPr>
        </p:nvSpPr>
        <p:spPr>
          <a:xfrm>
            <a:off x="3832850" y="-2"/>
            <a:ext cx="8359150" cy="573153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"/>
          <p:cNvSpPr/>
          <p:nvPr/>
        </p:nvSpPr>
        <p:spPr>
          <a:xfrm>
            <a:off x="6782937" y="-1"/>
            <a:ext cx="3643954" cy="2101757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25133" y="2346505"/>
            <a:ext cx="2769814" cy="451149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1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875964" y="1228298"/>
            <a:ext cx="4136864" cy="2920621"/>
          </a:xfrm>
          <a:prstGeom prst="rect">
            <a:avLst/>
          </a:prstGeom>
          <a:effectLst>
            <a:outerShdw blurRad="381000" dist="304800" dir="18900000" rotWithShape="0">
              <a:srgbClr val="000000">
                <a:alpha val="25000"/>
              </a:srgbClr>
            </a:outerShdw>
          </a:effectLst>
        </p:spPr>
        <p:txBody>
          <a:bodyPr lIns="91439" rIns="91439"/>
          <a:lstStyle/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icture Placeholder 5"/>
          <p:cNvSpPr>
            <a:spLocks noGrp="1"/>
          </p:cNvSpPr>
          <p:nvPr>
            <p:ph type="pic" sz="half" idx="13"/>
          </p:nvPr>
        </p:nvSpPr>
        <p:spPr>
          <a:xfrm>
            <a:off x="-1" y="1146411"/>
            <a:ext cx="6810235" cy="297521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6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282889" y="4380931"/>
            <a:ext cx="2347413" cy="247706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707324" y="948947"/>
            <a:ext cx="4960108" cy="496010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icture Placeholder 9"/>
          <p:cNvSpPr>
            <a:spLocks noGrp="1"/>
          </p:cNvSpPr>
          <p:nvPr>
            <p:ph type="pic" sz="half" idx="13"/>
          </p:nvPr>
        </p:nvSpPr>
        <p:spPr>
          <a:xfrm>
            <a:off x="1064523" y="0"/>
            <a:ext cx="4831308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icture Placeholder 9"/>
          <p:cNvSpPr>
            <a:spLocks noGrp="1"/>
          </p:cNvSpPr>
          <p:nvPr>
            <p:ph type="pic" sz="half" idx="13"/>
          </p:nvPr>
        </p:nvSpPr>
        <p:spPr>
          <a:xfrm>
            <a:off x="6136987" y="1294945"/>
            <a:ext cx="4999586" cy="432793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icture Placeholder 5"/>
          <p:cNvSpPr>
            <a:spLocks noGrp="1"/>
          </p:cNvSpPr>
          <p:nvPr>
            <p:ph type="pic" idx="13"/>
          </p:nvPr>
        </p:nvSpPr>
        <p:spPr>
          <a:xfrm>
            <a:off x="6196083" y="-13648"/>
            <a:ext cx="5995918" cy="687164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icture Placeholder 4"/>
          <p:cNvSpPr>
            <a:spLocks noGrp="1"/>
          </p:cNvSpPr>
          <p:nvPr>
            <p:ph type="pic" sz="half" idx="13"/>
          </p:nvPr>
        </p:nvSpPr>
        <p:spPr>
          <a:xfrm>
            <a:off x="764273" y="844079"/>
            <a:ext cx="6414449" cy="516984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Freeform 12"/>
          <p:cNvSpPr/>
          <p:nvPr/>
        </p:nvSpPr>
        <p:spPr>
          <a:xfrm>
            <a:off x="-1" y="561833"/>
            <a:ext cx="9751328" cy="2620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014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9" name="Picture Placeholder 6"/>
          <p:cNvSpPr>
            <a:spLocks noGrp="1"/>
          </p:cNvSpPr>
          <p:nvPr>
            <p:ph type="pic" sz="half" idx="13"/>
          </p:nvPr>
        </p:nvSpPr>
        <p:spPr>
          <a:xfrm>
            <a:off x="709683" y="1214652"/>
            <a:ext cx="10772635" cy="2620371"/>
          </a:xfrm>
          <a:prstGeom prst="rect">
            <a:avLst/>
          </a:prstGeom>
          <a:effectLst>
            <a:outerShdw blurRad="381000" dist="190500" dir="13500000" rotWithShape="0">
              <a:srgbClr val="000000">
                <a:alpha val="25000"/>
              </a:srgbClr>
            </a:outerShdw>
          </a:effectLst>
        </p:spPr>
        <p:txBody>
          <a:bodyPr lIns="91439" rIns="91439"/>
          <a:lstStyle/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ectangle 2"/>
          <p:cNvSpPr/>
          <p:nvPr/>
        </p:nvSpPr>
        <p:spPr>
          <a:xfrm>
            <a:off x="630641" y="532263"/>
            <a:ext cx="10930719" cy="59913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8" name="Picture Placeholder 6"/>
          <p:cNvSpPr>
            <a:spLocks noGrp="1"/>
          </p:cNvSpPr>
          <p:nvPr>
            <p:ph type="pic" sz="half" idx="13"/>
          </p:nvPr>
        </p:nvSpPr>
        <p:spPr>
          <a:xfrm>
            <a:off x="6296166" y="532262"/>
            <a:ext cx="5265194" cy="599136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2"/>
          <p:cNvSpPr/>
          <p:nvPr/>
        </p:nvSpPr>
        <p:spPr>
          <a:xfrm>
            <a:off x="7014950" y="0"/>
            <a:ext cx="5177052" cy="442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364" y="0"/>
                </a:moveTo>
                <a:lnTo>
                  <a:pt x="21600" y="0"/>
                </a:lnTo>
                <a:lnTo>
                  <a:pt x="21600" y="6512"/>
                </a:lnTo>
                <a:lnTo>
                  <a:pt x="13662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" name="Picture Placeholder 7"/>
          <p:cNvSpPr>
            <a:spLocks noGrp="1"/>
          </p:cNvSpPr>
          <p:nvPr>
            <p:ph type="pic" sz="half" idx="13"/>
          </p:nvPr>
        </p:nvSpPr>
        <p:spPr>
          <a:xfrm>
            <a:off x="6509983" y="1103762"/>
            <a:ext cx="4391083" cy="46504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521400" y="3425588"/>
            <a:ext cx="4401728" cy="251535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3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273096" y="3425587"/>
            <a:ext cx="4401729" cy="251535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3562063"/>
            <a:ext cx="4112525" cy="249754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4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700817" y="3562065"/>
            <a:ext cx="3564342" cy="249754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47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3048000" y="791568"/>
            <a:ext cx="3564341" cy="249754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48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209729" y="791568"/>
            <a:ext cx="5982271" cy="249754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icture Placeholder 8"/>
          <p:cNvSpPr>
            <a:spLocks noGrp="1"/>
          </p:cNvSpPr>
          <p:nvPr>
            <p:ph type="pic" sz="half" idx="13"/>
          </p:nvPr>
        </p:nvSpPr>
        <p:spPr>
          <a:xfrm>
            <a:off x="6810233" y="796687"/>
            <a:ext cx="4339990" cy="526462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icture Placeholder 8"/>
          <p:cNvSpPr>
            <a:spLocks noGrp="1"/>
          </p:cNvSpPr>
          <p:nvPr>
            <p:ph type="pic" idx="13"/>
          </p:nvPr>
        </p:nvSpPr>
        <p:spPr>
          <a:xfrm>
            <a:off x="-1" y="0"/>
            <a:ext cx="12192001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486400" y="-1"/>
            <a:ext cx="3835021" cy="393055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8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7906602" y="2927444"/>
            <a:ext cx="3835022" cy="393055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 4"/>
          <p:cNvSpPr/>
          <p:nvPr/>
        </p:nvSpPr>
        <p:spPr>
          <a:xfrm>
            <a:off x="3234520" y="3115099"/>
            <a:ext cx="7574509" cy="283873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19368" y="3384644"/>
            <a:ext cx="3944203" cy="2299648"/>
          </a:xfrm>
          <a:prstGeom prst="rect">
            <a:avLst/>
          </a:prstGeom>
          <a:effectLst>
            <a:outerShdw blurRad="381000" dist="254000" rotWithShape="0">
              <a:srgbClr val="000000">
                <a:alpha val="25000"/>
              </a:srgbClr>
            </a:outerShdw>
          </a:effectLst>
        </p:spPr>
        <p:txBody>
          <a:bodyPr lIns="91439" rIns="91439"/>
          <a:lstStyle/>
          <a:p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icture Placeholder 4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1" cy="6858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9" name="Shape 299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08327" y="2535072"/>
            <a:ext cx="2975213" cy="178785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0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608393" y="2535070"/>
            <a:ext cx="2975213" cy="178785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08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7408460" y="2535070"/>
            <a:ext cx="2975213" cy="178785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09" name="Shape 309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Freeform 3"/>
          <p:cNvSpPr/>
          <p:nvPr/>
        </p:nvSpPr>
        <p:spPr>
          <a:xfrm>
            <a:off x="6719247" y="0"/>
            <a:ext cx="5472753" cy="42853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364" y="0"/>
                </a:moveTo>
                <a:lnTo>
                  <a:pt x="21600" y="0"/>
                </a:lnTo>
                <a:lnTo>
                  <a:pt x="21600" y="6512"/>
                </a:lnTo>
                <a:lnTo>
                  <a:pt x="13662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19248" y="2265528"/>
            <a:ext cx="3480180" cy="216999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18" name="Parallelogram 1"/>
          <p:cNvSpPr/>
          <p:nvPr/>
        </p:nvSpPr>
        <p:spPr>
          <a:xfrm>
            <a:off x="5101988" y="5513696"/>
            <a:ext cx="4353636" cy="1344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4444" y="0"/>
                </a:lnTo>
                <a:lnTo>
                  <a:pt x="21600" y="0"/>
                </a:lnTo>
                <a:lnTo>
                  <a:pt x="17156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9" name="Shape 319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Freeform 10"/>
          <p:cNvSpPr/>
          <p:nvPr/>
        </p:nvSpPr>
        <p:spPr>
          <a:xfrm>
            <a:off x="-1" y="0"/>
            <a:ext cx="3889613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487" y="0"/>
                </a:lnTo>
                <a:lnTo>
                  <a:pt x="21600" y="16522"/>
                </a:lnTo>
                <a:lnTo>
                  <a:pt x="19414" y="21600"/>
                </a:lnTo>
                <a:lnTo>
                  <a:pt x="4927" y="21600"/>
                </a:lnTo>
                <a:lnTo>
                  <a:pt x="7113" y="16522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7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153361" y="2338273"/>
            <a:ext cx="3251151" cy="242479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icture Placeholder 5"/>
          <p:cNvSpPr>
            <a:spLocks noGrp="1"/>
          </p:cNvSpPr>
          <p:nvPr>
            <p:ph type="pic" idx="13"/>
          </p:nvPr>
        </p:nvSpPr>
        <p:spPr>
          <a:xfrm>
            <a:off x="-1" y="-1"/>
            <a:ext cx="12192001" cy="685800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Rectangle 7"/>
          <p:cNvSpPr/>
          <p:nvPr/>
        </p:nvSpPr>
        <p:spPr>
          <a:xfrm>
            <a:off x="8229600" y="0"/>
            <a:ext cx="3962400" cy="685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37779" y="1719397"/>
            <a:ext cx="2101756" cy="364417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931195" y="2611135"/>
            <a:ext cx="1459614" cy="261778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8" name="Shape 338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Diagonal Stripe 1"/>
          <p:cNvSpPr/>
          <p:nvPr/>
        </p:nvSpPr>
        <p:spPr>
          <a:xfrm flipV="1">
            <a:off x="0" y="1583140"/>
            <a:ext cx="7438029" cy="52748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0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34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985054" y="2470341"/>
            <a:ext cx="1610702" cy="194826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4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119104" y="3760230"/>
            <a:ext cx="878125" cy="10621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48" name="Shape 348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Freeform 3"/>
          <p:cNvSpPr/>
          <p:nvPr/>
        </p:nvSpPr>
        <p:spPr>
          <a:xfrm flipH="1" flipV="1">
            <a:off x="8024883" y="-2"/>
            <a:ext cx="3889613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487" y="0"/>
                </a:lnTo>
                <a:lnTo>
                  <a:pt x="21600" y="16522"/>
                </a:lnTo>
                <a:lnTo>
                  <a:pt x="19414" y="21600"/>
                </a:lnTo>
                <a:lnTo>
                  <a:pt x="4927" y="21600"/>
                </a:lnTo>
                <a:lnTo>
                  <a:pt x="7113" y="16522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902091" y="1536508"/>
            <a:ext cx="2856058" cy="37997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57" name="Shape 357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72" name="Shape 372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3" name="Shape 373"/>
          <p:cNvSpPr txBox="1">
            <a:spLocks noGrp="1"/>
          </p:cNvSpPr>
          <p:nvPr>
            <p:ph type="sldNum" sz="quarter" idx="2"/>
          </p:nvPr>
        </p:nvSpPr>
        <p:spPr>
          <a:xfrm>
            <a:off x="0" y="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DB1449C-65A3-4787-C6A5-DB96C59991AD}"/>
              </a:ext>
            </a:extLst>
          </p:cNvPr>
          <p:cNvSpPr/>
          <p:nvPr/>
        </p:nvSpPr>
        <p:spPr>
          <a:xfrm>
            <a:off x="609600" y="1411288"/>
            <a:ext cx="109728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zh-CN" altLang="en-US" sz="1800">
              <a:solidFill>
                <a:srgbClr val="FFFFFF"/>
              </a:solidFill>
              <a:latin typeface="Franklin Gothic Book" panose="020B0503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2DF1C821-7ADC-7730-5609-532A260EF8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67" y="6400801"/>
            <a:ext cx="4267200" cy="284163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8756E7E-5322-3B40-1C0C-21E5ACA2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7767" y="6400801"/>
            <a:ext cx="4978400" cy="284163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D5A25B18-68D6-13F7-421C-AB718A327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7718" y="6217851"/>
            <a:ext cx="279882" cy="276999"/>
          </a:xfrm>
        </p:spPr>
        <p:txBody>
          <a:bodyPr/>
          <a:lstStyle>
            <a:lvl1pPr>
              <a:defRPr/>
            </a:lvl1pPr>
          </a:lstStyle>
          <a:p>
            <a:fld id="{40A7F133-320D-4CEA-82BA-CB0EDB2ED42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63215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792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384360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081695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825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228297" y="2866029"/>
            <a:ext cx="3616657" cy="399197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78489" y="3944203"/>
            <a:ext cx="3477904" cy="291379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209731" y="0"/>
            <a:ext cx="3616657" cy="399197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575344" y="2866029"/>
            <a:ext cx="3616656" cy="399197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554638" y="4258100"/>
            <a:ext cx="3302759" cy="25999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87856" y="1319514"/>
            <a:ext cx="3562067" cy="359368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icture Placeholder 13"/>
          <p:cNvSpPr>
            <a:spLocks noGrp="1"/>
          </p:cNvSpPr>
          <p:nvPr>
            <p:ph type="pic" sz="half" idx="13"/>
          </p:nvPr>
        </p:nvSpPr>
        <p:spPr>
          <a:xfrm>
            <a:off x="8707271" y="794983"/>
            <a:ext cx="3484729" cy="526803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8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6063019" y="1495284"/>
            <a:ext cx="3867434" cy="3867433"/>
          </a:xfrm>
          <a:prstGeom prst="rect">
            <a:avLst/>
          </a:prstGeom>
          <a:effectLst>
            <a:outerShdw blurRad="381000" dist="190500" rotWithShape="0">
              <a:srgbClr val="000000">
                <a:alpha val="25000"/>
              </a:srgbClr>
            </a:outerShdw>
          </a:effectLst>
        </p:spPr>
        <p:txBody>
          <a:bodyPr lIns="91439" rIns="91439"/>
          <a:lstStyle/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reeform 13"/>
          <p:cNvSpPr/>
          <p:nvPr/>
        </p:nvSpPr>
        <p:spPr>
          <a:xfrm>
            <a:off x="1926607" y="4387753"/>
            <a:ext cx="10265393" cy="1910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5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7" name="Picture Placeholder 12"/>
          <p:cNvSpPr>
            <a:spLocks noGrp="1"/>
          </p:cNvSpPr>
          <p:nvPr>
            <p:ph type="pic" sz="half" idx="13"/>
          </p:nvPr>
        </p:nvSpPr>
        <p:spPr>
          <a:xfrm>
            <a:off x="1269241" y="3125336"/>
            <a:ext cx="10099345" cy="2743202"/>
          </a:xfrm>
          <a:prstGeom prst="rect">
            <a:avLst/>
          </a:prstGeom>
          <a:effectLst>
            <a:outerShdw blurRad="444500" dist="228600" dir="2700000" rotWithShape="0">
              <a:srgbClr val="000000">
                <a:alpha val="25000"/>
              </a:srgbClr>
            </a:outerShdw>
          </a:effectLst>
        </p:spPr>
        <p:txBody>
          <a:bodyPr lIns="91439" rIns="91439"/>
          <a:lstStyle/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icture Placeholder 12"/>
          <p:cNvSpPr>
            <a:spLocks noGrp="1"/>
          </p:cNvSpPr>
          <p:nvPr>
            <p:ph type="pic" idx="13"/>
          </p:nvPr>
        </p:nvSpPr>
        <p:spPr>
          <a:xfrm>
            <a:off x="0" y="-1"/>
            <a:ext cx="5827595" cy="65532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gi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7C8E1"/>
            </a:gs>
            <a:gs pos="62000">
              <a:srgbClr val="ADE9F8">
                <a:alpha val="0"/>
              </a:srgbClr>
            </a:gs>
            <a:gs pos="24000">
              <a:srgbClr val="BADAEB">
                <a:alpha val="65000"/>
              </a:srgbClr>
            </a:gs>
            <a:gs pos="0">
              <a:srgbClr val="4692DC">
                <a:alpha val="60000"/>
              </a:srgbClr>
            </a:gs>
          </a:gsLst>
          <a:lin ang="1818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5" name="图片 4" descr="图片包含 徽标&#10;&#10;描述已自动生成">
            <a:extLst>
              <a:ext uri="{FF2B5EF4-FFF2-40B4-BE49-F238E27FC236}">
                <a16:creationId xmlns:a16="http://schemas.microsoft.com/office/drawing/2014/main" id="{83164426-87FC-82DE-B0E4-88D1435B894C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4" y="7633"/>
            <a:ext cx="572221" cy="54005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5670294-9C8D-D59F-BA0F-DC3F783AC200}"/>
              </a:ext>
            </a:extLst>
          </p:cNvPr>
          <p:cNvSpPr txBox="1"/>
          <p:nvPr userDrawn="1"/>
        </p:nvSpPr>
        <p:spPr>
          <a:xfrm>
            <a:off x="674255" y="92995"/>
            <a:ext cx="2687782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方正舒体" panose="02010601030101010101" pitchFamily="2" charset="-122"/>
                <a:ea typeface="方正舒体" panose="02010601030101010101" pitchFamily="2" charset="-122"/>
                <a:sym typeface="Helvetica"/>
              </a:rPr>
              <a:t>私立华联学院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4" r:id="rId19"/>
    <p:sldLayoutId id="2147483675" r:id="rId20"/>
    <p:sldLayoutId id="2147483676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  <p:sldLayoutId id="2147483685" r:id="rId29"/>
    <p:sldLayoutId id="2147483686" r:id="rId30"/>
    <p:sldLayoutId id="2147483687" r:id="rId31"/>
    <p:sldLayoutId id="2147483688" r:id="rId32"/>
    <p:sldLayoutId id="2147483690" r:id="rId33"/>
    <p:sldLayoutId id="2147483692" r:id="rId34"/>
    <p:sldLayoutId id="2147483693" r:id="rId35"/>
    <p:sldLayoutId id="2147483694" r:id="rId36"/>
    <p:sldLayoutId id="2147483695" r:id="rId37"/>
    <p:sldLayoutId id="2147483696" r:id="rId3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1234440" marR="0" indent="-32004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6.xml"/><Relationship Id="rId1" Type="http://schemas.openxmlformats.org/officeDocument/2006/relationships/video" Target="file:///I:\&#25945;&#26696;&#36164;&#26009;\&#24320;&#25918;&#24335;&#24037;&#31243;&#21046;&#22270;&#30005;&#23376;&#25945;&#26696;\6-04.avi" TargetMode="Externa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9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35.xml"/><Relationship Id="rId1" Type="http://schemas.openxmlformats.org/officeDocument/2006/relationships/video" Target="file:///E:\&#24037;&#31243;&#21046;&#22270;&#22522;&#30784;&#25945;&#23398;&#24179;&#21488;\powerpoint\10-3.avi" TargetMode="Externa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70DAF9CF-5DE8-728C-5441-3AA65E7CC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8156" y="3862138"/>
            <a:ext cx="8675688" cy="990600"/>
          </a:xfrm>
        </p:spPr>
        <p:txBody>
          <a:bodyPr/>
          <a:lstStyle/>
          <a:p>
            <a:pPr algn="ctr" eaLnBrk="1" hangingPunct="1"/>
            <a:r>
              <a:rPr lang="zh-CN" altLang="en-US" sz="4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常用机件及结构要素的特殊表示法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B71E0E3-E845-C944-D246-695415B57313}"/>
              </a:ext>
            </a:extLst>
          </p:cNvPr>
          <p:cNvSpPr/>
          <p:nvPr/>
        </p:nvSpPr>
        <p:spPr>
          <a:xfrm>
            <a:off x="3368330" y="642938"/>
            <a:ext cx="54553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800" b="1" dirty="0">
                <a:latin typeface="宋体" pitchFamily="2" charset="-122"/>
                <a:ea typeface="宋体" pitchFamily="2" charset="-122"/>
                <a:cs typeface="+mj-cs"/>
              </a:rPr>
              <a:t>机械制图与</a:t>
            </a:r>
            <a:r>
              <a:rPr lang="en-US" altLang="zh-CN" sz="4800" b="1" dirty="0">
                <a:latin typeface="宋体" pitchFamily="2" charset="-122"/>
                <a:ea typeface="宋体" pitchFamily="2" charset="-122"/>
                <a:cs typeface="+mj-cs"/>
              </a:rPr>
              <a:t>AUTOCAD</a:t>
            </a:r>
            <a:endParaRPr lang="zh-CN" altLang="en-US" sz="4800" b="1" dirty="0">
              <a:latin typeface="宋体" pitchFamily="2" charset="-122"/>
              <a:ea typeface="宋体" pitchFamily="2" charset="-122"/>
              <a:cs typeface="+mj-cs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8DC365B8-D9D6-D58F-C9A3-EA99578441BB}"/>
              </a:ext>
            </a:extLst>
          </p:cNvPr>
          <p:cNvSpPr/>
          <p:nvPr/>
        </p:nvSpPr>
        <p:spPr>
          <a:xfrm>
            <a:off x="5238750" y="2710678"/>
            <a:ext cx="1714500" cy="730088"/>
          </a:xfrm>
          <a:prstGeom prst="roundRect">
            <a:avLst/>
          </a:prstGeom>
          <a:noFill/>
          <a:ln w="57150">
            <a:solidFill>
              <a:srgbClr val="1A61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第七章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074">
            <a:extLst>
              <a:ext uri="{FF2B5EF4-FFF2-40B4-BE49-F238E27FC236}">
                <a16:creationId xmlns:a16="http://schemas.microsoft.com/office/drawing/2014/main" id="{2F791EE6-AADB-FC14-8A13-4C276A59902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22500" y="354013"/>
            <a:ext cx="7772400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）旋向</a:t>
            </a:r>
          </a:p>
        </p:txBody>
      </p:sp>
      <p:sp>
        <p:nvSpPr>
          <p:cNvPr id="19459" name="灯片编号占位符 4">
            <a:extLst>
              <a:ext uri="{FF2B5EF4-FFF2-40B4-BE49-F238E27FC236}">
                <a16:creationId xmlns:a16="http://schemas.microsoft.com/office/drawing/2014/main" id="{87209A84-A36A-4E2D-5EF3-C3859B9372E5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008157" y="6412076"/>
            <a:ext cx="175687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47DF8DF0-DF69-4183-88FD-3677DEC0E9FD}" type="slidenum">
              <a:rPr kumimoji="0" lang="en-US" altLang="zh-CN" sz="1100" b="0">
                <a:solidFill>
                  <a:srgbClr val="636363"/>
                </a:solidFill>
              </a:rPr>
              <a:pPr/>
              <a:t>10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sp>
        <p:nvSpPr>
          <p:cNvPr id="131085" name="Text Box 3085">
            <a:extLst>
              <a:ext uri="{FF2B5EF4-FFF2-40B4-BE49-F238E27FC236}">
                <a16:creationId xmlns:a16="http://schemas.microsoft.com/office/drawing/2014/main" id="{BF4CBD7B-083C-EDF7-CDBB-19A6E64B1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040314"/>
            <a:ext cx="8610600" cy="119697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/>
            <a:r>
              <a:rPr lang="zh-CN" altLang="it-IT"/>
              <a:t>    螺纹有右旋和左旋之分。顺时针旋转时旋入的螺纹，称右旋螺纹；逆时针旋转时旋入的螺纹，称左旋螺纹。工程上常用右旋螺纹。</a:t>
            </a:r>
            <a:r>
              <a:rPr lang="zh-CN" altLang="en-US"/>
              <a:t> </a:t>
            </a:r>
          </a:p>
        </p:txBody>
      </p:sp>
      <p:sp>
        <p:nvSpPr>
          <p:cNvPr id="131092" name="Text Box 3092">
            <a:extLst>
              <a:ext uri="{FF2B5EF4-FFF2-40B4-BE49-F238E27FC236}">
                <a16:creationId xmlns:a16="http://schemas.microsoft.com/office/drawing/2014/main" id="{AFF47E57-BA03-4F20-A8B0-63F813464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813" y="4532313"/>
            <a:ext cx="161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zh-CN" altLang="en-US">
                <a:latin typeface="Times New Roman" panose="02020603050405020304" pitchFamily="18" charset="0"/>
                <a:ea typeface="宋体" panose="02010600030101010101" pitchFamily="2" charset="-122"/>
              </a:rPr>
              <a:t>右旋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>
                <a:latin typeface="Times New Roman" panose="02020603050405020304" pitchFamily="18" charset="0"/>
                <a:ea typeface="宋体" panose="02010600030101010101" pitchFamily="2" charset="-122"/>
              </a:rPr>
              <a:t>常用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131093" name="Text Box 3093">
            <a:extLst>
              <a:ext uri="{FF2B5EF4-FFF2-40B4-BE49-F238E27FC236}">
                <a16:creationId xmlns:a16="http://schemas.microsoft.com/office/drawing/2014/main" id="{0FC66A82-DEDD-9357-3457-E5B1EBDA3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4" y="4532313"/>
            <a:ext cx="1322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zh-CN" altLang="en-US">
                <a:latin typeface="Times New Roman" panose="02020603050405020304" pitchFamily="18" charset="0"/>
                <a:ea typeface="宋体" panose="02010600030101010101" pitchFamily="2" charset="-122"/>
              </a:rPr>
              <a:t>左旋</a:t>
            </a:r>
          </a:p>
        </p:txBody>
      </p:sp>
      <p:grpSp>
        <p:nvGrpSpPr>
          <p:cNvPr id="2" name="Group 3094">
            <a:extLst>
              <a:ext uri="{FF2B5EF4-FFF2-40B4-BE49-F238E27FC236}">
                <a16:creationId xmlns:a16="http://schemas.microsoft.com/office/drawing/2014/main" id="{B3BA5CBF-B8DD-7D78-FADB-87DD28FFA911}"/>
              </a:ext>
            </a:extLst>
          </p:cNvPr>
          <p:cNvGrpSpPr>
            <a:grpSpLocks/>
          </p:cNvGrpSpPr>
          <p:nvPr/>
        </p:nvGrpSpPr>
        <p:grpSpPr bwMode="auto">
          <a:xfrm>
            <a:off x="2978151" y="3098801"/>
            <a:ext cx="1141413" cy="1146175"/>
            <a:chOff x="2084" y="1730"/>
            <a:chExt cx="414" cy="416"/>
          </a:xfrm>
        </p:grpSpPr>
        <p:sp>
          <p:nvSpPr>
            <p:cNvPr id="19537" name="Freeform 3095">
              <a:extLst>
                <a:ext uri="{FF2B5EF4-FFF2-40B4-BE49-F238E27FC236}">
                  <a16:creationId xmlns:a16="http://schemas.microsoft.com/office/drawing/2014/main" id="{8173D669-3CEF-D989-210E-CFDCC4F5C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4" y="1740"/>
              <a:ext cx="414" cy="406"/>
            </a:xfrm>
            <a:custGeom>
              <a:avLst/>
              <a:gdLst>
                <a:gd name="T0" fmla="*/ 8 w 414"/>
                <a:gd name="T1" fmla="*/ 236 h 406"/>
                <a:gd name="T2" fmla="*/ 64 w 414"/>
                <a:gd name="T3" fmla="*/ 234 h 406"/>
                <a:gd name="T4" fmla="*/ 96 w 414"/>
                <a:gd name="T5" fmla="*/ 234 h 406"/>
                <a:gd name="T6" fmla="*/ 122 w 414"/>
                <a:gd name="T7" fmla="*/ 220 h 406"/>
                <a:gd name="T8" fmla="*/ 138 w 414"/>
                <a:gd name="T9" fmla="*/ 198 h 406"/>
                <a:gd name="T10" fmla="*/ 150 w 414"/>
                <a:gd name="T11" fmla="*/ 172 h 406"/>
                <a:gd name="T12" fmla="*/ 168 w 414"/>
                <a:gd name="T13" fmla="*/ 154 h 406"/>
                <a:gd name="T14" fmla="*/ 198 w 414"/>
                <a:gd name="T15" fmla="*/ 134 h 406"/>
                <a:gd name="T16" fmla="*/ 232 w 414"/>
                <a:gd name="T17" fmla="*/ 96 h 406"/>
                <a:gd name="T18" fmla="*/ 246 w 414"/>
                <a:gd name="T19" fmla="*/ 62 h 406"/>
                <a:gd name="T20" fmla="*/ 250 w 414"/>
                <a:gd name="T21" fmla="*/ 30 h 406"/>
                <a:gd name="T22" fmla="*/ 252 w 414"/>
                <a:gd name="T23" fmla="*/ 0 h 406"/>
                <a:gd name="T24" fmla="*/ 276 w 414"/>
                <a:gd name="T25" fmla="*/ 0 h 406"/>
                <a:gd name="T26" fmla="*/ 290 w 414"/>
                <a:gd name="T27" fmla="*/ 8 h 406"/>
                <a:gd name="T28" fmla="*/ 298 w 414"/>
                <a:gd name="T29" fmla="*/ 28 h 406"/>
                <a:gd name="T30" fmla="*/ 302 w 414"/>
                <a:gd name="T31" fmla="*/ 54 h 406"/>
                <a:gd name="T32" fmla="*/ 298 w 414"/>
                <a:gd name="T33" fmla="*/ 74 h 406"/>
                <a:gd name="T34" fmla="*/ 290 w 414"/>
                <a:gd name="T35" fmla="*/ 106 h 406"/>
                <a:gd name="T36" fmla="*/ 302 w 414"/>
                <a:gd name="T37" fmla="*/ 104 h 406"/>
                <a:gd name="T38" fmla="*/ 314 w 414"/>
                <a:gd name="T39" fmla="*/ 106 h 406"/>
                <a:gd name="T40" fmla="*/ 342 w 414"/>
                <a:gd name="T41" fmla="*/ 116 h 406"/>
                <a:gd name="T42" fmla="*/ 364 w 414"/>
                <a:gd name="T43" fmla="*/ 124 h 406"/>
                <a:gd name="T44" fmla="*/ 388 w 414"/>
                <a:gd name="T45" fmla="*/ 130 h 406"/>
                <a:gd name="T46" fmla="*/ 404 w 414"/>
                <a:gd name="T47" fmla="*/ 146 h 406"/>
                <a:gd name="T48" fmla="*/ 410 w 414"/>
                <a:gd name="T49" fmla="*/ 162 h 406"/>
                <a:gd name="T50" fmla="*/ 406 w 414"/>
                <a:gd name="T51" fmla="*/ 182 h 406"/>
                <a:gd name="T52" fmla="*/ 394 w 414"/>
                <a:gd name="T53" fmla="*/ 200 h 406"/>
                <a:gd name="T54" fmla="*/ 406 w 414"/>
                <a:gd name="T55" fmla="*/ 206 h 406"/>
                <a:gd name="T56" fmla="*/ 412 w 414"/>
                <a:gd name="T57" fmla="*/ 216 h 406"/>
                <a:gd name="T58" fmla="*/ 414 w 414"/>
                <a:gd name="T59" fmla="*/ 234 h 406"/>
                <a:gd name="T60" fmla="*/ 410 w 414"/>
                <a:gd name="T61" fmla="*/ 250 h 406"/>
                <a:gd name="T62" fmla="*/ 398 w 414"/>
                <a:gd name="T63" fmla="*/ 264 h 406"/>
                <a:gd name="T64" fmla="*/ 380 w 414"/>
                <a:gd name="T65" fmla="*/ 276 h 406"/>
                <a:gd name="T66" fmla="*/ 402 w 414"/>
                <a:gd name="T67" fmla="*/ 278 h 406"/>
                <a:gd name="T68" fmla="*/ 408 w 414"/>
                <a:gd name="T69" fmla="*/ 292 h 406"/>
                <a:gd name="T70" fmla="*/ 408 w 414"/>
                <a:gd name="T71" fmla="*/ 310 h 406"/>
                <a:gd name="T72" fmla="*/ 394 w 414"/>
                <a:gd name="T73" fmla="*/ 322 h 406"/>
                <a:gd name="T74" fmla="*/ 376 w 414"/>
                <a:gd name="T75" fmla="*/ 330 h 406"/>
                <a:gd name="T76" fmla="*/ 396 w 414"/>
                <a:gd name="T77" fmla="*/ 328 h 406"/>
                <a:gd name="T78" fmla="*/ 402 w 414"/>
                <a:gd name="T79" fmla="*/ 346 h 406"/>
                <a:gd name="T80" fmla="*/ 396 w 414"/>
                <a:gd name="T81" fmla="*/ 368 h 406"/>
                <a:gd name="T82" fmla="*/ 382 w 414"/>
                <a:gd name="T83" fmla="*/ 384 h 406"/>
                <a:gd name="T84" fmla="*/ 352 w 414"/>
                <a:gd name="T85" fmla="*/ 398 h 406"/>
                <a:gd name="T86" fmla="*/ 326 w 414"/>
                <a:gd name="T87" fmla="*/ 396 h 406"/>
                <a:gd name="T88" fmla="*/ 310 w 414"/>
                <a:gd name="T89" fmla="*/ 404 h 406"/>
                <a:gd name="T90" fmla="*/ 278 w 414"/>
                <a:gd name="T91" fmla="*/ 406 h 406"/>
                <a:gd name="T92" fmla="*/ 246 w 414"/>
                <a:gd name="T93" fmla="*/ 406 h 406"/>
                <a:gd name="T94" fmla="*/ 210 w 414"/>
                <a:gd name="T95" fmla="*/ 404 h 406"/>
                <a:gd name="T96" fmla="*/ 174 w 414"/>
                <a:gd name="T97" fmla="*/ 400 h 406"/>
                <a:gd name="T98" fmla="*/ 150 w 414"/>
                <a:gd name="T99" fmla="*/ 392 h 406"/>
                <a:gd name="T100" fmla="*/ 108 w 414"/>
                <a:gd name="T101" fmla="*/ 388 h 406"/>
                <a:gd name="T102" fmla="*/ 64 w 414"/>
                <a:gd name="T103" fmla="*/ 396 h 406"/>
                <a:gd name="T104" fmla="*/ 28 w 414"/>
                <a:gd name="T105" fmla="*/ 402 h 406"/>
                <a:gd name="T106" fmla="*/ 12 w 414"/>
                <a:gd name="T107" fmla="*/ 374 h 406"/>
                <a:gd name="T108" fmla="*/ 4 w 414"/>
                <a:gd name="T109" fmla="*/ 328 h 406"/>
                <a:gd name="T110" fmla="*/ 0 w 414"/>
                <a:gd name="T111" fmla="*/ 282 h 406"/>
                <a:gd name="T112" fmla="*/ 2 w 414"/>
                <a:gd name="T113" fmla="*/ 248 h 406"/>
                <a:gd name="T114" fmla="*/ 8 w 414"/>
                <a:gd name="T115" fmla="*/ 236 h 4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14"/>
                <a:gd name="T175" fmla="*/ 0 h 406"/>
                <a:gd name="T176" fmla="*/ 414 w 414"/>
                <a:gd name="T177" fmla="*/ 406 h 40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14" h="406">
                  <a:moveTo>
                    <a:pt x="8" y="236"/>
                  </a:moveTo>
                  <a:lnTo>
                    <a:pt x="64" y="234"/>
                  </a:lnTo>
                  <a:lnTo>
                    <a:pt x="96" y="234"/>
                  </a:lnTo>
                  <a:lnTo>
                    <a:pt x="122" y="220"/>
                  </a:lnTo>
                  <a:lnTo>
                    <a:pt x="138" y="198"/>
                  </a:lnTo>
                  <a:lnTo>
                    <a:pt x="150" y="172"/>
                  </a:lnTo>
                  <a:lnTo>
                    <a:pt x="168" y="154"/>
                  </a:lnTo>
                  <a:lnTo>
                    <a:pt x="198" y="134"/>
                  </a:lnTo>
                  <a:lnTo>
                    <a:pt x="232" y="96"/>
                  </a:lnTo>
                  <a:lnTo>
                    <a:pt x="246" y="62"/>
                  </a:lnTo>
                  <a:lnTo>
                    <a:pt x="250" y="30"/>
                  </a:lnTo>
                  <a:lnTo>
                    <a:pt x="252" y="0"/>
                  </a:lnTo>
                  <a:lnTo>
                    <a:pt x="276" y="0"/>
                  </a:lnTo>
                  <a:lnTo>
                    <a:pt x="290" y="8"/>
                  </a:lnTo>
                  <a:lnTo>
                    <a:pt x="298" y="28"/>
                  </a:lnTo>
                  <a:lnTo>
                    <a:pt x="302" y="54"/>
                  </a:lnTo>
                  <a:lnTo>
                    <a:pt x="298" y="74"/>
                  </a:lnTo>
                  <a:lnTo>
                    <a:pt x="290" y="106"/>
                  </a:lnTo>
                  <a:lnTo>
                    <a:pt x="302" y="104"/>
                  </a:lnTo>
                  <a:lnTo>
                    <a:pt x="314" y="106"/>
                  </a:lnTo>
                  <a:lnTo>
                    <a:pt x="342" y="116"/>
                  </a:lnTo>
                  <a:lnTo>
                    <a:pt x="364" y="124"/>
                  </a:lnTo>
                  <a:lnTo>
                    <a:pt x="388" y="130"/>
                  </a:lnTo>
                  <a:lnTo>
                    <a:pt x="404" y="146"/>
                  </a:lnTo>
                  <a:lnTo>
                    <a:pt x="410" y="162"/>
                  </a:lnTo>
                  <a:lnTo>
                    <a:pt x="406" y="182"/>
                  </a:lnTo>
                  <a:lnTo>
                    <a:pt x="394" y="200"/>
                  </a:lnTo>
                  <a:lnTo>
                    <a:pt x="406" y="206"/>
                  </a:lnTo>
                  <a:lnTo>
                    <a:pt x="412" y="216"/>
                  </a:lnTo>
                  <a:lnTo>
                    <a:pt x="414" y="234"/>
                  </a:lnTo>
                  <a:lnTo>
                    <a:pt x="410" y="250"/>
                  </a:lnTo>
                  <a:lnTo>
                    <a:pt x="398" y="264"/>
                  </a:lnTo>
                  <a:lnTo>
                    <a:pt x="380" y="276"/>
                  </a:lnTo>
                  <a:lnTo>
                    <a:pt x="402" y="278"/>
                  </a:lnTo>
                  <a:lnTo>
                    <a:pt x="408" y="292"/>
                  </a:lnTo>
                  <a:lnTo>
                    <a:pt x="408" y="310"/>
                  </a:lnTo>
                  <a:lnTo>
                    <a:pt x="394" y="322"/>
                  </a:lnTo>
                  <a:lnTo>
                    <a:pt x="376" y="330"/>
                  </a:lnTo>
                  <a:lnTo>
                    <a:pt x="396" y="328"/>
                  </a:lnTo>
                  <a:lnTo>
                    <a:pt x="402" y="346"/>
                  </a:lnTo>
                  <a:lnTo>
                    <a:pt x="396" y="368"/>
                  </a:lnTo>
                  <a:lnTo>
                    <a:pt x="382" y="384"/>
                  </a:lnTo>
                  <a:lnTo>
                    <a:pt x="352" y="398"/>
                  </a:lnTo>
                  <a:lnTo>
                    <a:pt x="326" y="396"/>
                  </a:lnTo>
                  <a:lnTo>
                    <a:pt x="310" y="404"/>
                  </a:lnTo>
                  <a:lnTo>
                    <a:pt x="278" y="406"/>
                  </a:lnTo>
                  <a:lnTo>
                    <a:pt x="246" y="406"/>
                  </a:lnTo>
                  <a:lnTo>
                    <a:pt x="210" y="404"/>
                  </a:lnTo>
                  <a:lnTo>
                    <a:pt x="174" y="400"/>
                  </a:lnTo>
                  <a:lnTo>
                    <a:pt x="150" y="392"/>
                  </a:lnTo>
                  <a:lnTo>
                    <a:pt x="108" y="388"/>
                  </a:lnTo>
                  <a:lnTo>
                    <a:pt x="64" y="396"/>
                  </a:lnTo>
                  <a:lnTo>
                    <a:pt x="28" y="402"/>
                  </a:lnTo>
                  <a:lnTo>
                    <a:pt x="12" y="374"/>
                  </a:lnTo>
                  <a:lnTo>
                    <a:pt x="4" y="328"/>
                  </a:lnTo>
                  <a:lnTo>
                    <a:pt x="0" y="282"/>
                  </a:lnTo>
                  <a:lnTo>
                    <a:pt x="2" y="248"/>
                  </a:lnTo>
                  <a:lnTo>
                    <a:pt x="8" y="236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38" name="Freeform 3096">
              <a:extLst>
                <a:ext uri="{FF2B5EF4-FFF2-40B4-BE49-F238E27FC236}">
                  <a16:creationId xmlns:a16="http://schemas.microsoft.com/office/drawing/2014/main" id="{465BE9DA-9109-B51A-F713-94ECFC2A7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4" y="1730"/>
              <a:ext cx="26" cy="64"/>
            </a:xfrm>
            <a:custGeom>
              <a:avLst/>
              <a:gdLst>
                <a:gd name="T0" fmla="*/ 2 w 26"/>
                <a:gd name="T1" fmla="*/ 0 h 64"/>
                <a:gd name="T2" fmla="*/ 0 w 26"/>
                <a:gd name="T3" fmla="*/ 18 h 64"/>
                <a:gd name="T4" fmla="*/ 0 w 26"/>
                <a:gd name="T5" fmla="*/ 56 h 64"/>
                <a:gd name="T6" fmla="*/ 12 w 26"/>
                <a:gd name="T7" fmla="*/ 64 h 64"/>
                <a:gd name="T8" fmla="*/ 22 w 26"/>
                <a:gd name="T9" fmla="*/ 56 h 64"/>
                <a:gd name="T10" fmla="*/ 26 w 26"/>
                <a:gd name="T11" fmla="*/ 34 h 64"/>
                <a:gd name="T12" fmla="*/ 24 w 26"/>
                <a:gd name="T13" fmla="*/ 18 h 64"/>
                <a:gd name="T14" fmla="*/ 20 w 26"/>
                <a:gd name="T15" fmla="*/ 6 h 64"/>
                <a:gd name="T16" fmla="*/ 2 w 26"/>
                <a:gd name="T17" fmla="*/ 0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64"/>
                <a:gd name="T29" fmla="*/ 26 w 26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64">
                  <a:moveTo>
                    <a:pt x="2" y="0"/>
                  </a:moveTo>
                  <a:lnTo>
                    <a:pt x="0" y="18"/>
                  </a:lnTo>
                  <a:lnTo>
                    <a:pt x="0" y="56"/>
                  </a:lnTo>
                  <a:lnTo>
                    <a:pt x="12" y="64"/>
                  </a:lnTo>
                  <a:lnTo>
                    <a:pt x="22" y="56"/>
                  </a:lnTo>
                  <a:lnTo>
                    <a:pt x="26" y="34"/>
                  </a:lnTo>
                  <a:lnTo>
                    <a:pt x="24" y="18"/>
                  </a:lnTo>
                  <a:lnTo>
                    <a:pt x="20" y="6"/>
                  </a:lnTo>
                  <a:lnTo>
                    <a:pt x="2" y="0"/>
                  </a:lnTo>
                  <a:close/>
                </a:path>
              </a:pathLst>
            </a:custGeom>
            <a:gradFill rotWithShape="0">
              <a:gsLst>
                <a:gs pos="0">
                  <a:srgbClr val="FF9999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39" name="Freeform 3097">
              <a:extLst>
                <a:ext uri="{FF2B5EF4-FFF2-40B4-BE49-F238E27FC236}">
                  <a16:creationId xmlns:a16="http://schemas.microsoft.com/office/drawing/2014/main" id="{6A77E93D-008A-74CB-9C53-602109BF1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4" y="1996"/>
              <a:ext cx="16" cy="52"/>
            </a:xfrm>
            <a:custGeom>
              <a:avLst/>
              <a:gdLst>
                <a:gd name="T0" fmla="*/ 4 w 16"/>
                <a:gd name="T1" fmla="*/ 0 h 52"/>
                <a:gd name="T2" fmla="*/ 0 w 16"/>
                <a:gd name="T3" fmla="*/ 18 h 52"/>
                <a:gd name="T4" fmla="*/ 6 w 16"/>
                <a:gd name="T5" fmla="*/ 40 h 52"/>
                <a:gd name="T6" fmla="*/ 16 w 16"/>
                <a:gd name="T7" fmla="*/ 52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52"/>
                <a:gd name="T14" fmla="*/ 16 w 16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52">
                  <a:moveTo>
                    <a:pt x="4" y="0"/>
                  </a:moveTo>
                  <a:cubicBezTo>
                    <a:pt x="2" y="5"/>
                    <a:pt x="0" y="11"/>
                    <a:pt x="0" y="18"/>
                  </a:cubicBezTo>
                  <a:cubicBezTo>
                    <a:pt x="0" y="25"/>
                    <a:pt x="3" y="34"/>
                    <a:pt x="6" y="40"/>
                  </a:cubicBezTo>
                  <a:cubicBezTo>
                    <a:pt x="9" y="46"/>
                    <a:pt x="14" y="50"/>
                    <a:pt x="16" y="52"/>
                  </a:cubicBezTo>
                </a:path>
              </a:pathLst>
            </a:custGeom>
            <a:noFill/>
            <a:ln w="1905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40" name="Freeform 3098">
              <a:extLst>
                <a:ext uri="{FF2B5EF4-FFF2-40B4-BE49-F238E27FC236}">
                  <a16:creationId xmlns:a16="http://schemas.microsoft.com/office/drawing/2014/main" id="{6EB9F6D7-00C6-FED7-E1D5-143A0A491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9" y="2076"/>
              <a:ext cx="17" cy="58"/>
            </a:xfrm>
            <a:custGeom>
              <a:avLst/>
              <a:gdLst>
                <a:gd name="T0" fmla="*/ 1 w 17"/>
                <a:gd name="T1" fmla="*/ 0 h 58"/>
                <a:gd name="T2" fmla="*/ 1 w 17"/>
                <a:gd name="T3" fmla="*/ 18 h 58"/>
                <a:gd name="T4" fmla="*/ 7 w 17"/>
                <a:gd name="T5" fmla="*/ 32 h 58"/>
                <a:gd name="T6" fmla="*/ 17 w 17"/>
                <a:gd name="T7" fmla="*/ 58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58"/>
                <a:gd name="T14" fmla="*/ 17 w 17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58">
                  <a:moveTo>
                    <a:pt x="1" y="0"/>
                  </a:moveTo>
                  <a:cubicBezTo>
                    <a:pt x="0" y="6"/>
                    <a:pt x="0" y="13"/>
                    <a:pt x="1" y="18"/>
                  </a:cubicBezTo>
                  <a:cubicBezTo>
                    <a:pt x="2" y="23"/>
                    <a:pt x="4" y="25"/>
                    <a:pt x="7" y="32"/>
                  </a:cubicBezTo>
                  <a:cubicBezTo>
                    <a:pt x="10" y="39"/>
                    <a:pt x="15" y="54"/>
                    <a:pt x="17" y="58"/>
                  </a:cubicBezTo>
                </a:path>
              </a:pathLst>
            </a:custGeom>
            <a:noFill/>
            <a:ln w="1905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41" name="Freeform 3099">
              <a:extLst>
                <a:ext uri="{FF2B5EF4-FFF2-40B4-BE49-F238E27FC236}">
                  <a16:creationId xmlns:a16="http://schemas.microsoft.com/office/drawing/2014/main" id="{414143D1-9842-7B1F-2EA3-0C6BE27F2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1842"/>
              <a:ext cx="30" cy="60"/>
            </a:xfrm>
            <a:custGeom>
              <a:avLst/>
              <a:gdLst>
                <a:gd name="T0" fmla="*/ 30 w 30"/>
                <a:gd name="T1" fmla="*/ 0 h 60"/>
                <a:gd name="T2" fmla="*/ 26 w 30"/>
                <a:gd name="T3" fmla="*/ 16 h 60"/>
                <a:gd name="T4" fmla="*/ 20 w 30"/>
                <a:gd name="T5" fmla="*/ 32 h 60"/>
                <a:gd name="T6" fmla="*/ 14 w 30"/>
                <a:gd name="T7" fmla="*/ 48 h 60"/>
                <a:gd name="T8" fmla="*/ 0 w 30"/>
                <a:gd name="T9" fmla="*/ 6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60"/>
                <a:gd name="T17" fmla="*/ 30 w 30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60">
                  <a:moveTo>
                    <a:pt x="30" y="0"/>
                  </a:moveTo>
                  <a:cubicBezTo>
                    <a:pt x="29" y="5"/>
                    <a:pt x="28" y="11"/>
                    <a:pt x="26" y="16"/>
                  </a:cubicBezTo>
                  <a:cubicBezTo>
                    <a:pt x="24" y="21"/>
                    <a:pt x="22" y="27"/>
                    <a:pt x="20" y="32"/>
                  </a:cubicBezTo>
                  <a:cubicBezTo>
                    <a:pt x="18" y="37"/>
                    <a:pt x="17" y="43"/>
                    <a:pt x="14" y="48"/>
                  </a:cubicBezTo>
                  <a:cubicBezTo>
                    <a:pt x="11" y="53"/>
                    <a:pt x="2" y="58"/>
                    <a:pt x="0" y="60"/>
                  </a:cubicBezTo>
                </a:path>
              </a:pathLst>
            </a:custGeom>
            <a:noFill/>
            <a:ln w="1905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42" name="Freeform 3100">
              <a:extLst>
                <a:ext uri="{FF2B5EF4-FFF2-40B4-BE49-F238E27FC236}">
                  <a16:creationId xmlns:a16="http://schemas.microsoft.com/office/drawing/2014/main" id="{35EFA449-6249-1E73-3387-5D48CD2A4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" y="1900"/>
              <a:ext cx="78" cy="56"/>
            </a:xfrm>
            <a:custGeom>
              <a:avLst/>
              <a:gdLst>
                <a:gd name="T0" fmla="*/ 78 w 78"/>
                <a:gd name="T1" fmla="*/ 0 h 56"/>
                <a:gd name="T2" fmla="*/ 58 w 78"/>
                <a:gd name="T3" fmla="*/ 6 h 56"/>
                <a:gd name="T4" fmla="*/ 50 w 78"/>
                <a:gd name="T5" fmla="*/ 22 h 56"/>
                <a:gd name="T6" fmla="*/ 42 w 78"/>
                <a:gd name="T7" fmla="*/ 34 h 56"/>
                <a:gd name="T8" fmla="*/ 22 w 78"/>
                <a:gd name="T9" fmla="*/ 42 h 56"/>
                <a:gd name="T10" fmla="*/ 0 w 78"/>
                <a:gd name="T11" fmla="*/ 56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56"/>
                <a:gd name="T20" fmla="*/ 78 w 78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56">
                  <a:moveTo>
                    <a:pt x="78" y="0"/>
                  </a:moveTo>
                  <a:cubicBezTo>
                    <a:pt x="70" y="1"/>
                    <a:pt x="63" y="2"/>
                    <a:pt x="58" y="6"/>
                  </a:cubicBezTo>
                  <a:cubicBezTo>
                    <a:pt x="53" y="10"/>
                    <a:pt x="53" y="17"/>
                    <a:pt x="50" y="22"/>
                  </a:cubicBezTo>
                  <a:cubicBezTo>
                    <a:pt x="47" y="27"/>
                    <a:pt x="47" y="31"/>
                    <a:pt x="42" y="34"/>
                  </a:cubicBezTo>
                  <a:cubicBezTo>
                    <a:pt x="37" y="37"/>
                    <a:pt x="29" y="38"/>
                    <a:pt x="22" y="42"/>
                  </a:cubicBezTo>
                  <a:cubicBezTo>
                    <a:pt x="15" y="46"/>
                    <a:pt x="4" y="54"/>
                    <a:pt x="0" y="56"/>
                  </a:cubicBezTo>
                </a:path>
              </a:pathLst>
            </a:custGeom>
            <a:noFill/>
            <a:ln w="1905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43" name="Freeform 3101">
              <a:extLst>
                <a:ext uri="{FF2B5EF4-FFF2-40B4-BE49-F238E27FC236}">
                  <a16:creationId xmlns:a16="http://schemas.microsoft.com/office/drawing/2014/main" id="{48C6B77F-84B2-9499-BB05-24FCF0E49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1940"/>
              <a:ext cx="110" cy="64"/>
            </a:xfrm>
            <a:custGeom>
              <a:avLst/>
              <a:gdLst>
                <a:gd name="T0" fmla="*/ 110 w 110"/>
                <a:gd name="T1" fmla="*/ 0 h 64"/>
                <a:gd name="T2" fmla="*/ 94 w 110"/>
                <a:gd name="T3" fmla="*/ 16 h 64"/>
                <a:gd name="T4" fmla="*/ 76 w 110"/>
                <a:gd name="T5" fmla="*/ 30 h 64"/>
                <a:gd name="T6" fmla="*/ 26 w 110"/>
                <a:gd name="T7" fmla="*/ 46 h 64"/>
                <a:gd name="T8" fmla="*/ 0 w 110"/>
                <a:gd name="T9" fmla="*/ 64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64"/>
                <a:gd name="T17" fmla="*/ 110 w 110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64">
                  <a:moveTo>
                    <a:pt x="110" y="0"/>
                  </a:moveTo>
                  <a:cubicBezTo>
                    <a:pt x="105" y="5"/>
                    <a:pt x="100" y="11"/>
                    <a:pt x="94" y="16"/>
                  </a:cubicBezTo>
                  <a:cubicBezTo>
                    <a:pt x="88" y="21"/>
                    <a:pt x="87" y="25"/>
                    <a:pt x="76" y="30"/>
                  </a:cubicBezTo>
                  <a:cubicBezTo>
                    <a:pt x="65" y="35"/>
                    <a:pt x="39" y="40"/>
                    <a:pt x="26" y="46"/>
                  </a:cubicBezTo>
                  <a:cubicBezTo>
                    <a:pt x="13" y="52"/>
                    <a:pt x="4" y="61"/>
                    <a:pt x="0" y="64"/>
                  </a:cubicBezTo>
                </a:path>
              </a:pathLst>
            </a:custGeom>
            <a:noFill/>
            <a:ln w="1905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44" name="Freeform 3102">
              <a:extLst>
                <a:ext uri="{FF2B5EF4-FFF2-40B4-BE49-F238E27FC236}">
                  <a16:creationId xmlns:a16="http://schemas.microsoft.com/office/drawing/2014/main" id="{A455543B-FCD9-E55E-A47B-EC4218487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" y="1956"/>
              <a:ext cx="34" cy="30"/>
            </a:xfrm>
            <a:custGeom>
              <a:avLst/>
              <a:gdLst>
                <a:gd name="T0" fmla="*/ 14 w 34"/>
                <a:gd name="T1" fmla="*/ 0 h 30"/>
                <a:gd name="T2" fmla="*/ 24 w 34"/>
                <a:gd name="T3" fmla="*/ 2 h 30"/>
                <a:gd name="T4" fmla="*/ 34 w 34"/>
                <a:gd name="T5" fmla="*/ 10 h 30"/>
                <a:gd name="T6" fmla="*/ 28 w 34"/>
                <a:gd name="T7" fmla="*/ 26 h 30"/>
                <a:gd name="T8" fmla="*/ 12 w 34"/>
                <a:gd name="T9" fmla="*/ 30 h 30"/>
                <a:gd name="T10" fmla="*/ 0 w 34"/>
                <a:gd name="T11" fmla="*/ 20 h 30"/>
                <a:gd name="T12" fmla="*/ 0 w 34"/>
                <a:gd name="T13" fmla="*/ 4 h 30"/>
                <a:gd name="T14" fmla="*/ 14 w 34"/>
                <a:gd name="T15" fmla="*/ 0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"/>
                <a:gd name="T25" fmla="*/ 0 h 30"/>
                <a:gd name="T26" fmla="*/ 34 w 34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" h="30">
                  <a:moveTo>
                    <a:pt x="14" y="0"/>
                  </a:moveTo>
                  <a:lnTo>
                    <a:pt x="24" y="2"/>
                  </a:lnTo>
                  <a:lnTo>
                    <a:pt x="34" y="10"/>
                  </a:lnTo>
                  <a:lnTo>
                    <a:pt x="28" y="26"/>
                  </a:lnTo>
                  <a:lnTo>
                    <a:pt x="12" y="30"/>
                  </a:lnTo>
                  <a:lnTo>
                    <a:pt x="0" y="20"/>
                  </a:lnTo>
                  <a:lnTo>
                    <a:pt x="0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45" name="Freeform 3103">
              <a:extLst>
                <a:ext uri="{FF2B5EF4-FFF2-40B4-BE49-F238E27FC236}">
                  <a16:creationId xmlns:a16="http://schemas.microsoft.com/office/drawing/2014/main" id="{A0683CA6-B5BF-485D-9EE7-65584F8E7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2" y="2016"/>
              <a:ext cx="94" cy="16"/>
            </a:xfrm>
            <a:custGeom>
              <a:avLst/>
              <a:gdLst>
                <a:gd name="T0" fmla="*/ 94 w 94"/>
                <a:gd name="T1" fmla="*/ 0 h 16"/>
                <a:gd name="T2" fmla="*/ 76 w 94"/>
                <a:gd name="T3" fmla="*/ 6 h 16"/>
                <a:gd name="T4" fmla="*/ 46 w 94"/>
                <a:gd name="T5" fmla="*/ 12 h 16"/>
                <a:gd name="T6" fmla="*/ 30 w 94"/>
                <a:gd name="T7" fmla="*/ 16 h 16"/>
                <a:gd name="T8" fmla="*/ 0 w 94"/>
                <a:gd name="T9" fmla="*/ 1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6"/>
                <a:gd name="T17" fmla="*/ 94 w 9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6">
                  <a:moveTo>
                    <a:pt x="94" y="0"/>
                  </a:moveTo>
                  <a:cubicBezTo>
                    <a:pt x="89" y="2"/>
                    <a:pt x="84" y="4"/>
                    <a:pt x="76" y="6"/>
                  </a:cubicBezTo>
                  <a:cubicBezTo>
                    <a:pt x="68" y="8"/>
                    <a:pt x="54" y="10"/>
                    <a:pt x="46" y="12"/>
                  </a:cubicBezTo>
                  <a:cubicBezTo>
                    <a:pt x="38" y="14"/>
                    <a:pt x="38" y="16"/>
                    <a:pt x="30" y="16"/>
                  </a:cubicBezTo>
                  <a:cubicBezTo>
                    <a:pt x="22" y="16"/>
                    <a:pt x="6" y="14"/>
                    <a:pt x="0" y="14"/>
                  </a:cubicBezTo>
                </a:path>
              </a:pathLst>
            </a:custGeom>
            <a:noFill/>
            <a:ln w="1905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46" name="Freeform 3104">
              <a:extLst>
                <a:ext uri="{FF2B5EF4-FFF2-40B4-BE49-F238E27FC236}">
                  <a16:creationId xmlns:a16="http://schemas.microsoft.com/office/drawing/2014/main" id="{5C8A2DFE-0513-36E7-1E50-69C8AA5DE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2062"/>
              <a:ext cx="80" cy="9"/>
            </a:xfrm>
            <a:custGeom>
              <a:avLst/>
              <a:gdLst>
                <a:gd name="T0" fmla="*/ 80 w 80"/>
                <a:gd name="T1" fmla="*/ 6 h 9"/>
                <a:gd name="T2" fmla="*/ 56 w 80"/>
                <a:gd name="T3" fmla="*/ 6 h 9"/>
                <a:gd name="T4" fmla="*/ 40 w 80"/>
                <a:gd name="T5" fmla="*/ 8 h 9"/>
                <a:gd name="T6" fmla="*/ 28 w 80"/>
                <a:gd name="T7" fmla="*/ 8 h 9"/>
                <a:gd name="T8" fmla="*/ 0 w 80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9"/>
                <a:gd name="T17" fmla="*/ 80 w 8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9">
                  <a:moveTo>
                    <a:pt x="80" y="6"/>
                  </a:moveTo>
                  <a:cubicBezTo>
                    <a:pt x="71" y="6"/>
                    <a:pt x="63" y="6"/>
                    <a:pt x="56" y="6"/>
                  </a:cubicBezTo>
                  <a:cubicBezTo>
                    <a:pt x="49" y="6"/>
                    <a:pt x="45" y="8"/>
                    <a:pt x="40" y="8"/>
                  </a:cubicBezTo>
                  <a:cubicBezTo>
                    <a:pt x="35" y="8"/>
                    <a:pt x="35" y="9"/>
                    <a:pt x="28" y="8"/>
                  </a:cubicBezTo>
                  <a:cubicBezTo>
                    <a:pt x="21" y="7"/>
                    <a:pt x="6" y="2"/>
                    <a:pt x="0" y="0"/>
                  </a:cubicBezTo>
                </a:path>
              </a:pathLst>
            </a:custGeom>
            <a:noFill/>
            <a:ln w="1905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47" name="Freeform 3105">
              <a:extLst>
                <a:ext uri="{FF2B5EF4-FFF2-40B4-BE49-F238E27FC236}">
                  <a16:creationId xmlns:a16="http://schemas.microsoft.com/office/drawing/2014/main" id="{E69770A9-EAF5-43F5-AE74-EEBEF83A7618}"/>
                </a:ext>
              </a:extLst>
            </p:cNvPr>
            <p:cNvSpPr>
              <a:spLocks/>
            </p:cNvSpPr>
            <p:nvPr/>
          </p:nvSpPr>
          <p:spPr bwMode="auto">
            <a:xfrm rot="2192566">
              <a:off x="2380" y="2078"/>
              <a:ext cx="36" cy="24"/>
            </a:xfrm>
            <a:custGeom>
              <a:avLst/>
              <a:gdLst>
                <a:gd name="T0" fmla="*/ 16 w 36"/>
                <a:gd name="T1" fmla="*/ 0 h 24"/>
                <a:gd name="T2" fmla="*/ 28 w 36"/>
                <a:gd name="T3" fmla="*/ 2 h 24"/>
                <a:gd name="T4" fmla="*/ 36 w 36"/>
                <a:gd name="T5" fmla="*/ 8 h 24"/>
                <a:gd name="T6" fmla="*/ 26 w 36"/>
                <a:gd name="T7" fmla="*/ 20 h 24"/>
                <a:gd name="T8" fmla="*/ 10 w 36"/>
                <a:gd name="T9" fmla="*/ 24 h 24"/>
                <a:gd name="T10" fmla="*/ 0 w 36"/>
                <a:gd name="T11" fmla="*/ 14 h 24"/>
                <a:gd name="T12" fmla="*/ 2 w 36"/>
                <a:gd name="T13" fmla="*/ 4 h 24"/>
                <a:gd name="T14" fmla="*/ 16 w 36"/>
                <a:gd name="T15" fmla="*/ 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24"/>
                <a:gd name="T26" fmla="*/ 36 w 36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24">
                  <a:moveTo>
                    <a:pt x="16" y="0"/>
                  </a:moveTo>
                  <a:lnTo>
                    <a:pt x="28" y="2"/>
                  </a:lnTo>
                  <a:lnTo>
                    <a:pt x="36" y="8"/>
                  </a:lnTo>
                  <a:lnTo>
                    <a:pt x="26" y="20"/>
                  </a:lnTo>
                  <a:lnTo>
                    <a:pt x="10" y="24"/>
                  </a:lnTo>
                  <a:lnTo>
                    <a:pt x="0" y="14"/>
                  </a:lnTo>
                  <a:lnTo>
                    <a:pt x="2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48" name="Freeform 3106">
              <a:extLst>
                <a:ext uri="{FF2B5EF4-FFF2-40B4-BE49-F238E27FC236}">
                  <a16:creationId xmlns:a16="http://schemas.microsoft.com/office/drawing/2014/main" id="{DD227BC3-B3E1-999C-85A2-02EE55653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" y="2038"/>
              <a:ext cx="36" cy="24"/>
            </a:xfrm>
            <a:custGeom>
              <a:avLst/>
              <a:gdLst>
                <a:gd name="T0" fmla="*/ 16 w 36"/>
                <a:gd name="T1" fmla="*/ 0 h 24"/>
                <a:gd name="T2" fmla="*/ 28 w 36"/>
                <a:gd name="T3" fmla="*/ 2 h 24"/>
                <a:gd name="T4" fmla="*/ 36 w 36"/>
                <a:gd name="T5" fmla="*/ 8 h 24"/>
                <a:gd name="T6" fmla="*/ 26 w 36"/>
                <a:gd name="T7" fmla="*/ 20 h 24"/>
                <a:gd name="T8" fmla="*/ 10 w 36"/>
                <a:gd name="T9" fmla="*/ 24 h 24"/>
                <a:gd name="T10" fmla="*/ 0 w 36"/>
                <a:gd name="T11" fmla="*/ 14 h 24"/>
                <a:gd name="T12" fmla="*/ 2 w 36"/>
                <a:gd name="T13" fmla="*/ 4 h 24"/>
                <a:gd name="T14" fmla="*/ 16 w 36"/>
                <a:gd name="T15" fmla="*/ 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24"/>
                <a:gd name="T26" fmla="*/ 36 w 36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24">
                  <a:moveTo>
                    <a:pt x="16" y="0"/>
                  </a:moveTo>
                  <a:lnTo>
                    <a:pt x="28" y="2"/>
                  </a:lnTo>
                  <a:lnTo>
                    <a:pt x="36" y="8"/>
                  </a:lnTo>
                  <a:lnTo>
                    <a:pt x="26" y="20"/>
                  </a:lnTo>
                  <a:lnTo>
                    <a:pt x="10" y="24"/>
                  </a:lnTo>
                  <a:lnTo>
                    <a:pt x="0" y="14"/>
                  </a:lnTo>
                  <a:lnTo>
                    <a:pt x="2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49" name="Freeform 3107">
              <a:extLst>
                <a:ext uri="{FF2B5EF4-FFF2-40B4-BE49-F238E27FC236}">
                  <a16:creationId xmlns:a16="http://schemas.microsoft.com/office/drawing/2014/main" id="{4E790A9F-E8B7-2E2B-430A-375463BE6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2" y="1998"/>
              <a:ext cx="32" cy="30"/>
            </a:xfrm>
            <a:custGeom>
              <a:avLst/>
              <a:gdLst>
                <a:gd name="T0" fmla="*/ 12 w 32"/>
                <a:gd name="T1" fmla="*/ 0 h 30"/>
                <a:gd name="T2" fmla="*/ 22 w 32"/>
                <a:gd name="T3" fmla="*/ 2 h 30"/>
                <a:gd name="T4" fmla="*/ 32 w 32"/>
                <a:gd name="T5" fmla="*/ 10 h 30"/>
                <a:gd name="T6" fmla="*/ 26 w 32"/>
                <a:gd name="T7" fmla="*/ 26 h 30"/>
                <a:gd name="T8" fmla="*/ 10 w 32"/>
                <a:gd name="T9" fmla="*/ 30 h 30"/>
                <a:gd name="T10" fmla="*/ 0 w 32"/>
                <a:gd name="T11" fmla="*/ 20 h 30"/>
                <a:gd name="T12" fmla="*/ 2 w 32"/>
                <a:gd name="T13" fmla="*/ 10 h 30"/>
                <a:gd name="T14" fmla="*/ 12 w 32"/>
                <a:gd name="T15" fmla="*/ 0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30"/>
                <a:gd name="T26" fmla="*/ 32 w 32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30">
                  <a:moveTo>
                    <a:pt x="12" y="0"/>
                  </a:moveTo>
                  <a:lnTo>
                    <a:pt x="22" y="2"/>
                  </a:lnTo>
                  <a:lnTo>
                    <a:pt x="32" y="10"/>
                  </a:lnTo>
                  <a:lnTo>
                    <a:pt x="26" y="26"/>
                  </a:lnTo>
                  <a:lnTo>
                    <a:pt x="10" y="30"/>
                  </a:lnTo>
                  <a:lnTo>
                    <a:pt x="0" y="20"/>
                  </a:lnTo>
                  <a:lnTo>
                    <a:pt x="2" y="1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50" name="Freeform 3108">
              <a:extLst>
                <a:ext uri="{FF2B5EF4-FFF2-40B4-BE49-F238E27FC236}">
                  <a16:creationId xmlns:a16="http://schemas.microsoft.com/office/drawing/2014/main" id="{E74E1C2C-8FA4-7129-A16C-852D34486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" y="2020"/>
              <a:ext cx="44" cy="22"/>
            </a:xfrm>
            <a:custGeom>
              <a:avLst/>
              <a:gdLst>
                <a:gd name="T0" fmla="*/ 0 w 44"/>
                <a:gd name="T1" fmla="*/ 12 h 22"/>
                <a:gd name="T2" fmla="*/ 16 w 44"/>
                <a:gd name="T3" fmla="*/ 22 h 22"/>
                <a:gd name="T4" fmla="*/ 32 w 44"/>
                <a:gd name="T5" fmla="*/ 12 h 22"/>
                <a:gd name="T6" fmla="*/ 44 w 44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22"/>
                <a:gd name="T14" fmla="*/ 44 w 44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22">
                  <a:moveTo>
                    <a:pt x="0" y="12"/>
                  </a:moveTo>
                  <a:cubicBezTo>
                    <a:pt x="5" y="16"/>
                    <a:pt x="11" y="22"/>
                    <a:pt x="16" y="22"/>
                  </a:cubicBezTo>
                  <a:cubicBezTo>
                    <a:pt x="21" y="22"/>
                    <a:pt x="27" y="16"/>
                    <a:pt x="32" y="12"/>
                  </a:cubicBezTo>
                  <a:cubicBezTo>
                    <a:pt x="37" y="8"/>
                    <a:pt x="42" y="2"/>
                    <a:pt x="44" y="0"/>
                  </a:cubicBezTo>
                </a:path>
              </a:pathLst>
            </a:custGeom>
            <a:noFill/>
            <a:ln w="1905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51" name="Freeform 3109">
              <a:extLst>
                <a:ext uri="{FF2B5EF4-FFF2-40B4-BE49-F238E27FC236}">
                  <a16:creationId xmlns:a16="http://schemas.microsoft.com/office/drawing/2014/main" id="{A2098350-C303-34E2-3834-B96D77F50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2006"/>
              <a:ext cx="26" cy="28"/>
            </a:xfrm>
            <a:custGeom>
              <a:avLst/>
              <a:gdLst>
                <a:gd name="T0" fmla="*/ 0 w 26"/>
                <a:gd name="T1" fmla="*/ 0 h 28"/>
                <a:gd name="T2" fmla="*/ 8 w 26"/>
                <a:gd name="T3" fmla="*/ 12 h 28"/>
                <a:gd name="T4" fmla="*/ 26 w 26"/>
                <a:gd name="T5" fmla="*/ 28 h 28"/>
                <a:gd name="T6" fmla="*/ 0 60000 65536"/>
                <a:gd name="T7" fmla="*/ 0 60000 65536"/>
                <a:gd name="T8" fmla="*/ 0 60000 65536"/>
                <a:gd name="T9" fmla="*/ 0 w 26"/>
                <a:gd name="T10" fmla="*/ 0 h 28"/>
                <a:gd name="T11" fmla="*/ 26 w 2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28">
                  <a:moveTo>
                    <a:pt x="0" y="0"/>
                  </a:moveTo>
                  <a:cubicBezTo>
                    <a:pt x="2" y="3"/>
                    <a:pt x="4" y="7"/>
                    <a:pt x="8" y="12"/>
                  </a:cubicBezTo>
                  <a:cubicBezTo>
                    <a:pt x="12" y="17"/>
                    <a:pt x="23" y="25"/>
                    <a:pt x="26" y="28"/>
                  </a:cubicBezTo>
                </a:path>
              </a:pathLst>
            </a:custGeom>
            <a:noFill/>
            <a:ln w="1905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52" name="Freeform 3110">
              <a:extLst>
                <a:ext uri="{FF2B5EF4-FFF2-40B4-BE49-F238E27FC236}">
                  <a16:creationId xmlns:a16="http://schemas.microsoft.com/office/drawing/2014/main" id="{8D4BBF0D-6C83-3159-7B19-0DBF5333B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1876"/>
              <a:ext cx="15" cy="44"/>
            </a:xfrm>
            <a:custGeom>
              <a:avLst/>
              <a:gdLst>
                <a:gd name="T0" fmla="*/ 0 w 15"/>
                <a:gd name="T1" fmla="*/ 0 h 44"/>
                <a:gd name="T2" fmla="*/ 12 w 15"/>
                <a:gd name="T3" fmla="*/ 12 h 44"/>
                <a:gd name="T4" fmla="*/ 14 w 15"/>
                <a:gd name="T5" fmla="*/ 26 h 44"/>
                <a:gd name="T6" fmla="*/ 8 w 15"/>
                <a:gd name="T7" fmla="*/ 44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44"/>
                <a:gd name="T14" fmla="*/ 15 w 15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44">
                  <a:moveTo>
                    <a:pt x="0" y="0"/>
                  </a:moveTo>
                  <a:cubicBezTo>
                    <a:pt x="5" y="4"/>
                    <a:pt x="10" y="8"/>
                    <a:pt x="12" y="12"/>
                  </a:cubicBezTo>
                  <a:cubicBezTo>
                    <a:pt x="14" y="16"/>
                    <a:pt x="15" y="21"/>
                    <a:pt x="14" y="26"/>
                  </a:cubicBezTo>
                  <a:cubicBezTo>
                    <a:pt x="13" y="31"/>
                    <a:pt x="9" y="40"/>
                    <a:pt x="8" y="44"/>
                  </a:cubicBezTo>
                </a:path>
              </a:pathLst>
            </a:custGeom>
            <a:noFill/>
            <a:ln w="1905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53" name="Freeform 3111">
              <a:extLst>
                <a:ext uri="{FF2B5EF4-FFF2-40B4-BE49-F238E27FC236}">
                  <a16:creationId xmlns:a16="http://schemas.microsoft.com/office/drawing/2014/main" id="{B12558D1-A4C5-8ECA-AF24-8BA7F134B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" y="1884"/>
              <a:ext cx="20" cy="30"/>
            </a:xfrm>
            <a:custGeom>
              <a:avLst/>
              <a:gdLst>
                <a:gd name="T0" fmla="*/ 8 w 20"/>
                <a:gd name="T1" fmla="*/ 0 h 30"/>
                <a:gd name="T2" fmla="*/ 2 w 20"/>
                <a:gd name="T3" fmla="*/ 12 h 30"/>
                <a:gd name="T4" fmla="*/ 20 w 20"/>
                <a:gd name="T5" fmla="*/ 30 h 30"/>
                <a:gd name="T6" fmla="*/ 0 60000 65536"/>
                <a:gd name="T7" fmla="*/ 0 60000 65536"/>
                <a:gd name="T8" fmla="*/ 0 60000 65536"/>
                <a:gd name="T9" fmla="*/ 0 w 20"/>
                <a:gd name="T10" fmla="*/ 0 h 30"/>
                <a:gd name="T11" fmla="*/ 20 w 20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30">
                  <a:moveTo>
                    <a:pt x="8" y="0"/>
                  </a:moveTo>
                  <a:cubicBezTo>
                    <a:pt x="4" y="3"/>
                    <a:pt x="0" y="7"/>
                    <a:pt x="2" y="12"/>
                  </a:cubicBezTo>
                  <a:cubicBezTo>
                    <a:pt x="4" y="17"/>
                    <a:pt x="12" y="23"/>
                    <a:pt x="20" y="30"/>
                  </a:cubicBezTo>
                </a:path>
              </a:pathLst>
            </a:custGeom>
            <a:noFill/>
            <a:ln w="1905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54" name="Freeform 3112">
              <a:extLst>
                <a:ext uri="{FF2B5EF4-FFF2-40B4-BE49-F238E27FC236}">
                  <a16:creationId xmlns:a16="http://schemas.microsoft.com/office/drawing/2014/main" id="{B09AE7DE-1FBE-7FBC-ACBE-891768751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2098"/>
              <a:ext cx="96" cy="24"/>
            </a:xfrm>
            <a:custGeom>
              <a:avLst/>
              <a:gdLst>
                <a:gd name="T0" fmla="*/ 96 w 96"/>
                <a:gd name="T1" fmla="*/ 4 h 24"/>
                <a:gd name="T2" fmla="*/ 80 w 96"/>
                <a:gd name="T3" fmla="*/ 18 h 24"/>
                <a:gd name="T4" fmla="*/ 62 w 96"/>
                <a:gd name="T5" fmla="*/ 24 h 24"/>
                <a:gd name="T6" fmla="*/ 48 w 96"/>
                <a:gd name="T7" fmla="*/ 18 h 24"/>
                <a:gd name="T8" fmla="*/ 36 w 96"/>
                <a:gd name="T9" fmla="*/ 16 h 24"/>
                <a:gd name="T10" fmla="*/ 24 w 96"/>
                <a:gd name="T11" fmla="*/ 12 h 24"/>
                <a:gd name="T12" fmla="*/ 12 w 96"/>
                <a:gd name="T13" fmla="*/ 12 h 24"/>
                <a:gd name="T14" fmla="*/ 0 w 96"/>
                <a:gd name="T15" fmla="*/ 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6"/>
                <a:gd name="T25" fmla="*/ 0 h 24"/>
                <a:gd name="T26" fmla="*/ 96 w 96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6" h="24">
                  <a:moveTo>
                    <a:pt x="96" y="4"/>
                  </a:moveTo>
                  <a:cubicBezTo>
                    <a:pt x="91" y="9"/>
                    <a:pt x="86" y="15"/>
                    <a:pt x="80" y="18"/>
                  </a:cubicBezTo>
                  <a:cubicBezTo>
                    <a:pt x="74" y="21"/>
                    <a:pt x="67" y="24"/>
                    <a:pt x="62" y="24"/>
                  </a:cubicBezTo>
                  <a:cubicBezTo>
                    <a:pt x="57" y="24"/>
                    <a:pt x="52" y="19"/>
                    <a:pt x="48" y="18"/>
                  </a:cubicBezTo>
                  <a:cubicBezTo>
                    <a:pt x="44" y="17"/>
                    <a:pt x="40" y="17"/>
                    <a:pt x="36" y="16"/>
                  </a:cubicBezTo>
                  <a:cubicBezTo>
                    <a:pt x="32" y="15"/>
                    <a:pt x="28" y="13"/>
                    <a:pt x="24" y="12"/>
                  </a:cubicBezTo>
                  <a:cubicBezTo>
                    <a:pt x="20" y="11"/>
                    <a:pt x="16" y="14"/>
                    <a:pt x="12" y="12"/>
                  </a:cubicBezTo>
                  <a:cubicBezTo>
                    <a:pt x="8" y="10"/>
                    <a:pt x="4" y="5"/>
                    <a:pt x="0" y="0"/>
                  </a:cubicBezTo>
                </a:path>
              </a:pathLst>
            </a:custGeom>
            <a:noFill/>
            <a:ln w="1905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55" name="Freeform 3113">
              <a:extLst>
                <a:ext uri="{FF2B5EF4-FFF2-40B4-BE49-F238E27FC236}">
                  <a16:creationId xmlns:a16="http://schemas.microsoft.com/office/drawing/2014/main" id="{E41F66B3-339B-BFB8-0DB4-CF8A3AC60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" y="1902"/>
              <a:ext cx="7" cy="26"/>
            </a:xfrm>
            <a:custGeom>
              <a:avLst/>
              <a:gdLst>
                <a:gd name="T0" fmla="*/ 7 w 7"/>
                <a:gd name="T1" fmla="*/ 0 h 26"/>
                <a:gd name="T2" fmla="*/ 1 w 7"/>
                <a:gd name="T3" fmla="*/ 12 h 26"/>
                <a:gd name="T4" fmla="*/ 3 w 7"/>
                <a:gd name="T5" fmla="*/ 26 h 26"/>
                <a:gd name="T6" fmla="*/ 0 60000 65536"/>
                <a:gd name="T7" fmla="*/ 0 60000 65536"/>
                <a:gd name="T8" fmla="*/ 0 60000 65536"/>
                <a:gd name="T9" fmla="*/ 0 w 7"/>
                <a:gd name="T10" fmla="*/ 0 h 26"/>
                <a:gd name="T11" fmla="*/ 7 w 7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26">
                  <a:moveTo>
                    <a:pt x="7" y="0"/>
                  </a:moveTo>
                  <a:cubicBezTo>
                    <a:pt x="4" y="4"/>
                    <a:pt x="2" y="8"/>
                    <a:pt x="1" y="12"/>
                  </a:cubicBezTo>
                  <a:cubicBezTo>
                    <a:pt x="0" y="16"/>
                    <a:pt x="2" y="23"/>
                    <a:pt x="3" y="26"/>
                  </a:cubicBezTo>
                </a:path>
              </a:pathLst>
            </a:custGeom>
            <a:noFill/>
            <a:ln w="127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56" name="Freeform 3114">
              <a:extLst>
                <a:ext uri="{FF2B5EF4-FFF2-40B4-BE49-F238E27FC236}">
                  <a16:creationId xmlns:a16="http://schemas.microsoft.com/office/drawing/2014/main" id="{3F119B18-F5A3-B743-7740-DC3EF8F01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6" y="2092"/>
              <a:ext cx="2" cy="18"/>
            </a:xfrm>
            <a:custGeom>
              <a:avLst/>
              <a:gdLst>
                <a:gd name="T0" fmla="*/ 2 w 2"/>
                <a:gd name="T1" fmla="*/ 0 h 18"/>
                <a:gd name="T2" fmla="*/ 0 w 2"/>
                <a:gd name="T3" fmla="*/ 10 h 18"/>
                <a:gd name="T4" fmla="*/ 0 w 2"/>
                <a:gd name="T5" fmla="*/ 18 h 18"/>
                <a:gd name="T6" fmla="*/ 0 60000 65536"/>
                <a:gd name="T7" fmla="*/ 0 60000 65536"/>
                <a:gd name="T8" fmla="*/ 0 60000 65536"/>
                <a:gd name="T9" fmla="*/ 0 w 2"/>
                <a:gd name="T10" fmla="*/ 0 h 18"/>
                <a:gd name="T11" fmla="*/ 2 w 2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8">
                  <a:moveTo>
                    <a:pt x="2" y="0"/>
                  </a:moveTo>
                  <a:cubicBezTo>
                    <a:pt x="2" y="2"/>
                    <a:pt x="0" y="7"/>
                    <a:pt x="0" y="10"/>
                  </a:cubicBezTo>
                  <a:cubicBezTo>
                    <a:pt x="0" y="13"/>
                    <a:pt x="0" y="16"/>
                    <a:pt x="0" y="18"/>
                  </a:cubicBezTo>
                </a:path>
              </a:pathLst>
            </a:custGeom>
            <a:noFill/>
            <a:ln w="952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57" name="Line 3115">
              <a:extLst>
                <a:ext uri="{FF2B5EF4-FFF2-40B4-BE49-F238E27FC236}">
                  <a16:creationId xmlns:a16="http://schemas.microsoft.com/office/drawing/2014/main" id="{FA3679EF-0711-2910-AE79-5A39EB620C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2" y="1892"/>
              <a:ext cx="16" cy="4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58" name="Line 3116">
              <a:extLst>
                <a:ext uri="{FF2B5EF4-FFF2-40B4-BE49-F238E27FC236}">
                  <a16:creationId xmlns:a16="http://schemas.microsoft.com/office/drawing/2014/main" id="{2B649F74-B255-7380-9853-9A015B78A8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4" y="1950"/>
              <a:ext cx="6" cy="16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59" name="Freeform 3117">
              <a:extLst>
                <a:ext uri="{FF2B5EF4-FFF2-40B4-BE49-F238E27FC236}">
                  <a16:creationId xmlns:a16="http://schemas.microsoft.com/office/drawing/2014/main" id="{31C34E1D-47CB-785D-C99C-16BC77796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8" y="1988"/>
              <a:ext cx="6" cy="22"/>
            </a:xfrm>
            <a:custGeom>
              <a:avLst/>
              <a:gdLst>
                <a:gd name="T0" fmla="*/ 0 w 6"/>
                <a:gd name="T1" fmla="*/ 0 h 22"/>
                <a:gd name="T2" fmla="*/ 6 w 6"/>
                <a:gd name="T3" fmla="*/ 22 h 22"/>
                <a:gd name="T4" fmla="*/ 0 60000 65536"/>
                <a:gd name="T5" fmla="*/ 0 60000 65536"/>
                <a:gd name="T6" fmla="*/ 0 w 6"/>
                <a:gd name="T7" fmla="*/ 0 h 22"/>
                <a:gd name="T8" fmla="*/ 6 w 6"/>
                <a:gd name="T9" fmla="*/ 22 h 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22">
                  <a:moveTo>
                    <a:pt x="0" y="0"/>
                  </a:moveTo>
                  <a:cubicBezTo>
                    <a:pt x="2" y="9"/>
                    <a:pt x="5" y="18"/>
                    <a:pt x="6" y="22"/>
                  </a:cubicBezTo>
                </a:path>
              </a:pathLst>
            </a:custGeom>
            <a:noFill/>
            <a:ln w="952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60" name="Line 3118">
              <a:extLst>
                <a:ext uri="{FF2B5EF4-FFF2-40B4-BE49-F238E27FC236}">
                  <a16:creationId xmlns:a16="http://schemas.microsoft.com/office/drawing/2014/main" id="{DEAAA88E-9A7F-6703-D29D-970F5ED83C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8" y="2044"/>
              <a:ext cx="10" cy="16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3119">
            <a:extLst>
              <a:ext uri="{FF2B5EF4-FFF2-40B4-BE49-F238E27FC236}">
                <a16:creationId xmlns:a16="http://schemas.microsoft.com/office/drawing/2014/main" id="{D10D9E4A-0C52-149C-FD3C-A9546E22755D}"/>
              </a:ext>
            </a:extLst>
          </p:cNvPr>
          <p:cNvGrpSpPr>
            <a:grpSpLocks/>
          </p:cNvGrpSpPr>
          <p:nvPr/>
        </p:nvGrpSpPr>
        <p:grpSpPr bwMode="auto">
          <a:xfrm>
            <a:off x="4476751" y="1019176"/>
            <a:ext cx="1249363" cy="2760663"/>
            <a:chOff x="1860" y="642"/>
            <a:chExt cx="787" cy="1739"/>
          </a:xfrm>
        </p:grpSpPr>
        <p:sp>
          <p:nvSpPr>
            <p:cNvPr id="19517" name="Freeform 3120">
              <a:extLst>
                <a:ext uri="{FF2B5EF4-FFF2-40B4-BE49-F238E27FC236}">
                  <a16:creationId xmlns:a16="http://schemas.microsoft.com/office/drawing/2014/main" id="{1F2B3A23-B1A2-9993-F7F2-9872AE929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" y="2209"/>
              <a:ext cx="412" cy="172"/>
            </a:xfrm>
            <a:custGeom>
              <a:avLst/>
              <a:gdLst>
                <a:gd name="T0" fmla="*/ 3762 w 237"/>
                <a:gd name="T1" fmla="*/ 712 h 99"/>
                <a:gd name="T2" fmla="*/ 3094 w 237"/>
                <a:gd name="T3" fmla="*/ 1187 h 99"/>
                <a:gd name="T4" fmla="*/ 2620 w 237"/>
                <a:gd name="T5" fmla="*/ 1374 h 99"/>
                <a:gd name="T6" fmla="*/ 1956 w 237"/>
                <a:gd name="T7" fmla="*/ 1522 h 99"/>
                <a:gd name="T8" fmla="*/ 1139 w 237"/>
                <a:gd name="T9" fmla="*/ 1567 h 99"/>
                <a:gd name="T10" fmla="*/ 520 w 237"/>
                <a:gd name="T11" fmla="*/ 1522 h 99"/>
                <a:gd name="T12" fmla="*/ 193 w 237"/>
                <a:gd name="T13" fmla="*/ 1421 h 99"/>
                <a:gd name="T14" fmla="*/ 0 w 237"/>
                <a:gd name="T15" fmla="*/ 1089 h 99"/>
                <a:gd name="T16" fmla="*/ 520 w 237"/>
                <a:gd name="T17" fmla="*/ 0 h 99"/>
                <a:gd name="T18" fmla="*/ 3143 w 237"/>
                <a:gd name="T19" fmla="*/ 236 h 99"/>
                <a:gd name="T20" fmla="*/ 3762 w 237"/>
                <a:gd name="T21" fmla="*/ 712 h 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7"/>
                <a:gd name="T34" fmla="*/ 0 h 99"/>
                <a:gd name="T35" fmla="*/ 237 w 237"/>
                <a:gd name="T36" fmla="*/ 99 h 9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7" h="99">
                  <a:moveTo>
                    <a:pt x="237" y="45"/>
                  </a:moveTo>
                  <a:lnTo>
                    <a:pt x="195" y="75"/>
                  </a:lnTo>
                  <a:lnTo>
                    <a:pt x="165" y="87"/>
                  </a:lnTo>
                  <a:lnTo>
                    <a:pt x="123" y="96"/>
                  </a:lnTo>
                  <a:lnTo>
                    <a:pt x="72" y="99"/>
                  </a:lnTo>
                  <a:lnTo>
                    <a:pt x="33" y="96"/>
                  </a:lnTo>
                  <a:lnTo>
                    <a:pt x="12" y="90"/>
                  </a:lnTo>
                  <a:lnTo>
                    <a:pt x="0" y="69"/>
                  </a:lnTo>
                  <a:lnTo>
                    <a:pt x="33" y="0"/>
                  </a:lnTo>
                  <a:lnTo>
                    <a:pt x="198" y="15"/>
                  </a:lnTo>
                  <a:lnTo>
                    <a:pt x="237" y="45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18" name="Freeform 3121">
              <a:extLst>
                <a:ext uri="{FF2B5EF4-FFF2-40B4-BE49-F238E27FC236}">
                  <a16:creationId xmlns:a16="http://schemas.microsoft.com/office/drawing/2014/main" id="{0BDD2209-88BE-CD61-272B-D9248AA0F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1" y="642"/>
              <a:ext cx="740" cy="89"/>
            </a:xfrm>
            <a:custGeom>
              <a:avLst/>
              <a:gdLst>
                <a:gd name="T0" fmla="*/ 6735 w 426"/>
                <a:gd name="T1" fmla="*/ 822 h 51"/>
                <a:gd name="T2" fmla="*/ 5929 w 426"/>
                <a:gd name="T3" fmla="*/ 0 h 51"/>
                <a:gd name="T4" fmla="*/ 0 w 426"/>
                <a:gd name="T5" fmla="*/ 0 h 51"/>
                <a:gd name="T6" fmla="*/ 2703 w 426"/>
                <a:gd name="T7" fmla="*/ 436 h 51"/>
                <a:gd name="T8" fmla="*/ 6735 w 426"/>
                <a:gd name="T9" fmla="*/ 822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6"/>
                <a:gd name="T16" fmla="*/ 0 h 51"/>
                <a:gd name="T17" fmla="*/ 426 w 426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6" h="51">
                  <a:moveTo>
                    <a:pt x="426" y="51"/>
                  </a:moveTo>
                  <a:lnTo>
                    <a:pt x="375" y="0"/>
                  </a:lnTo>
                  <a:lnTo>
                    <a:pt x="0" y="0"/>
                  </a:lnTo>
                  <a:lnTo>
                    <a:pt x="171" y="27"/>
                  </a:lnTo>
                  <a:lnTo>
                    <a:pt x="426" y="51"/>
                  </a:lnTo>
                  <a:close/>
                </a:path>
              </a:pathLst>
            </a:custGeom>
            <a:gradFill rotWithShape="0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19" name="Freeform 3122">
              <a:extLst>
                <a:ext uri="{FF2B5EF4-FFF2-40B4-BE49-F238E27FC236}">
                  <a16:creationId xmlns:a16="http://schemas.microsoft.com/office/drawing/2014/main" id="{5A0DC335-D550-E7A7-187C-AEEC378A7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" y="642"/>
              <a:ext cx="740" cy="161"/>
            </a:xfrm>
            <a:custGeom>
              <a:avLst/>
              <a:gdLst>
                <a:gd name="T0" fmla="*/ 0 w 426"/>
                <a:gd name="T1" fmla="*/ 0 h 93"/>
                <a:gd name="T2" fmla="*/ 902 w 426"/>
                <a:gd name="T3" fmla="*/ 788 h 93"/>
                <a:gd name="T4" fmla="*/ 5929 w 426"/>
                <a:gd name="T5" fmla="*/ 1447 h 93"/>
                <a:gd name="T6" fmla="*/ 6735 w 426"/>
                <a:gd name="T7" fmla="*/ 746 h 93"/>
                <a:gd name="T8" fmla="*/ 0 w 426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6"/>
                <a:gd name="T16" fmla="*/ 0 h 93"/>
                <a:gd name="T17" fmla="*/ 426 w 426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6" h="93">
                  <a:moveTo>
                    <a:pt x="0" y="0"/>
                  </a:moveTo>
                  <a:lnTo>
                    <a:pt x="57" y="51"/>
                  </a:lnTo>
                  <a:lnTo>
                    <a:pt x="375" y="93"/>
                  </a:lnTo>
                  <a:lnTo>
                    <a:pt x="426" y="4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9520" name="Group 3123">
              <a:extLst>
                <a:ext uri="{FF2B5EF4-FFF2-40B4-BE49-F238E27FC236}">
                  <a16:creationId xmlns:a16="http://schemas.microsoft.com/office/drawing/2014/main" id="{3BE68253-EF7A-8F2A-87E2-28A2B7D399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5" y="720"/>
              <a:ext cx="772" cy="250"/>
              <a:chOff x="2397" y="1083"/>
              <a:chExt cx="444" cy="144"/>
            </a:xfrm>
          </p:grpSpPr>
          <p:sp>
            <p:nvSpPr>
              <p:cNvPr id="19535" name="Freeform 3124">
                <a:extLst>
                  <a:ext uri="{FF2B5EF4-FFF2-40B4-BE49-F238E27FC236}">
                    <a16:creationId xmlns:a16="http://schemas.microsoft.com/office/drawing/2014/main" id="{D8BC8A79-8862-C573-8441-232668F3F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0" y="1083"/>
                <a:ext cx="438" cy="105"/>
              </a:xfrm>
              <a:custGeom>
                <a:avLst/>
                <a:gdLst>
                  <a:gd name="T0" fmla="*/ 63 w 438"/>
                  <a:gd name="T1" fmla="*/ 0 h 105"/>
                  <a:gd name="T2" fmla="*/ 384 w 438"/>
                  <a:gd name="T3" fmla="*/ 48 h 105"/>
                  <a:gd name="T4" fmla="*/ 438 w 438"/>
                  <a:gd name="T5" fmla="*/ 105 h 105"/>
                  <a:gd name="T6" fmla="*/ 0 w 438"/>
                  <a:gd name="T7" fmla="*/ 45 h 105"/>
                  <a:gd name="T8" fmla="*/ 63 w 438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8"/>
                  <a:gd name="T16" fmla="*/ 0 h 105"/>
                  <a:gd name="T17" fmla="*/ 438 w 43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8" h="105">
                    <a:moveTo>
                      <a:pt x="63" y="0"/>
                    </a:moveTo>
                    <a:lnTo>
                      <a:pt x="384" y="48"/>
                    </a:lnTo>
                    <a:lnTo>
                      <a:pt x="438" y="105"/>
                    </a:lnTo>
                    <a:lnTo>
                      <a:pt x="0" y="45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536" name="Freeform 3125">
                <a:extLst>
                  <a:ext uri="{FF2B5EF4-FFF2-40B4-BE49-F238E27FC236}">
                    <a16:creationId xmlns:a16="http://schemas.microsoft.com/office/drawing/2014/main" id="{EC0E7C16-8AD2-8A54-46B2-E73B80ED5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7" y="1125"/>
                <a:ext cx="444" cy="102"/>
              </a:xfrm>
              <a:custGeom>
                <a:avLst/>
                <a:gdLst>
                  <a:gd name="T0" fmla="*/ 0 w 444"/>
                  <a:gd name="T1" fmla="*/ 0 h 102"/>
                  <a:gd name="T2" fmla="*/ 60 w 444"/>
                  <a:gd name="T3" fmla="*/ 60 h 102"/>
                  <a:gd name="T4" fmla="*/ 378 w 444"/>
                  <a:gd name="T5" fmla="*/ 102 h 102"/>
                  <a:gd name="T6" fmla="*/ 444 w 444"/>
                  <a:gd name="T7" fmla="*/ 63 h 102"/>
                  <a:gd name="T8" fmla="*/ 0 w 444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4"/>
                  <a:gd name="T16" fmla="*/ 0 h 102"/>
                  <a:gd name="T17" fmla="*/ 444 w 444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4" h="102">
                    <a:moveTo>
                      <a:pt x="0" y="0"/>
                    </a:moveTo>
                    <a:lnTo>
                      <a:pt x="60" y="60"/>
                    </a:lnTo>
                    <a:lnTo>
                      <a:pt x="378" y="102"/>
                    </a:lnTo>
                    <a:lnTo>
                      <a:pt x="444" y="6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0C0C0"/>
                  </a:gs>
                  <a:gs pos="100000">
                    <a:srgbClr val="59595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9521" name="Freeform 3126">
              <a:extLst>
                <a:ext uri="{FF2B5EF4-FFF2-40B4-BE49-F238E27FC236}">
                  <a16:creationId xmlns:a16="http://schemas.microsoft.com/office/drawing/2014/main" id="{D60D0A58-7CD9-0C0A-4324-E01FC2B61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" y="887"/>
              <a:ext cx="761" cy="177"/>
            </a:xfrm>
            <a:custGeom>
              <a:avLst/>
              <a:gdLst>
                <a:gd name="T0" fmla="*/ 990 w 438"/>
                <a:gd name="T1" fmla="*/ 0 h 102"/>
                <a:gd name="T2" fmla="*/ 6079 w 438"/>
                <a:gd name="T3" fmla="*/ 753 h 102"/>
                <a:gd name="T4" fmla="*/ 6934 w 438"/>
                <a:gd name="T5" fmla="*/ 1605 h 102"/>
                <a:gd name="T6" fmla="*/ 0 w 438"/>
                <a:gd name="T7" fmla="*/ 705 h 102"/>
                <a:gd name="T8" fmla="*/ 990 w 438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8"/>
                <a:gd name="T16" fmla="*/ 0 h 102"/>
                <a:gd name="T17" fmla="*/ 438 w 43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8" h="102">
                  <a:moveTo>
                    <a:pt x="63" y="0"/>
                  </a:moveTo>
                  <a:lnTo>
                    <a:pt x="384" y="48"/>
                  </a:lnTo>
                  <a:lnTo>
                    <a:pt x="438" y="102"/>
                  </a:lnTo>
                  <a:lnTo>
                    <a:pt x="0" y="45"/>
                  </a:lnTo>
                  <a:lnTo>
                    <a:pt x="63" y="0"/>
                  </a:lnTo>
                  <a:close/>
                </a:path>
              </a:pathLst>
            </a:custGeom>
            <a:gradFill rotWithShape="0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22" name="Freeform 3127">
              <a:extLst>
                <a:ext uri="{FF2B5EF4-FFF2-40B4-BE49-F238E27FC236}">
                  <a16:creationId xmlns:a16="http://schemas.microsoft.com/office/drawing/2014/main" id="{1677AB9C-43CE-5BF5-0E9F-0D4CC557F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" y="965"/>
              <a:ext cx="761" cy="172"/>
            </a:xfrm>
            <a:custGeom>
              <a:avLst/>
              <a:gdLst>
                <a:gd name="T0" fmla="*/ 0 w 438"/>
                <a:gd name="T1" fmla="*/ 0 h 99"/>
                <a:gd name="T2" fmla="*/ 902 w 438"/>
                <a:gd name="T3" fmla="*/ 902 h 99"/>
                <a:gd name="T4" fmla="*/ 5989 w 438"/>
                <a:gd name="T5" fmla="*/ 1567 h 99"/>
                <a:gd name="T6" fmla="*/ 6934 w 438"/>
                <a:gd name="T7" fmla="*/ 855 h 99"/>
                <a:gd name="T8" fmla="*/ 0 w 438"/>
                <a:gd name="T9" fmla="*/ 0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8"/>
                <a:gd name="T16" fmla="*/ 0 h 99"/>
                <a:gd name="T17" fmla="*/ 438 w 438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8" h="99">
                  <a:moveTo>
                    <a:pt x="0" y="0"/>
                  </a:moveTo>
                  <a:lnTo>
                    <a:pt x="57" y="57"/>
                  </a:lnTo>
                  <a:lnTo>
                    <a:pt x="378" y="99"/>
                  </a:lnTo>
                  <a:lnTo>
                    <a:pt x="438" y="54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9523" name="Group 3128">
              <a:extLst>
                <a:ext uri="{FF2B5EF4-FFF2-40B4-BE49-F238E27FC236}">
                  <a16:creationId xmlns:a16="http://schemas.microsoft.com/office/drawing/2014/main" id="{F2F9A8C9-57DE-19E8-D01C-5417E8CD1E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6" y="1053"/>
              <a:ext cx="771" cy="250"/>
              <a:chOff x="2400" y="1179"/>
              <a:chExt cx="444" cy="144"/>
            </a:xfrm>
          </p:grpSpPr>
          <p:sp>
            <p:nvSpPr>
              <p:cNvPr id="19533" name="Freeform 3129">
                <a:extLst>
                  <a:ext uri="{FF2B5EF4-FFF2-40B4-BE49-F238E27FC236}">
                    <a16:creationId xmlns:a16="http://schemas.microsoft.com/office/drawing/2014/main" id="{03467C7B-2F1A-8850-072B-1B0725C3F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3" y="1179"/>
                <a:ext cx="438" cy="102"/>
              </a:xfrm>
              <a:custGeom>
                <a:avLst/>
                <a:gdLst>
                  <a:gd name="T0" fmla="*/ 63 w 438"/>
                  <a:gd name="T1" fmla="*/ 0 h 102"/>
                  <a:gd name="T2" fmla="*/ 384 w 438"/>
                  <a:gd name="T3" fmla="*/ 48 h 102"/>
                  <a:gd name="T4" fmla="*/ 438 w 438"/>
                  <a:gd name="T5" fmla="*/ 102 h 102"/>
                  <a:gd name="T6" fmla="*/ 0 w 438"/>
                  <a:gd name="T7" fmla="*/ 45 h 102"/>
                  <a:gd name="T8" fmla="*/ 63 w 438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8"/>
                  <a:gd name="T16" fmla="*/ 0 h 102"/>
                  <a:gd name="T17" fmla="*/ 438 w 43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8" h="102">
                    <a:moveTo>
                      <a:pt x="63" y="0"/>
                    </a:moveTo>
                    <a:lnTo>
                      <a:pt x="384" y="48"/>
                    </a:lnTo>
                    <a:lnTo>
                      <a:pt x="438" y="102"/>
                    </a:lnTo>
                    <a:lnTo>
                      <a:pt x="0" y="45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534" name="Freeform 3130">
                <a:extLst>
                  <a:ext uri="{FF2B5EF4-FFF2-40B4-BE49-F238E27FC236}">
                    <a16:creationId xmlns:a16="http://schemas.microsoft.com/office/drawing/2014/main" id="{3827185E-0DD8-A5B8-4568-309C5A25C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0" y="1221"/>
                <a:ext cx="444" cy="102"/>
              </a:xfrm>
              <a:custGeom>
                <a:avLst/>
                <a:gdLst>
                  <a:gd name="T0" fmla="*/ 0 w 444"/>
                  <a:gd name="T1" fmla="*/ 0 h 102"/>
                  <a:gd name="T2" fmla="*/ 60 w 444"/>
                  <a:gd name="T3" fmla="*/ 60 h 102"/>
                  <a:gd name="T4" fmla="*/ 381 w 444"/>
                  <a:gd name="T5" fmla="*/ 102 h 102"/>
                  <a:gd name="T6" fmla="*/ 444 w 444"/>
                  <a:gd name="T7" fmla="*/ 60 h 102"/>
                  <a:gd name="T8" fmla="*/ 0 w 444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4"/>
                  <a:gd name="T16" fmla="*/ 0 h 102"/>
                  <a:gd name="T17" fmla="*/ 444 w 444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4" h="102">
                    <a:moveTo>
                      <a:pt x="0" y="0"/>
                    </a:moveTo>
                    <a:lnTo>
                      <a:pt x="60" y="60"/>
                    </a:lnTo>
                    <a:lnTo>
                      <a:pt x="381" y="102"/>
                    </a:lnTo>
                    <a:lnTo>
                      <a:pt x="444" y="6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0C0C0"/>
                  </a:gs>
                  <a:gs pos="100000">
                    <a:srgbClr val="59595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9524" name="Group 3131">
              <a:extLst>
                <a:ext uri="{FF2B5EF4-FFF2-40B4-BE49-F238E27FC236}">
                  <a16:creationId xmlns:a16="http://schemas.microsoft.com/office/drawing/2014/main" id="{375F11DF-729B-2C62-81B3-10043CDB6A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5" y="1220"/>
              <a:ext cx="772" cy="250"/>
              <a:chOff x="2400" y="1179"/>
              <a:chExt cx="444" cy="144"/>
            </a:xfrm>
          </p:grpSpPr>
          <p:sp>
            <p:nvSpPr>
              <p:cNvPr id="19531" name="Freeform 3132">
                <a:extLst>
                  <a:ext uri="{FF2B5EF4-FFF2-40B4-BE49-F238E27FC236}">
                    <a16:creationId xmlns:a16="http://schemas.microsoft.com/office/drawing/2014/main" id="{5A4377FD-408B-8808-E18A-D79A03A6D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3" y="1179"/>
                <a:ext cx="438" cy="102"/>
              </a:xfrm>
              <a:custGeom>
                <a:avLst/>
                <a:gdLst>
                  <a:gd name="T0" fmla="*/ 63 w 438"/>
                  <a:gd name="T1" fmla="*/ 0 h 102"/>
                  <a:gd name="T2" fmla="*/ 384 w 438"/>
                  <a:gd name="T3" fmla="*/ 48 h 102"/>
                  <a:gd name="T4" fmla="*/ 438 w 438"/>
                  <a:gd name="T5" fmla="*/ 102 h 102"/>
                  <a:gd name="T6" fmla="*/ 0 w 438"/>
                  <a:gd name="T7" fmla="*/ 45 h 102"/>
                  <a:gd name="T8" fmla="*/ 63 w 438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8"/>
                  <a:gd name="T16" fmla="*/ 0 h 102"/>
                  <a:gd name="T17" fmla="*/ 438 w 43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8" h="102">
                    <a:moveTo>
                      <a:pt x="63" y="0"/>
                    </a:moveTo>
                    <a:lnTo>
                      <a:pt x="384" y="48"/>
                    </a:lnTo>
                    <a:lnTo>
                      <a:pt x="438" y="102"/>
                    </a:lnTo>
                    <a:lnTo>
                      <a:pt x="0" y="45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532" name="Freeform 3133">
                <a:extLst>
                  <a:ext uri="{FF2B5EF4-FFF2-40B4-BE49-F238E27FC236}">
                    <a16:creationId xmlns:a16="http://schemas.microsoft.com/office/drawing/2014/main" id="{DCD04D63-E511-440A-AEC6-529062BA3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0" y="1221"/>
                <a:ext cx="444" cy="102"/>
              </a:xfrm>
              <a:custGeom>
                <a:avLst/>
                <a:gdLst>
                  <a:gd name="T0" fmla="*/ 0 w 444"/>
                  <a:gd name="T1" fmla="*/ 0 h 102"/>
                  <a:gd name="T2" fmla="*/ 60 w 444"/>
                  <a:gd name="T3" fmla="*/ 60 h 102"/>
                  <a:gd name="T4" fmla="*/ 381 w 444"/>
                  <a:gd name="T5" fmla="*/ 102 h 102"/>
                  <a:gd name="T6" fmla="*/ 444 w 444"/>
                  <a:gd name="T7" fmla="*/ 60 h 102"/>
                  <a:gd name="T8" fmla="*/ 0 w 444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4"/>
                  <a:gd name="T16" fmla="*/ 0 h 102"/>
                  <a:gd name="T17" fmla="*/ 444 w 444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4" h="102">
                    <a:moveTo>
                      <a:pt x="0" y="0"/>
                    </a:moveTo>
                    <a:lnTo>
                      <a:pt x="60" y="60"/>
                    </a:lnTo>
                    <a:lnTo>
                      <a:pt x="381" y="102"/>
                    </a:lnTo>
                    <a:lnTo>
                      <a:pt x="444" y="6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0C0C0"/>
                  </a:gs>
                  <a:gs pos="100000">
                    <a:srgbClr val="59595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9525" name="Freeform 3134">
              <a:extLst>
                <a:ext uri="{FF2B5EF4-FFF2-40B4-BE49-F238E27FC236}">
                  <a16:creationId xmlns:a16="http://schemas.microsoft.com/office/drawing/2014/main" id="{71E809B7-31A5-084B-4AFC-3ECACA12D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" y="1381"/>
              <a:ext cx="761" cy="177"/>
            </a:xfrm>
            <a:custGeom>
              <a:avLst/>
              <a:gdLst>
                <a:gd name="T0" fmla="*/ 990 w 438"/>
                <a:gd name="T1" fmla="*/ 0 h 102"/>
                <a:gd name="T2" fmla="*/ 6079 w 438"/>
                <a:gd name="T3" fmla="*/ 753 h 102"/>
                <a:gd name="T4" fmla="*/ 6934 w 438"/>
                <a:gd name="T5" fmla="*/ 1605 h 102"/>
                <a:gd name="T6" fmla="*/ 0 w 438"/>
                <a:gd name="T7" fmla="*/ 705 h 102"/>
                <a:gd name="T8" fmla="*/ 990 w 438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8"/>
                <a:gd name="T16" fmla="*/ 0 h 102"/>
                <a:gd name="T17" fmla="*/ 438 w 43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8" h="102">
                  <a:moveTo>
                    <a:pt x="63" y="0"/>
                  </a:moveTo>
                  <a:lnTo>
                    <a:pt x="384" y="48"/>
                  </a:lnTo>
                  <a:lnTo>
                    <a:pt x="438" y="102"/>
                  </a:lnTo>
                  <a:lnTo>
                    <a:pt x="0" y="45"/>
                  </a:lnTo>
                  <a:lnTo>
                    <a:pt x="63" y="0"/>
                  </a:lnTo>
                  <a:close/>
                </a:path>
              </a:pathLst>
            </a:custGeom>
            <a:gradFill rotWithShape="0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26" name="Freeform 3135">
              <a:extLst>
                <a:ext uri="{FF2B5EF4-FFF2-40B4-BE49-F238E27FC236}">
                  <a16:creationId xmlns:a16="http://schemas.microsoft.com/office/drawing/2014/main" id="{E79FAE8C-F194-E1FA-C0C7-6C813F1E0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0" y="1454"/>
              <a:ext cx="772" cy="177"/>
            </a:xfrm>
            <a:custGeom>
              <a:avLst/>
              <a:gdLst>
                <a:gd name="T0" fmla="*/ 0 w 444"/>
                <a:gd name="T1" fmla="*/ 0 h 102"/>
                <a:gd name="T2" fmla="*/ 953 w 444"/>
                <a:gd name="T3" fmla="*/ 939 h 102"/>
                <a:gd name="T4" fmla="*/ 6049 w 444"/>
                <a:gd name="T5" fmla="*/ 1605 h 102"/>
                <a:gd name="T6" fmla="*/ 7052 w 444"/>
                <a:gd name="T7" fmla="*/ 939 h 102"/>
                <a:gd name="T8" fmla="*/ 0 w 444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4"/>
                <a:gd name="T16" fmla="*/ 0 h 102"/>
                <a:gd name="T17" fmla="*/ 444 w 444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4" h="102">
                  <a:moveTo>
                    <a:pt x="0" y="0"/>
                  </a:moveTo>
                  <a:lnTo>
                    <a:pt x="60" y="60"/>
                  </a:lnTo>
                  <a:lnTo>
                    <a:pt x="381" y="102"/>
                  </a:lnTo>
                  <a:lnTo>
                    <a:pt x="444" y="6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27" name="Freeform 3136">
              <a:extLst>
                <a:ext uri="{FF2B5EF4-FFF2-40B4-BE49-F238E27FC236}">
                  <a16:creationId xmlns:a16="http://schemas.microsoft.com/office/drawing/2014/main" id="{08A14789-DBF5-931B-13A6-AFF445B64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0" y="1553"/>
              <a:ext cx="772" cy="172"/>
            </a:xfrm>
            <a:custGeom>
              <a:avLst/>
              <a:gdLst>
                <a:gd name="T0" fmla="*/ 110 w 772"/>
                <a:gd name="T1" fmla="*/ 0 h 172"/>
                <a:gd name="T2" fmla="*/ 674 w 772"/>
                <a:gd name="T3" fmla="*/ 76 h 172"/>
                <a:gd name="T4" fmla="*/ 772 w 772"/>
                <a:gd name="T5" fmla="*/ 172 h 172"/>
                <a:gd name="T6" fmla="*/ 10 w 772"/>
                <a:gd name="T7" fmla="*/ 78 h 172"/>
                <a:gd name="T8" fmla="*/ 0 w 772"/>
                <a:gd name="T9" fmla="*/ 68 h 172"/>
                <a:gd name="T10" fmla="*/ 110 w 772"/>
                <a:gd name="T11" fmla="*/ 0 h 1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2"/>
                <a:gd name="T19" fmla="*/ 0 h 172"/>
                <a:gd name="T20" fmla="*/ 772 w 772"/>
                <a:gd name="T21" fmla="*/ 172 h 1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2" h="172">
                  <a:moveTo>
                    <a:pt x="110" y="0"/>
                  </a:moveTo>
                  <a:lnTo>
                    <a:pt x="674" y="76"/>
                  </a:lnTo>
                  <a:lnTo>
                    <a:pt x="772" y="172"/>
                  </a:lnTo>
                  <a:lnTo>
                    <a:pt x="10" y="78"/>
                  </a:lnTo>
                  <a:lnTo>
                    <a:pt x="0" y="68"/>
                  </a:lnTo>
                  <a:lnTo>
                    <a:pt x="110" y="0"/>
                  </a:lnTo>
                  <a:close/>
                </a:path>
              </a:pathLst>
            </a:custGeom>
            <a:gradFill rotWithShape="0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28" name="Freeform 3137">
              <a:extLst>
                <a:ext uri="{FF2B5EF4-FFF2-40B4-BE49-F238E27FC236}">
                  <a16:creationId xmlns:a16="http://schemas.microsoft.com/office/drawing/2014/main" id="{01D289F6-29C0-4F71-CF80-9DAA1031D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" y="1621"/>
              <a:ext cx="777" cy="739"/>
            </a:xfrm>
            <a:custGeom>
              <a:avLst/>
              <a:gdLst>
                <a:gd name="T0" fmla="*/ 0 w 447"/>
                <a:gd name="T1" fmla="*/ 0 h 426"/>
                <a:gd name="T2" fmla="*/ 7094 w 447"/>
                <a:gd name="T3" fmla="*/ 938 h 426"/>
                <a:gd name="T4" fmla="*/ 7094 w 447"/>
                <a:gd name="T5" fmla="*/ 5706 h 426"/>
                <a:gd name="T6" fmla="*/ 6753 w 447"/>
                <a:gd name="T7" fmla="*/ 6075 h 426"/>
                <a:gd name="T8" fmla="*/ 5997 w 447"/>
                <a:gd name="T9" fmla="*/ 6504 h 426"/>
                <a:gd name="T10" fmla="*/ 5378 w 447"/>
                <a:gd name="T11" fmla="*/ 6693 h 426"/>
                <a:gd name="T12" fmla="*/ 4759 w 447"/>
                <a:gd name="T13" fmla="*/ 6693 h 426"/>
                <a:gd name="T14" fmla="*/ 4043 w 447"/>
                <a:gd name="T15" fmla="*/ 6410 h 426"/>
                <a:gd name="T16" fmla="*/ 3423 w 447"/>
                <a:gd name="T17" fmla="*/ 6131 h 426"/>
                <a:gd name="T18" fmla="*/ 2091 w 447"/>
                <a:gd name="T19" fmla="*/ 5796 h 426"/>
                <a:gd name="T20" fmla="*/ 1335 w 447"/>
                <a:gd name="T21" fmla="*/ 5796 h 426"/>
                <a:gd name="T22" fmla="*/ 814 w 447"/>
                <a:gd name="T23" fmla="*/ 5940 h 426"/>
                <a:gd name="T24" fmla="*/ 283 w 447"/>
                <a:gd name="T25" fmla="*/ 6131 h 426"/>
                <a:gd name="T26" fmla="*/ 49 w 447"/>
                <a:gd name="T27" fmla="*/ 6410 h 426"/>
                <a:gd name="T28" fmla="*/ 49 w 447"/>
                <a:gd name="T29" fmla="*/ 1556 h 426"/>
                <a:gd name="T30" fmla="*/ 4092 w 447"/>
                <a:gd name="T31" fmla="*/ 1650 h 426"/>
                <a:gd name="T32" fmla="*/ 0 w 447"/>
                <a:gd name="T33" fmla="*/ 470 h 426"/>
                <a:gd name="T34" fmla="*/ 0 w 447"/>
                <a:gd name="T35" fmla="*/ 0 h 4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7"/>
                <a:gd name="T55" fmla="*/ 0 h 426"/>
                <a:gd name="T56" fmla="*/ 447 w 447"/>
                <a:gd name="T57" fmla="*/ 426 h 4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7" h="426">
                  <a:moveTo>
                    <a:pt x="0" y="0"/>
                  </a:moveTo>
                  <a:lnTo>
                    <a:pt x="447" y="60"/>
                  </a:lnTo>
                  <a:lnTo>
                    <a:pt x="447" y="363"/>
                  </a:lnTo>
                  <a:lnTo>
                    <a:pt x="426" y="387"/>
                  </a:lnTo>
                  <a:lnTo>
                    <a:pt x="378" y="414"/>
                  </a:lnTo>
                  <a:lnTo>
                    <a:pt x="339" y="426"/>
                  </a:lnTo>
                  <a:lnTo>
                    <a:pt x="300" y="426"/>
                  </a:lnTo>
                  <a:lnTo>
                    <a:pt x="255" y="408"/>
                  </a:lnTo>
                  <a:lnTo>
                    <a:pt x="216" y="390"/>
                  </a:lnTo>
                  <a:lnTo>
                    <a:pt x="132" y="369"/>
                  </a:lnTo>
                  <a:lnTo>
                    <a:pt x="84" y="369"/>
                  </a:lnTo>
                  <a:lnTo>
                    <a:pt x="51" y="378"/>
                  </a:lnTo>
                  <a:lnTo>
                    <a:pt x="18" y="390"/>
                  </a:lnTo>
                  <a:lnTo>
                    <a:pt x="3" y="408"/>
                  </a:lnTo>
                  <a:lnTo>
                    <a:pt x="3" y="99"/>
                  </a:lnTo>
                  <a:lnTo>
                    <a:pt x="258" y="105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29" name="Freeform 3138">
              <a:extLst>
                <a:ext uri="{FF2B5EF4-FFF2-40B4-BE49-F238E27FC236}">
                  <a16:creationId xmlns:a16="http://schemas.microsoft.com/office/drawing/2014/main" id="{FB2842AC-5F31-19DE-88F0-E3555256E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0" y="1735"/>
              <a:ext cx="454" cy="68"/>
            </a:xfrm>
            <a:custGeom>
              <a:avLst/>
              <a:gdLst>
                <a:gd name="T0" fmla="*/ 757 w 261"/>
                <a:gd name="T1" fmla="*/ 0 h 39"/>
                <a:gd name="T2" fmla="*/ 0 w 261"/>
                <a:gd name="T3" fmla="*/ 584 h 39"/>
                <a:gd name="T4" fmla="*/ 4157 w 261"/>
                <a:gd name="T5" fmla="*/ 629 h 39"/>
                <a:gd name="T6" fmla="*/ 757 w 261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1"/>
                <a:gd name="T13" fmla="*/ 0 h 39"/>
                <a:gd name="T14" fmla="*/ 261 w 261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1" h="39">
                  <a:moveTo>
                    <a:pt x="48" y="0"/>
                  </a:moveTo>
                  <a:lnTo>
                    <a:pt x="0" y="36"/>
                  </a:lnTo>
                  <a:lnTo>
                    <a:pt x="261" y="39"/>
                  </a:lnTo>
                  <a:lnTo>
                    <a:pt x="48" y="0"/>
                  </a:lnTo>
                  <a:close/>
                </a:path>
              </a:pathLst>
            </a:custGeom>
            <a:gradFill rotWithShape="0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30" name="Freeform 3139">
              <a:extLst>
                <a:ext uri="{FF2B5EF4-FFF2-40B4-BE49-F238E27FC236}">
                  <a16:creationId xmlns:a16="http://schemas.microsoft.com/office/drawing/2014/main" id="{03A993CE-5703-F9BB-F6E5-94C368851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" y="1668"/>
              <a:ext cx="464" cy="135"/>
            </a:xfrm>
            <a:custGeom>
              <a:avLst/>
              <a:gdLst>
                <a:gd name="T0" fmla="*/ 0 w 267"/>
                <a:gd name="T1" fmla="*/ 0 h 78"/>
                <a:gd name="T2" fmla="*/ 4232 w 267"/>
                <a:gd name="T3" fmla="*/ 1213 h 78"/>
                <a:gd name="T4" fmla="*/ 713 w 267"/>
                <a:gd name="T5" fmla="*/ 653 h 78"/>
                <a:gd name="T6" fmla="*/ 0 w 267"/>
                <a:gd name="T7" fmla="*/ 0 h 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7"/>
                <a:gd name="T13" fmla="*/ 0 h 78"/>
                <a:gd name="T14" fmla="*/ 267 w 267"/>
                <a:gd name="T15" fmla="*/ 78 h 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7" h="78">
                  <a:moveTo>
                    <a:pt x="0" y="0"/>
                  </a:moveTo>
                  <a:lnTo>
                    <a:pt x="267" y="78"/>
                  </a:lnTo>
                  <a:lnTo>
                    <a:pt x="45" y="4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3140">
            <a:extLst>
              <a:ext uri="{FF2B5EF4-FFF2-40B4-BE49-F238E27FC236}">
                <a16:creationId xmlns:a16="http://schemas.microsoft.com/office/drawing/2014/main" id="{138E3C27-7421-7A6E-A0A9-53462811F81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556376" y="1019176"/>
            <a:ext cx="1235075" cy="2733675"/>
            <a:chOff x="2394" y="1044"/>
            <a:chExt cx="453" cy="1002"/>
          </a:xfrm>
        </p:grpSpPr>
        <p:sp>
          <p:nvSpPr>
            <p:cNvPr id="19497" name="Freeform 3141">
              <a:extLst>
                <a:ext uri="{FF2B5EF4-FFF2-40B4-BE49-F238E27FC236}">
                  <a16:creationId xmlns:a16="http://schemas.microsoft.com/office/drawing/2014/main" id="{83F0A9EF-0CBD-2D83-B705-4BEB508A3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" y="1947"/>
              <a:ext cx="237" cy="99"/>
            </a:xfrm>
            <a:custGeom>
              <a:avLst/>
              <a:gdLst>
                <a:gd name="T0" fmla="*/ 237 w 237"/>
                <a:gd name="T1" fmla="*/ 45 h 99"/>
                <a:gd name="T2" fmla="*/ 195 w 237"/>
                <a:gd name="T3" fmla="*/ 75 h 99"/>
                <a:gd name="T4" fmla="*/ 165 w 237"/>
                <a:gd name="T5" fmla="*/ 87 h 99"/>
                <a:gd name="T6" fmla="*/ 123 w 237"/>
                <a:gd name="T7" fmla="*/ 96 h 99"/>
                <a:gd name="T8" fmla="*/ 72 w 237"/>
                <a:gd name="T9" fmla="*/ 99 h 99"/>
                <a:gd name="T10" fmla="*/ 33 w 237"/>
                <a:gd name="T11" fmla="*/ 96 h 99"/>
                <a:gd name="T12" fmla="*/ 12 w 237"/>
                <a:gd name="T13" fmla="*/ 90 h 99"/>
                <a:gd name="T14" fmla="*/ 0 w 237"/>
                <a:gd name="T15" fmla="*/ 69 h 99"/>
                <a:gd name="T16" fmla="*/ 33 w 237"/>
                <a:gd name="T17" fmla="*/ 0 h 99"/>
                <a:gd name="T18" fmla="*/ 198 w 237"/>
                <a:gd name="T19" fmla="*/ 15 h 99"/>
                <a:gd name="T20" fmla="*/ 237 w 237"/>
                <a:gd name="T21" fmla="*/ 45 h 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7"/>
                <a:gd name="T34" fmla="*/ 0 h 99"/>
                <a:gd name="T35" fmla="*/ 237 w 237"/>
                <a:gd name="T36" fmla="*/ 99 h 9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7" h="99">
                  <a:moveTo>
                    <a:pt x="237" y="45"/>
                  </a:moveTo>
                  <a:lnTo>
                    <a:pt x="195" y="75"/>
                  </a:lnTo>
                  <a:lnTo>
                    <a:pt x="165" y="87"/>
                  </a:lnTo>
                  <a:lnTo>
                    <a:pt x="123" y="96"/>
                  </a:lnTo>
                  <a:lnTo>
                    <a:pt x="72" y="99"/>
                  </a:lnTo>
                  <a:lnTo>
                    <a:pt x="33" y="96"/>
                  </a:lnTo>
                  <a:lnTo>
                    <a:pt x="12" y="90"/>
                  </a:lnTo>
                  <a:lnTo>
                    <a:pt x="0" y="69"/>
                  </a:lnTo>
                  <a:lnTo>
                    <a:pt x="33" y="0"/>
                  </a:lnTo>
                  <a:lnTo>
                    <a:pt x="198" y="15"/>
                  </a:lnTo>
                  <a:lnTo>
                    <a:pt x="237" y="45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98" name="Freeform 3142">
              <a:extLst>
                <a:ext uri="{FF2B5EF4-FFF2-40B4-BE49-F238E27FC236}">
                  <a16:creationId xmlns:a16="http://schemas.microsoft.com/office/drawing/2014/main" id="{98EA15D3-05AF-2390-AB0D-14360A270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044"/>
              <a:ext cx="426" cy="51"/>
            </a:xfrm>
            <a:custGeom>
              <a:avLst/>
              <a:gdLst>
                <a:gd name="T0" fmla="*/ 426 w 426"/>
                <a:gd name="T1" fmla="*/ 51 h 51"/>
                <a:gd name="T2" fmla="*/ 375 w 426"/>
                <a:gd name="T3" fmla="*/ 0 h 51"/>
                <a:gd name="T4" fmla="*/ 0 w 426"/>
                <a:gd name="T5" fmla="*/ 0 h 51"/>
                <a:gd name="T6" fmla="*/ 171 w 426"/>
                <a:gd name="T7" fmla="*/ 27 h 51"/>
                <a:gd name="T8" fmla="*/ 426 w 426"/>
                <a:gd name="T9" fmla="*/ 5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6"/>
                <a:gd name="T16" fmla="*/ 0 h 51"/>
                <a:gd name="T17" fmla="*/ 426 w 426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6" h="51">
                  <a:moveTo>
                    <a:pt x="426" y="51"/>
                  </a:moveTo>
                  <a:lnTo>
                    <a:pt x="375" y="0"/>
                  </a:lnTo>
                  <a:lnTo>
                    <a:pt x="0" y="0"/>
                  </a:lnTo>
                  <a:lnTo>
                    <a:pt x="171" y="27"/>
                  </a:lnTo>
                  <a:lnTo>
                    <a:pt x="426" y="51"/>
                  </a:lnTo>
                  <a:close/>
                </a:path>
              </a:pathLst>
            </a:custGeom>
            <a:gradFill rotWithShape="0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99" name="Freeform 3143">
              <a:extLst>
                <a:ext uri="{FF2B5EF4-FFF2-40B4-BE49-F238E27FC236}">
                  <a16:creationId xmlns:a16="http://schemas.microsoft.com/office/drawing/2014/main" id="{DF5CE55F-DB46-7BA8-44B1-4CCCB86E1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6" y="1044"/>
              <a:ext cx="426" cy="93"/>
            </a:xfrm>
            <a:custGeom>
              <a:avLst/>
              <a:gdLst>
                <a:gd name="T0" fmla="*/ 0 w 426"/>
                <a:gd name="T1" fmla="*/ 0 h 93"/>
                <a:gd name="T2" fmla="*/ 57 w 426"/>
                <a:gd name="T3" fmla="*/ 51 h 93"/>
                <a:gd name="T4" fmla="*/ 375 w 426"/>
                <a:gd name="T5" fmla="*/ 93 h 93"/>
                <a:gd name="T6" fmla="*/ 426 w 426"/>
                <a:gd name="T7" fmla="*/ 48 h 93"/>
                <a:gd name="T8" fmla="*/ 0 w 426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6"/>
                <a:gd name="T16" fmla="*/ 0 h 93"/>
                <a:gd name="T17" fmla="*/ 426 w 426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6" h="93">
                  <a:moveTo>
                    <a:pt x="0" y="0"/>
                  </a:moveTo>
                  <a:lnTo>
                    <a:pt x="57" y="51"/>
                  </a:lnTo>
                  <a:lnTo>
                    <a:pt x="375" y="93"/>
                  </a:lnTo>
                  <a:lnTo>
                    <a:pt x="426" y="4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9500" name="Group 3144">
              <a:extLst>
                <a:ext uri="{FF2B5EF4-FFF2-40B4-BE49-F238E27FC236}">
                  <a16:creationId xmlns:a16="http://schemas.microsoft.com/office/drawing/2014/main" id="{B9002F4C-58FE-7A66-B973-7B220B2FCE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7" y="1089"/>
              <a:ext cx="444" cy="144"/>
              <a:chOff x="2397" y="1083"/>
              <a:chExt cx="444" cy="144"/>
            </a:xfrm>
          </p:grpSpPr>
          <p:sp>
            <p:nvSpPr>
              <p:cNvPr id="19515" name="Freeform 3145">
                <a:extLst>
                  <a:ext uri="{FF2B5EF4-FFF2-40B4-BE49-F238E27FC236}">
                    <a16:creationId xmlns:a16="http://schemas.microsoft.com/office/drawing/2014/main" id="{AFB2C877-A47E-62B1-325E-EEAB91F5B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0" y="1083"/>
                <a:ext cx="438" cy="105"/>
              </a:xfrm>
              <a:custGeom>
                <a:avLst/>
                <a:gdLst>
                  <a:gd name="T0" fmla="*/ 63 w 438"/>
                  <a:gd name="T1" fmla="*/ 0 h 105"/>
                  <a:gd name="T2" fmla="*/ 384 w 438"/>
                  <a:gd name="T3" fmla="*/ 48 h 105"/>
                  <a:gd name="T4" fmla="*/ 438 w 438"/>
                  <a:gd name="T5" fmla="*/ 105 h 105"/>
                  <a:gd name="T6" fmla="*/ 0 w 438"/>
                  <a:gd name="T7" fmla="*/ 45 h 105"/>
                  <a:gd name="T8" fmla="*/ 63 w 438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8"/>
                  <a:gd name="T16" fmla="*/ 0 h 105"/>
                  <a:gd name="T17" fmla="*/ 438 w 43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8" h="105">
                    <a:moveTo>
                      <a:pt x="63" y="0"/>
                    </a:moveTo>
                    <a:lnTo>
                      <a:pt x="384" y="48"/>
                    </a:lnTo>
                    <a:lnTo>
                      <a:pt x="438" y="105"/>
                    </a:lnTo>
                    <a:lnTo>
                      <a:pt x="0" y="45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516" name="Freeform 3146">
                <a:extLst>
                  <a:ext uri="{FF2B5EF4-FFF2-40B4-BE49-F238E27FC236}">
                    <a16:creationId xmlns:a16="http://schemas.microsoft.com/office/drawing/2014/main" id="{1F14330D-C597-7F91-B408-F49CECFFF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7" y="1125"/>
                <a:ext cx="444" cy="102"/>
              </a:xfrm>
              <a:custGeom>
                <a:avLst/>
                <a:gdLst>
                  <a:gd name="T0" fmla="*/ 0 w 444"/>
                  <a:gd name="T1" fmla="*/ 0 h 102"/>
                  <a:gd name="T2" fmla="*/ 60 w 444"/>
                  <a:gd name="T3" fmla="*/ 60 h 102"/>
                  <a:gd name="T4" fmla="*/ 378 w 444"/>
                  <a:gd name="T5" fmla="*/ 102 h 102"/>
                  <a:gd name="T6" fmla="*/ 444 w 444"/>
                  <a:gd name="T7" fmla="*/ 63 h 102"/>
                  <a:gd name="T8" fmla="*/ 0 w 444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4"/>
                  <a:gd name="T16" fmla="*/ 0 h 102"/>
                  <a:gd name="T17" fmla="*/ 444 w 444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4" h="102">
                    <a:moveTo>
                      <a:pt x="0" y="0"/>
                    </a:moveTo>
                    <a:lnTo>
                      <a:pt x="60" y="60"/>
                    </a:lnTo>
                    <a:lnTo>
                      <a:pt x="378" y="102"/>
                    </a:lnTo>
                    <a:lnTo>
                      <a:pt x="444" y="6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0C0C0"/>
                  </a:gs>
                  <a:gs pos="100000">
                    <a:srgbClr val="59595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9501" name="Freeform 3147">
              <a:extLst>
                <a:ext uri="{FF2B5EF4-FFF2-40B4-BE49-F238E27FC236}">
                  <a16:creationId xmlns:a16="http://schemas.microsoft.com/office/drawing/2014/main" id="{E3EA95AF-DD9C-5FCB-F927-618227489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" y="1185"/>
              <a:ext cx="438" cy="102"/>
            </a:xfrm>
            <a:custGeom>
              <a:avLst/>
              <a:gdLst>
                <a:gd name="T0" fmla="*/ 63 w 438"/>
                <a:gd name="T1" fmla="*/ 0 h 102"/>
                <a:gd name="T2" fmla="*/ 384 w 438"/>
                <a:gd name="T3" fmla="*/ 48 h 102"/>
                <a:gd name="T4" fmla="*/ 438 w 438"/>
                <a:gd name="T5" fmla="*/ 102 h 102"/>
                <a:gd name="T6" fmla="*/ 0 w 438"/>
                <a:gd name="T7" fmla="*/ 45 h 102"/>
                <a:gd name="T8" fmla="*/ 63 w 438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8"/>
                <a:gd name="T16" fmla="*/ 0 h 102"/>
                <a:gd name="T17" fmla="*/ 438 w 43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8" h="102">
                  <a:moveTo>
                    <a:pt x="63" y="0"/>
                  </a:moveTo>
                  <a:lnTo>
                    <a:pt x="384" y="48"/>
                  </a:lnTo>
                  <a:lnTo>
                    <a:pt x="438" y="102"/>
                  </a:lnTo>
                  <a:lnTo>
                    <a:pt x="0" y="45"/>
                  </a:lnTo>
                  <a:lnTo>
                    <a:pt x="63" y="0"/>
                  </a:lnTo>
                  <a:close/>
                </a:path>
              </a:pathLst>
            </a:custGeom>
            <a:gradFill rotWithShape="0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02" name="Freeform 3148">
              <a:extLst>
                <a:ext uri="{FF2B5EF4-FFF2-40B4-BE49-F238E27FC236}">
                  <a16:creationId xmlns:a16="http://schemas.microsoft.com/office/drawing/2014/main" id="{B641BAC8-86AB-2949-B136-68E199F45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" y="1230"/>
              <a:ext cx="438" cy="99"/>
            </a:xfrm>
            <a:custGeom>
              <a:avLst/>
              <a:gdLst>
                <a:gd name="T0" fmla="*/ 0 w 438"/>
                <a:gd name="T1" fmla="*/ 0 h 99"/>
                <a:gd name="T2" fmla="*/ 57 w 438"/>
                <a:gd name="T3" fmla="*/ 57 h 99"/>
                <a:gd name="T4" fmla="*/ 378 w 438"/>
                <a:gd name="T5" fmla="*/ 99 h 99"/>
                <a:gd name="T6" fmla="*/ 438 w 438"/>
                <a:gd name="T7" fmla="*/ 54 h 99"/>
                <a:gd name="T8" fmla="*/ 0 w 438"/>
                <a:gd name="T9" fmla="*/ 0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8"/>
                <a:gd name="T16" fmla="*/ 0 h 99"/>
                <a:gd name="T17" fmla="*/ 438 w 438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8" h="99">
                  <a:moveTo>
                    <a:pt x="0" y="0"/>
                  </a:moveTo>
                  <a:lnTo>
                    <a:pt x="57" y="57"/>
                  </a:lnTo>
                  <a:lnTo>
                    <a:pt x="378" y="99"/>
                  </a:lnTo>
                  <a:lnTo>
                    <a:pt x="438" y="54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9503" name="Group 3149">
              <a:extLst>
                <a:ext uri="{FF2B5EF4-FFF2-40B4-BE49-F238E27FC236}">
                  <a16:creationId xmlns:a16="http://schemas.microsoft.com/office/drawing/2014/main" id="{9BFD7D69-2F01-50F9-E6B0-A3A104BE0E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3" y="1281"/>
              <a:ext cx="444" cy="144"/>
              <a:chOff x="2400" y="1179"/>
              <a:chExt cx="444" cy="144"/>
            </a:xfrm>
          </p:grpSpPr>
          <p:sp>
            <p:nvSpPr>
              <p:cNvPr id="19513" name="Freeform 3150">
                <a:extLst>
                  <a:ext uri="{FF2B5EF4-FFF2-40B4-BE49-F238E27FC236}">
                    <a16:creationId xmlns:a16="http://schemas.microsoft.com/office/drawing/2014/main" id="{5F5491FF-397B-6623-8458-DD09AF59F5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3" y="1179"/>
                <a:ext cx="438" cy="102"/>
              </a:xfrm>
              <a:custGeom>
                <a:avLst/>
                <a:gdLst>
                  <a:gd name="T0" fmla="*/ 63 w 438"/>
                  <a:gd name="T1" fmla="*/ 0 h 102"/>
                  <a:gd name="T2" fmla="*/ 384 w 438"/>
                  <a:gd name="T3" fmla="*/ 48 h 102"/>
                  <a:gd name="T4" fmla="*/ 438 w 438"/>
                  <a:gd name="T5" fmla="*/ 102 h 102"/>
                  <a:gd name="T6" fmla="*/ 0 w 438"/>
                  <a:gd name="T7" fmla="*/ 45 h 102"/>
                  <a:gd name="T8" fmla="*/ 63 w 438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8"/>
                  <a:gd name="T16" fmla="*/ 0 h 102"/>
                  <a:gd name="T17" fmla="*/ 438 w 43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8" h="102">
                    <a:moveTo>
                      <a:pt x="63" y="0"/>
                    </a:moveTo>
                    <a:lnTo>
                      <a:pt x="384" y="48"/>
                    </a:lnTo>
                    <a:lnTo>
                      <a:pt x="438" y="102"/>
                    </a:lnTo>
                    <a:lnTo>
                      <a:pt x="0" y="45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514" name="Freeform 3151">
                <a:extLst>
                  <a:ext uri="{FF2B5EF4-FFF2-40B4-BE49-F238E27FC236}">
                    <a16:creationId xmlns:a16="http://schemas.microsoft.com/office/drawing/2014/main" id="{19B71DC6-0A5D-F497-DC43-54181EFB5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0" y="1221"/>
                <a:ext cx="444" cy="102"/>
              </a:xfrm>
              <a:custGeom>
                <a:avLst/>
                <a:gdLst>
                  <a:gd name="T0" fmla="*/ 0 w 444"/>
                  <a:gd name="T1" fmla="*/ 0 h 102"/>
                  <a:gd name="T2" fmla="*/ 60 w 444"/>
                  <a:gd name="T3" fmla="*/ 60 h 102"/>
                  <a:gd name="T4" fmla="*/ 381 w 444"/>
                  <a:gd name="T5" fmla="*/ 102 h 102"/>
                  <a:gd name="T6" fmla="*/ 444 w 444"/>
                  <a:gd name="T7" fmla="*/ 60 h 102"/>
                  <a:gd name="T8" fmla="*/ 0 w 444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4"/>
                  <a:gd name="T16" fmla="*/ 0 h 102"/>
                  <a:gd name="T17" fmla="*/ 444 w 444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4" h="102">
                    <a:moveTo>
                      <a:pt x="0" y="0"/>
                    </a:moveTo>
                    <a:lnTo>
                      <a:pt x="60" y="60"/>
                    </a:lnTo>
                    <a:lnTo>
                      <a:pt x="381" y="102"/>
                    </a:lnTo>
                    <a:lnTo>
                      <a:pt x="444" y="6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0C0C0"/>
                  </a:gs>
                  <a:gs pos="100000">
                    <a:srgbClr val="59595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9504" name="Group 3152">
              <a:extLst>
                <a:ext uri="{FF2B5EF4-FFF2-40B4-BE49-F238E27FC236}">
                  <a16:creationId xmlns:a16="http://schemas.microsoft.com/office/drawing/2014/main" id="{A56A16BF-8810-08B6-02C0-5EE8D9B693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7" y="1377"/>
              <a:ext cx="444" cy="144"/>
              <a:chOff x="2400" y="1179"/>
              <a:chExt cx="444" cy="144"/>
            </a:xfrm>
          </p:grpSpPr>
          <p:sp>
            <p:nvSpPr>
              <p:cNvPr id="19511" name="Freeform 3153">
                <a:extLst>
                  <a:ext uri="{FF2B5EF4-FFF2-40B4-BE49-F238E27FC236}">
                    <a16:creationId xmlns:a16="http://schemas.microsoft.com/office/drawing/2014/main" id="{E7BBC7AB-2C92-77D7-C8C2-E75ADDAF6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3" y="1179"/>
                <a:ext cx="438" cy="102"/>
              </a:xfrm>
              <a:custGeom>
                <a:avLst/>
                <a:gdLst>
                  <a:gd name="T0" fmla="*/ 63 w 438"/>
                  <a:gd name="T1" fmla="*/ 0 h 102"/>
                  <a:gd name="T2" fmla="*/ 384 w 438"/>
                  <a:gd name="T3" fmla="*/ 48 h 102"/>
                  <a:gd name="T4" fmla="*/ 438 w 438"/>
                  <a:gd name="T5" fmla="*/ 102 h 102"/>
                  <a:gd name="T6" fmla="*/ 0 w 438"/>
                  <a:gd name="T7" fmla="*/ 45 h 102"/>
                  <a:gd name="T8" fmla="*/ 63 w 438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8"/>
                  <a:gd name="T16" fmla="*/ 0 h 102"/>
                  <a:gd name="T17" fmla="*/ 438 w 43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8" h="102">
                    <a:moveTo>
                      <a:pt x="63" y="0"/>
                    </a:moveTo>
                    <a:lnTo>
                      <a:pt x="384" y="48"/>
                    </a:lnTo>
                    <a:lnTo>
                      <a:pt x="438" y="102"/>
                    </a:lnTo>
                    <a:lnTo>
                      <a:pt x="0" y="45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512" name="Freeform 3154">
                <a:extLst>
                  <a:ext uri="{FF2B5EF4-FFF2-40B4-BE49-F238E27FC236}">
                    <a16:creationId xmlns:a16="http://schemas.microsoft.com/office/drawing/2014/main" id="{F1D10403-4F16-02E4-A9DD-89B600316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0" y="1221"/>
                <a:ext cx="444" cy="102"/>
              </a:xfrm>
              <a:custGeom>
                <a:avLst/>
                <a:gdLst>
                  <a:gd name="T0" fmla="*/ 0 w 444"/>
                  <a:gd name="T1" fmla="*/ 0 h 102"/>
                  <a:gd name="T2" fmla="*/ 60 w 444"/>
                  <a:gd name="T3" fmla="*/ 60 h 102"/>
                  <a:gd name="T4" fmla="*/ 381 w 444"/>
                  <a:gd name="T5" fmla="*/ 102 h 102"/>
                  <a:gd name="T6" fmla="*/ 444 w 444"/>
                  <a:gd name="T7" fmla="*/ 60 h 102"/>
                  <a:gd name="T8" fmla="*/ 0 w 444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4"/>
                  <a:gd name="T16" fmla="*/ 0 h 102"/>
                  <a:gd name="T17" fmla="*/ 444 w 444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4" h="102">
                    <a:moveTo>
                      <a:pt x="0" y="0"/>
                    </a:moveTo>
                    <a:lnTo>
                      <a:pt x="60" y="60"/>
                    </a:lnTo>
                    <a:lnTo>
                      <a:pt x="381" y="102"/>
                    </a:lnTo>
                    <a:lnTo>
                      <a:pt x="444" y="6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0C0C0"/>
                  </a:gs>
                  <a:gs pos="100000">
                    <a:srgbClr val="59595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9505" name="Freeform 3155">
              <a:extLst>
                <a:ext uri="{FF2B5EF4-FFF2-40B4-BE49-F238E27FC236}">
                  <a16:creationId xmlns:a16="http://schemas.microsoft.com/office/drawing/2014/main" id="{C4446583-17C3-82F9-66AD-EEC263B60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" y="1470"/>
              <a:ext cx="438" cy="102"/>
            </a:xfrm>
            <a:custGeom>
              <a:avLst/>
              <a:gdLst>
                <a:gd name="T0" fmla="*/ 63 w 438"/>
                <a:gd name="T1" fmla="*/ 0 h 102"/>
                <a:gd name="T2" fmla="*/ 384 w 438"/>
                <a:gd name="T3" fmla="*/ 48 h 102"/>
                <a:gd name="T4" fmla="*/ 438 w 438"/>
                <a:gd name="T5" fmla="*/ 102 h 102"/>
                <a:gd name="T6" fmla="*/ 0 w 438"/>
                <a:gd name="T7" fmla="*/ 45 h 102"/>
                <a:gd name="T8" fmla="*/ 63 w 438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8"/>
                <a:gd name="T16" fmla="*/ 0 h 102"/>
                <a:gd name="T17" fmla="*/ 438 w 43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8" h="102">
                  <a:moveTo>
                    <a:pt x="63" y="0"/>
                  </a:moveTo>
                  <a:lnTo>
                    <a:pt x="384" y="48"/>
                  </a:lnTo>
                  <a:lnTo>
                    <a:pt x="438" y="102"/>
                  </a:lnTo>
                  <a:lnTo>
                    <a:pt x="0" y="45"/>
                  </a:lnTo>
                  <a:lnTo>
                    <a:pt x="63" y="0"/>
                  </a:lnTo>
                  <a:close/>
                </a:path>
              </a:pathLst>
            </a:custGeom>
            <a:gradFill rotWithShape="0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06" name="Freeform 3156">
              <a:extLst>
                <a:ext uri="{FF2B5EF4-FFF2-40B4-BE49-F238E27FC236}">
                  <a16:creationId xmlns:a16="http://schemas.microsoft.com/office/drawing/2014/main" id="{290FE4B2-AA19-8883-B3CE-2FC9AC5B5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1512"/>
              <a:ext cx="444" cy="102"/>
            </a:xfrm>
            <a:custGeom>
              <a:avLst/>
              <a:gdLst>
                <a:gd name="T0" fmla="*/ 0 w 444"/>
                <a:gd name="T1" fmla="*/ 0 h 102"/>
                <a:gd name="T2" fmla="*/ 60 w 444"/>
                <a:gd name="T3" fmla="*/ 60 h 102"/>
                <a:gd name="T4" fmla="*/ 381 w 444"/>
                <a:gd name="T5" fmla="*/ 102 h 102"/>
                <a:gd name="T6" fmla="*/ 444 w 444"/>
                <a:gd name="T7" fmla="*/ 60 h 102"/>
                <a:gd name="T8" fmla="*/ 0 w 444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4"/>
                <a:gd name="T16" fmla="*/ 0 h 102"/>
                <a:gd name="T17" fmla="*/ 444 w 444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4" h="102">
                  <a:moveTo>
                    <a:pt x="0" y="0"/>
                  </a:moveTo>
                  <a:lnTo>
                    <a:pt x="60" y="60"/>
                  </a:lnTo>
                  <a:lnTo>
                    <a:pt x="381" y="102"/>
                  </a:lnTo>
                  <a:lnTo>
                    <a:pt x="444" y="6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07" name="Freeform 3157">
              <a:extLst>
                <a:ext uri="{FF2B5EF4-FFF2-40B4-BE49-F238E27FC236}">
                  <a16:creationId xmlns:a16="http://schemas.microsoft.com/office/drawing/2014/main" id="{DE5EBCEE-EF53-A5E8-9CDC-6ADD57DC4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1569"/>
              <a:ext cx="444" cy="99"/>
            </a:xfrm>
            <a:custGeom>
              <a:avLst/>
              <a:gdLst>
                <a:gd name="T0" fmla="*/ 63 w 444"/>
                <a:gd name="T1" fmla="*/ 0 h 99"/>
                <a:gd name="T2" fmla="*/ 390 w 444"/>
                <a:gd name="T3" fmla="*/ 45 h 99"/>
                <a:gd name="T4" fmla="*/ 444 w 444"/>
                <a:gd name="T5" fmla="*/ 99 h 99"/>
                <a:gd name="T6" fmla="*/ 6 w 444"/>
                <a:gd name="T7" fmla="*/ 45 h 99"/>
                <a:gd name="T8" fmla="*/ 0 w 444"/>
                <a:gd name="T9" fmla="*/ 39 h 99"/>
                <a:gd name="T10" fmla="*/ 63 w 444"/>
                <a:gd name="T11" fmla="*/ 0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4"/>
                <a:gd name="T19" fmla="*/ 0 h 99"/>
                <a:gd name="T20" fmla="*/ 444 w 444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4" h="99">
                  <a:moveTo>
                    <a:pt x="63" y="0"/>
                  </a:moveTo>
                  <a:lnTo>
                    <a:pt x="390" y="45"/>
                  </a:lnTo>
                  <a:lnTo>
                    <a:pt x="444" y="99"/>
                  </a:lnTo>
                  <a:lnTo>
                    <a:pt x="6" y="45"/>
                  </a:lnTo>
                  <a:lnTo>
                    <a:pt x="0" y="39"/>
                  </a:lnTo>
                  <a:lnTo>
                    <a:pt x="63" y="0"/>
                  </a:lnTo>
                  <a:close/>
                </a:path>
              </a:pathLst>
            </a:custGeom>
            <a:gradFill rotWithShape="0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08" name="Freeform 3158">
              <a:extLst>
                <a:ext uri="{FF2B5EF4-FFF2-40B4-BE49-F238E27FC236}">
                  <a16:creationId xmlns:a16="http://schemas.microsoft.com/office/drawing/2014/main" id="{2A203FFA-E46F-BF3C-AB11-94133298B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" y="1608"/>
              <a:ext cx="447" cy="426"/>
            </a:xfrm>
            <a:custGeom>
              <a:avLst/>
              <a:gdLst>
                <a:gd name="T0" fmla="*/ 0 w 447"/>
                <a:gd name="T1" fmla="*/ 0 h 426"/>
                <a:gd name="T2" fmla="*/ 447 w 447"/>
                <a:gd name="T3" fmla="*/ 60 h 426"/>
                <a:gd name="T4" fmla="*/ 447 w 447"/>
                <a:gd name="T5" fmla="*/ 363 h 426"/>
                <a:gd name="T6" fmla="*/ 426 w 447"/>
                <a:gd name="T7" fmla="*/ 387 h 426"/>
                <a:gd name="T8" fmla="*/ 378 w 447"/>
                <a:gd name="T9" fmla="*/ 414 h 426"/>
                <a:gd name="T10" fmla="*/ 339 w 447"/>
                <a:gd name="T11" fmla="*/ 426 h 426"/>
                <a:gd name="T12" fmla="*/ 300 w 447"/>
                <a:gd name="T13" fmla="*/ 426 h 426"/>
                <a:gd name="T14" fmla="*/ 255 w 447"/>
                <a:gd name="T15" fmla="*/ 408 h 426"/>
                <a:gd name="T16" fmla="*/ 216 w 447"/>
                <a:gd name="T17" fmla="*/ 390 h 426"/>
                <a:gd name="T18" fmla="*/ 132 w 447"/>
                <a:gd name="T19" fmla="*/ 369 h 426"/>
                <a:gd name="T20" fmla="*/ 84 w 447"/>
                <a:gd name="T21" fmla="*/ 369 h 426"/>
                <a:gd name="T22" fmla="*/ 51 w 447"/>
                <a:gd name="T23" fmla="*/ 378 h 426"/>
                <a:gd name="T24" fmla="*/ 18 w 447"/>
                <a:gd name="T25" fmla="*/ 390 h 426"/>
                <a:gd name="T26" fmla="*/ 3 w 447"/>
                <a:gd name="T27" fmla="*/ 408 h 426"/>
                <a:gd name="T28" fmla="*/ 3 w 447"/>
                <a:gd name="T29" fmla="*/ 99 h 426"/>
                <a:gd name="T30" fmla="*/ 258 w 447"/>
                <a:gd name="T31" fmla="*/ 105 h 426"/>
                <a:gd name="T32" fmla="*/ 0 w 447"/>
                <a:gd name="T33" fmla="*/ 30 h 426"/>
                <a:gd name="T34" fmla="*/ 0 w 447"/>
                <a:gd name="T35" fmla="*/ 0 h 4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7"/>
                <a:gd name="T55" fmla="*/ 0 h 426"/>
                <a:gd name="T56" fmla="*/ 447 w 447"/>
                <a:gd name="T57" fmla="*/ 426 h 4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7" h="426">
                  <a:moveTo>
                    <a:pt x="0" y="0"/>
                  </a:moveTo>
                  <a:lnTo>
                    <a:pt x="447" y="60"/>
                  </a:lnTo>
                  <a:lnTo>
                    <a:pt x="447" y="363"/>
                  </a:lnTo>
                  <a:lnTo>
                    <a:pt x="426" y="387"/>
                  </a:lnTo>
                  <a:lnTo>
                    <a:pt x="378" y="414"/>
                  </a:lnTo>
                  <a:lnTo>
                    <a:pt x="339" y="426"/>
                  </a:lnTo>
                  <a:lnTo>
                    <a:pt x="300" y="426"/>
                  </a:lnTo>
                  <a:lnTo>
                    <a:pt x="255" y="408"/>
                  </a:lnTo>
                  <a:lnTo>
                    <a:pt x="216" y="390"/>
                  </a:lnTo>
                  <a:lnTo>
                    <a:pt x="132" y="369"/>
                  </a:lnTo>
                  <a:lnTo>
                    <a:pt x="84" y="369"/>
                  </a:lnTo>
                  <a:lnTo>
                    <a:pt x="51" y="378"/>
                  </a:lnTo>
                  <a:lnTo>
                    <a:pt x="18" y="390"/>
                  </a:lnTo>
                  <a:lnTo>
                    <a:pt x="3" y="408"/>
                  </a:lnTo>
                  <a:lnTo>
                    <a:pt x="3" y="99"/>
                  </a:lnTo>
                  <a:lnTo>
                    <a:pt x="258" y="105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09" name="Freeform 3159">
              <a:extLst>
                <a:ext uri="{FF2B5EF4-FFF2-40B4-BE49-F238E27FC236}">
                  <a16:creationId xmlns:a16="http://schemas.microsoft.com/office/drawing/2014/main" id="{8904FE3A-308E-B03B-9D7F-5D301B0FD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1674"/>
              <a:ext cx="261" cy="39"/>
            </a:xfrm>
            <a:custGeom>
              <a:avLst/>
              <a:gdLst>
                <a:gd name="T0" fmla="*/ 48 w 261"/>
                <a:gd name="T1" fmla="*/ 0 h 39"/>
                <a:gd name="T2" fmla="*/ 0 w 261"/>
                <a:gd name="T3" fmla="*/ 36 h 39"/>
                <a:gd name="T4" fmla="*/ 261 w 261"/>
                <a:gd name="T5" fmla="*/ 39 h 39"/>
                <a:gd name="T6" fmla="*/ 48 w 261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1"/>
                <a:gd name="T13" fmla="*/ 0 h 39"/>
                <a:gd name="T14" fmla="*/ 261 w 261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1" h="39">
                  <a:moveTo>
                    <a:pt x="48" y="0"/>
                  </a:moveTo>
                  <a:lnTo>
                    <a:pt x="0" y="36"/>
                  </a:lnTo>
                  <a:lnTo>
                    <a:pt x="261" y="39"/>
                  </a:lnTo>
                  <a:lnTo>
                    <a:pt x="48" y="0"/>
                  </a:lnTo>
                  <a:close/>
                </a:path>
              </a:pathLst>
            </a:custGeom>
            <a:gradFill rotWithShape="0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10" name="Freeform 3160">
              <a:extLst>
                <a:ext uri="{FF2B5EF4-FFF2-40B4-BE49-F238E27FC236}">
                  <a16:creationId xmlns:a16="http://schemas.microsoft.com/office/drawing/2014/main" id="{BF2E2B0F-4CA9-F35E-6E8C-7F9C6C161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4" y="1635"/>
              <a:ext cx="267" cy="78"/>
            </a:xfrm>
            <a:custGeom>
              <a:avLst/>
              <a:gdLst>
                <a:gd name="T0" fmla="*/ 0 w 267"/>
                <a:gd name="T1" fmla="*/ 0 h 78"/>
                <a:gd name="T2" fmla="*/ 267 w 267"/>
                <a:gd name="T3" fmla="*/ 78 h 78"/>
                <a:gd name="T4" fmla="*/ 45 w 267"/>
                <a:gd name="T5" fmla="*/ 42 h 78"/>
                <a:gd name="T6" fmla="*/ 0 w 267"/>
                <a:gd name="T7" fmla="*/ 0 h 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7"/>
                <a:gd name="T13" fmla="*/ 0 h 78"/>
                <a:gd name="T14" fmla="*/ 267 w 267"/>
                <a:gd name="T15" fmla="*/ 78 h 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7" h="78">
                  <a:moveTo>
                    <a:pt x="0" y="0"/>
                  </a:moveTo>
                  <a:lnTo>
                    <a:pt x="267" y="78"/>
                  </a:lnTo>
                  <a:lnTo>
                    <a:pt x="45" y="4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Group 3161">
            <a:extLst>
              <a:ext uri="{FF2B5EF4-FFF2-40B4-BE49-F238E27FC236}">
                <a16:creationId xmlns:a16="http://schemas.microsoft.com/office/drawing/2014/main" id="{07324383-4948-813A-2720-B5BE9B4D7F2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066088" y="3109913"/>
            <a:ext cx="1128712" cy="1135062"/>
            <a:chOff x="2084" y="1730"/>
            <a:chExt cx="414" cy="416"/>
          </a:xfrm>
        </p:grpSpPr>
        <p:sp>
          <p:nvSpPr>
            <p:cNvPr id="19473" name="Freeform 3162">
              <a:extLst>
                <a:ext uri="{FF2B5EF4-FFF2-40B4-BE49-F238E27FC236}">
                  <a16:creationId xmlns:a16="http://schemas.microsoft.com/office/drawing/2014/main" id="{D0249956-D0B8-9596-BF95-DA19A8018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4" y="1740"/>
              <a:ext cx="414" cy="406"/>
            </a:xfrm>
            <a:custGeom>
              <a:avLst/>
              <a:gdLst>
                <a:gd name="T0" fmla="*/ 8 w 414"/>
                <a:gd name="T1" fmla="*/ 236 h 406"/>
                <a:gd name="T2" fmla="*/ 64 w 414"/>
                <a:gd name="T3" fmla="*/ 234 h 406"/>
                <a:gd name="T4" fmla="*/ 96 w 414"/>
                <a:gd name="T5" fmla="*/ 234 h 406"/>
                <a:gd name="T6" fmla="*/ 122 w 414"/>
                <a:gd name="T7" fmla="*/ 220 h 406"/>
                <a:gd name="T8" fmla="*/ 138 w 414"/>
                <a:gd name="T9" fmla="*/ 198 h 406"/>
                <a:gd name="T10" fmla="*/ 150 w 414"/>
                <a:gd name="T11" fmla="*/ 172 h 406"/>
                <a:gd name="T12" fmla="*/ 168 w 414"/>
                <a:gd name="T13" fmla="*/ 154 h 406"/>
                <a:gd name="T14" fmla="*/ 198 w 414"/>
                <a:gd name="T15" fmla="*/ 134 h 406"/>
                <a:gd name="T16" fmla="*/ 232 w 414"/>
                <a:gd name="T17" fmla="*/ 96 h 406"/>
                <a:gd name="T18" fmla="*/ 246 w 414"/>
                <a:gd name="T19" fmla="*/ 62 h 406"/>
                <a:gd name="T20" fmla="*/ 250 w 414"/>
                <a:gd name="T21" fmla="*/ 30 h 406"/>
                <a:gd name="T22" fmla="*/ 252 w 414"/>
                <a:gd name="T23" fmla="*/ 0 h 406"/>
                <a:gd name="T24" fmla="*/ 276 w 414"/>
                <a:gd name="T25" fmla="*/ 0 h 406"/>
                <a:gd name="T26" fmla="*/ 290 w 414"/>
                <a:gd name="T27" fmla="*/ 8 h 406"/>
                <a:gd name="T28" fmla="*/ 298 w 414"/>
                <a:gd name="T29" fmla="*/ 28 h 406"/>
                <a:gd name="T30" fmla="*/ 302 w 414"/>
                <a:gd name="T31" fmla="*/ 54 h 406"/>
                <a:gd name="T32" fmla="*/ 298 w 414"/>
                <a:gd name="T33" fmla="*/ 74 h 406"/>
                <a:gd name="T34" fmla="*/ 290 w 414"/>
                <a:gd name="T35" fmla="*/ 106 h 406"/>
                <a:gd name="T36" fmla="*/ 302 w 414"/>
                <a:gd name="T37" fmla="*/ 104 h 406"/>
                <a:gd name="T38" fmla="*/ 314 w 414"/>
                <a:gd name="T39" fmla="*/ 106 h 406"/>
                <a:gd name="T40" fmla="*/ 342 w 414"/>
                <a:gd name="T41" fmla="*/ 116 h 406"/>
                <a:gd name="T42" fmla="*/ 364 w 414"/>
                <a:gd name="T43" fmla="*/ 124 h 406"/>
                <a:gd name="T44" fmla="*/ 388 w 414"/>
                <a:gd name="T45" fmla="*/ 130 h 406"/>
                <a:gd name="T46" fmla="*/ 404 w 414"/>
                <a:gd name="T47" fmla="*/ 146 h 406"/>
                <a:gd name="T48" fmla="*/ 410 w 414"/>
                <a:gd name="T49" fmla="*/ 162 h 406"/>
                <a:gd name="T50" fmla="*/ 406 w 414"/>
                <a:gd name="T51" fmla="*/ 182 h 406"/>
                <a:gd name="T52" fmla="*/ 394 w 414"/>
                <a:gd name="T53" fmla="*/ 200 h 406"/>
                <a:gd name="T54" fmla="*/ 406 w 414"/>
                <a:gd name="T55" fmla="*/ 206 h 406"/>
                <a:gd name="T56" fmla="*/ 412 w 414"/>
                <a:gd name="T57" fmla="*/ 216 h 406"/>
                <a:gd name="T58" fmla="*/ 414 w 414"/>
                <a:gd name="T59" fmla="*/ 234 h 406"/>
                <a:gd name="T60" fmla="*/ 410 w 414"/>
                <a:gd name="T61" fmla="*/ 250 h 406"/>
                <a:gd name="T62" fmla="*/ 398 w 414"/>
                <a:gd name="T63" fmla="*/ 264 h 406"/>
                <a:gd name="T64" fmla="*/ 380 w 414"/>
                <a:gd name="T65" fmla="*/ 276 h 406"/>
                <a:gd name="T66" fmla="*/ 402 w 414"/>
                <a:gd name="T67" fmla="*/ 278 h 406"/>
                <a:gd name="T68" fmla="*/ 408 w 414"/>
                <a:gd name="T69" fmla="*/ 292 h 406"/>
                <a:gd name="T70" fmla="*/ 408 w 414"/>
                <a:gd name="T71" fmla="*/ 310 h 406"/>
                <a:gd name="T72" fmla="*/ 394 w 414"/>
                <a:gd name="T73" fmla="*/ 322 h 406"/>
                <a:gd name="T74" fmla="*/ 376 w 414"/>
                <a:gd name="T75" fmla="*/ 330 h 406"/>
                <a:gd name="T76" fmla="*/ 396 w 414"/>
                <a:gd name="T77" fmla="*/ 328 h 406"/>
                <a:gd name="T78" fmla="*/ 402 w 414"/>
                <a:gd name="T79" fmla="*/ 346 h 406"/>
                <a:gd name="T80" fmla="*/ 396 w 414"/>
                <a:gd name="T81" fmla="*/ 368 h 406"/>
                <a:gd name="T82" fmla="*/ 382 w 414"/>
                <a:gd name="T83" fmla="*/ 384 h 406"/>
                <a:gd name="T84" fmla="*/ 352 w 414"/>
                <a:gd name="T85" fmla="*/ 398 h 406"/>
                <a:gd name="T86" fmla="*/ 326 w 414"/>
                <a:gd name="T87" fmla="*/ 396 h 406"/>
                <a:gd name="T88" fmla="*/ 310 w 414"/>
                <a:gd name="T89" fmla="*/ 404 h 406"/>
                <a:gd name="T90" fmla="*/ 278 w 414"/>
                <a:gd name="T91" fmla="*/ 406 h 406"/>
                <a:gd name="T92" fmla="*/ 246 w 414"/>
                <a:gd name="T93" fmla="*/ 406 h 406"/>
                <a:gd name="T94" fmla="*/ 210 w 414"/>
                <a:gd name="T95" fmla="*/ 404 h 406"/>
                <a:gd name="T96" fmla="*/ 174 w 414"/>
                <a:gd name="T97" fmla="*/ 400 h 406"/>
                <a:gd name="T98" fmla="*/ 150 w 414"/>
                <a:gd name="T99" fmla="*/ 392 h 406"/>
                <a:gd name="T100" fmla="*/ 108 w 414"/>
                <a:gd name="T101" fmla="*/ 388 h 406"/>
                <a:gd name="T102" fmla="*/ 64 w 414"/>
                <a:gd name="T103" fmla="*/ 396 h 406"/>
                <a:gd name="T104" fmla="*/ 28 w 414"/>
                <a:gd name="T105" fmla="*/ 402 h 406"/>
                <a:gd name="T106" fmla="*/ 12 w 414"/>
                <a:gd name="T107" fmla="*/ 374 h 406"/>
                <a:gd name="T108" fmla="*/ 4 w 414"/>
                <a:gd name="T109" fmla="*/ 328 h 406"/>
                <a:gd name="T110" fmla="*/ 0 w 414"/>
                <a:gd name="T111" fmla="*/ 282 h 406"/>
                <a:gd name="T112" fmla="*/ 2 w 414"/>
                <a:gd name="T113" fmla="*/ 248 h 406"/>
                <a:gd name="T114" fmla="*/ 8 w 414"/>
                <a:gd name="T115" fmla="*/ 236 h 4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14"/>
                <a:gd name="T175" fmla="*/ 0 h 406"/>
                <a:gd name="T176" fmla="*/ 414 w 414"/>
                <a:gd name="T177" fmla="*/ 406 h 40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14" h="406">
                  <a:moveTo>
                    <a:pt x="8" y="236"/>
                  </a:moveTo>
                  <a:lnTo>
                    <a:pt x="64" y="234"/>
                  </a:lnTo>
                  <a:lnTo>
                    <a:pt x="96" y="234"/>
                  </a:lnTo>
                  <a:lnTo>
                    <a:pt x="122" y="220"/>
                  </a:lnTo>
                  <a:lnTo>
                    <a:pt x="138" y="198"/>
                  </a:lnTo>
                  <a:lnTo>
                    <a:pt x="150" y="172"/>
                  </a:lnTo>
                  <a:lnTo>
                    <a:pt x="168" y="154"/>
                  </a:lnTo>
                  <a:lnTo>
                    <a:pt x="198" y="134"/>
                  </a:lnTo>
                  <a:lnTo>
                    <a:pt x="232" y="96"/>
                  </a:lnTo>
                  <a:lnTo>
                    <a:pt x="246" y="62"/>
                  </a:lnTo>
                  <a:lnTo>
                    <a:pt x="250" y="30"/>
                  </a:lnTo>
                  <a:lnTo>
                    <a:pt x="252" y="0"/>
                  </a:lnTo>
                  <a:lnTo>
                    <a:pt x="276" y="0"/>
                  </a:lnTo>
                  <a:lnTo>
                    <a:pt x="290" y="8"/>
                  </a:lnTo>
                  <a:lnTo>
                    <a:pt x="298" y="28"/>
                  </a:lnTo>
                  <a:lnTo>
                    <a:pt x="302" y="54"/>
                  </a:lnTo>
                  <a:lnTo>
                    <a:pt x="298" y="74"/>
                  </a:lnTo>
                  <a:lnTo>
                    <a:pt x="290" y="106"/>
                  </a:lnTo>
                  <a:lnTo>
                    <a:pt x="302" y="104"/>
                  </a:lnTo>
                  <a:lnTo>
                    <a:pt x="314" y="106"/>
                  </a:lnTo>
                  <a:lnTo>
                    <a:pt x="342" y="116"/>
                  </a:lnTo>
                  <a:lnTo>
                    <a:pt x="364" y="124"/>
                  </a:lnTo>
                  <a:lnTo>
                    <a:pt x="388" y="130"/>
                  </a:lnTo>
                  <a:lnTo>
                    <a:pt x="404" y="146"/>
                  </a:lnTo>
                  <a:lnTo>
                    <a:pt x="410" y="162"/>
                  </a:lnTo>
                  <a:lnTo>
                    <a:pt x="406" y="182"/>
                  </a:lnTo>
                  <a:lnTo>
                    <a:pt x="394" y="200"/>
                  </a:lnTo>
                  <a:lnTo>
                    <a:pt x="406" y="206"/>
                  </a:lnTo>
                  <a:lnTo>
                    <a:pt x="412" y="216"/>
                  </a:lnTo>
                  <a:lnTo>
                    <a:pt x="414" y="234"/>
                  </a:lnTo>
                  <a:lnTo>
                    <a:pt x="410" y="250"/>
                  </a:lnTo>
                  <a:lnTo>
                    <a:pt x="398" y="264"/>
                  </a:lnTo>
                  <a:lnTo>
                    <a:pt x="380" y="276"/>
                  </a:lnTo>
                  <a:lnTo>
                    <a:pt x="402" y="278"/>
                  </a:lnTo>
                  <a:lnTo>
                    <a:pt x="408" y="292"/>
                  </a:lnTo>
                  <a:lnTo>
                    <a:pt x="408" y="310"/>
                  </a:lnTo>
                  <a:lnTo>
                    <a:pt x="394" y="322"/>
                  </a:lnTo>
                  <a:lnTo>
                    <a:pt x="376" y="330"/>
                  </a:lnTo>
                  <a:lnTo>
                    <a:pt x="396" y="328"/>
                  </a:lnTo>
                  <a:lnTo>
                    <a:pt x="402" y="346"/>
                  </a:lnTo>
                  <a:lnTo>
                    <a:pt x="396" y="368"/>
                  </a:lnTo>
                  <a:lnTo>
                    <a:pt x="382" y="384"/>
                  </a:lnTo>
                  <a:lnTo>
                    <a:pt x="352" y="398"/>
                  </a:lnTo>
                  <a:lnTo>
                    <a:pt x="326" y="396"/>
                  </a:lnTo>
                  <a:lnTo>
                    <a:pt x="310" y="404"/>
                  </a:lnTo>
                  <a:lnTo>
                    <a:pt x="278" y="406"/>
                  </a:lnTo>
                  <a:lnTo>
                    <a:pt x="246" y="406"/>
                  </a:lnTo>
                  <a:lnTo>
                    <a:pt x="210" y="404"/>
                  </a:lnTo>
                  <a:lnTo>
                    <a:pt x="174" y="400"/>
                  </a:lnTo>
                  <a:lnTo>
                    <a:pt x="150" y="392"/>
                  </a:lnTo>
                  <a:lnTo>
                    <a:pt x="108" y="388"/>
                  </a:lnTo>
                  <a:lnTo>
                    <a:pt x="64" y="396"/>
                  </a:lnTo>
                  <a:lnTo>
                    <a:pt x="28" y="402"/>
                  </a:lnTo>
                  <a:lnTo>
                    <a:pt x="12" y="374"/>
                  </a:lnTo>
                  <a:lnTo>
                    <a:pt x="4" y="328"/>
                  </a:lnTo>
                  <a:lnTo>
                    <a:pt x="0" y="282"/>
                  </a:lnTo>
                  <a:lnTo>
                    <a:pt x="2" y="248"/>
                  </a:lnTo>
                  <a:lnTo>
                    <a:pt x="8" y="236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74" name="Freeform 3163">
              <a:extLst>
                <a:ext uri="{FF2B5EF4-FFF2-40B4-BE49-F238E27FC236}">
                  <a16:creationId xmlns:a16="http://schemas.microsoft.com/office/drawing/2014/main" id="{283DFC68-3C32-CD02-E677-26238CCE8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4" y="1730"/>
              <a:ext cx="26" cy="64"/>
            </a:xfrm>
            <a:custGeom>
              <a:avLst/>
              <a:gdLst>
                <a:gd name="T0" fmla="*/ 2 w 26"/>
                <a:gd name="T1" fmla="*/ 0 h 64"/>
                <a:gd name="T2" fmla="*/ 0 w 26"/>
                <a:gd name="T3" fmla="*/ 18 h 64"/>
                <a:gd name="T4" fmla="*/ 0 w 26"/>
                <a:gd name="T5" fmla="*/ 56 h 64"/>
                <a:gd name="T6" fmla="*/ 12 w 26"/>
                <a:gd name="T7" fmla="*/ 64 h 64"/>
                <a:gd name="T8" fmla="*/ 22 w 26"/>
                <a:gd name="T9" fmla="*/ 56 h 64"/>
                <a:gd name="T10" fmla="*/ 26 w 26"/>
                <a:gd name="T11" fmla="*/ 34 h 64"/>
                <a:gd name="T12" fmla="*/ 24 w 26"/>
                <a:gd name="T13" fmla="*/ 18 h 64"/>
                <a:gd name="T14" fmla="*/ 20 w 26"/>
                <a:gd name="T15" fmla="*/ 6 h 64"/>
                <a:gd name="T16" fmla="*/ 2 w 26"/>
                <a:gd name="T17" fmla="*/ 0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64"/>
                <a:gd name="T29" fmla="*/ 26 w 26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64">
                  <a:moveTo>
                    <a:pt x="2" y="0"/>
                  </a:moveTo>
                  <a:lnTo>
                    <a:pt x="0" y="18"/>
                  </a:lnTo>
                  <a:lnTo>
                    <a:pt x="0" y="56"/>
                  </a:lnTo>
                  <a:lnTo>
                    <a:pt x="12" y="64"/>
                  </a:lnTo>
                  <a:lnTo>
                    <a:pt x="22" y="56"/>
                  </a:lnTo>
                  <a:lnTo>
                    <a:pt x="26" y="34"/>
                  </a:lnTo>
                  <a:lnTo>
                    <a:pt x="24" y="18"/>
                  </a:lnTo>
                  <a:lnTo>
                    <a:pt x="20" y="6"/>
                  </a:lnTo>
                  <a:lnTo>
                    <a:pt x="2" y="0"/>
                  </a:lnTo>
                  <a:close/>
                </a:path>
              </a:pathLst>
            </a:custGeom>
            <a:gradFill rotWithShape="0">
              <a:gsLst>
                <a:gs pos="0">
                  <a:srgbClr val="FF9999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75" name="Freeform 3164">
              <a:extLst>
                <a:ext uri="{FF2B5EF4-FFF2-40B4-BE49-F238E27FC236}">
                  <a16:creationId xmlns:a16="http://schemas.microsoft.com/office/drawing/2014/main" id="{B0999932-103B-6BD0-E119-E69CC38AE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4" y="1996"/>
              <a:ext cx="16" cy="52"/>
            </a:xfrm>
            <a:custGeom>
              <a:avLst/>
              <a:gdLst>
                <a:gd name="T0" fmla="*/ 4 w 16"/>
                <a:gd name="T1" fmla="*/ 0 h 52"/>
                <a:gd name="T2" fmla="*/ 0 w 16"/>
                <a:gd name="T3" fmla="*/ 18 h 52"/>
                <a:gd name="T4" fmla="*/ 6 w 16"/>
                <a:gd name="T5" fmla="*/ 40 h 52"/>
                <a:gd name="T6" fmla="*/ 16 w 16"/>
                <a:gd name="T7" fmla="*/ 52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52"/>
                <a:gd name="T14" fmla="*/ 16 w 16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52">
                  <a:moveTo>
                    <a:pt x="4" y="0"/>
                  </a:moveTo>
                  <a:cubicBezTo>
                    <a:pt x="2" y="5"/>
                    <a:pt x="0" y="11"/>
                    <a:pt x="0" y="18"/>
                  </a:cubicBezTo>
                  <a:cubicBezTo>
                    <a:pt x="0" y="25"/>
                    <a:pt x="3" y="34"/>
                    <a:pt x="6" y="40"/>
                  </a:cubicBezTo>
                  <a:cubicBezTo>
                    <a:pt x="9" y="46"/>
                    <a:pt x="14" y="50"/>
                    <a:pt x="16" y="52"/>
                  </a:cubicBezTo>
                </a:path>
              </a:pathLst>
            </a:custGeom>
            <a:noFill/>
            <a:ln w="1905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76" name="Freeform 3165">
              <a:extLst>
                <a:ext uri="{FF2B5EF4-FFF2-40B4-BE49-F238E27FC236}">
                  <a16:creationId xmlns:a16="http://schemas.microsoft.com/office/drawing/2014/main" id="{C9F228B7-3F53-46A5-1444-ACA095202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9" y="2076"/>
              <a:ext cx="17" cy="58"/>
            </a:xfrm>
            <a:custGeom>
              <a:avLst/>
              <a:gdLst>
                <a:gd name="T0" fmla="*/ 1 w 17"/>
                <a:gd name="T1" fmla="*/ 0 h 58"/>
                <a:gd name="T2" fmla="*/ 1 w 17"/>
                <a:gd name="T3" fmla="*/ 18 h 58"/>
                <a:gd name="T4" fmla="*/ 7 w 17"/>
                <a:gd name="T5" fmla="*/ 32 h 58"/>
                <a:gd name="T6" fmla="*/ 17 w 17"/>
                <a:gd name="T7" fmla="*/ 58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58"/>
                <a:gd name="T14" fmla="*/ 17 w 17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58">
                  <a:moveTo>
                    <a:pt x="1" y="0"/>
                  </a:moveTo>
                  <a:cubicBezTo>
                    <a:pt x="0" y="6"/>
                    <a:pt x="0" y="13"/>
                    <a:pt x="1" y="18"/>
                  </a:cubicBezTo>
                  <a:cubicBezTo>
                    <a:pt x="2" y="23"/>
                    <a:pt x="4" y="25"/>
                    <a:pt x="7" y="32"/>
                  </a:cubicBezTo>
                  <a:cubicBezTo>
                    <a:pt x="10" y="39"/>
                    <a:pt x="15" y="54"/>
                    <a:pt x="17" y="58"/>
                  </a:cubicBezTo>
                </a:path>
              </a:pathLst>
            </a:custGeom>
            <a:noFill/>
            <a:ln w="1905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77" name="Freeform 3166">
              <a:extLst>
                <a:ext uri="{FF2B5EF4-FFF2-40B4-BE49-F238E27FC236}">
                  <a16:creationId xmlns:a16="http://schemas.microsoft.com/office/drawing/2014/main" id="{CCD721EE-20CD-A10E-4DFE-6A5A575EF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1842"/>
              <a:ext cx="30" cy="60"/>
            </a:xfrm>
            <a:custGeom>
              <a:avLst/>
              <a:gdLst>
                <a:gd name="T0" fmla="*/ 30 w 30"/>
                <a:gd name="T1" fmla="*/ 0 h 60"/>
                <a:gd name="T2" fmla="*/ 26 w 30"/>
                <a:gd name="T3" fmla="*/ 16 h 60"/>
                <a:gd name="T4" fmla="*/ 20 w 30"/>
                <a:gd name="T5" fmla="*/ 32 h 60"/>
                <a:gd name="T6" fmla="*/ 14 w 30"/>
                <a:gd name="T7" fmla="*/ 48 h 60"/>
                <a:gd name="T8" fmla="*/ 0 w 30"/>
                <a:gd name="T9" fmla="*/ 6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60"/>
                <a:gd name="T17" fmla="*/ 30 w 30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60">
                  <a:moveTo>
                    <a:pt x="30" y="0"/>
                  </a:moveTo>
                  <a:cubicBezTo>
                    <a:pt x="29" y="5"/>
                    <a:pt x="28" y="11"/>
                    <a:pt x="26" y="16"/>
                  </a:cubicBezTo>
                  <a:cubicBezTo>
                    <a:pt x="24" y="21"/>
                    <a:pt x="22" y="27"/>
                    <a:pt x="20" y="32"/>
                  </a:cubicBezTo>
                  <a:cubicBezTo>
                    <a:pt x="18" y="37"/>
                    <a:pt x="17" y="43"/>
                    <a:pt x="14" y="48"/>
                  </a:cubicBezTo>
                  <a:cubicBezTo>
                    <a:pt x="11" y="53"/>
                    <a:pt x="2" y="58"/>
                    <a:pt x="0" y="60"/>
                  </a:cubicBezTo>
                </a:path>
              </a:pathLst>
            </a:custGeom>
            <a:noFill/>
            <a:ln w="1905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78" name="Freeform 3167">
              <a:extLst>
                <a:ext uri="{FF2B5EF4-FFF2-40B4-BE49-F238E27FC236}">
                  <a16:creationId xmlns:a16="http://schemas.microsoft.com/office/drawing/2014/main" id="{624BC895-7266-1A2D-CF79-1D790E6D4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" y="1900"/>
              <a:ext cx="78" cy="56"/>
            </a:xfrm>
            <a:custGeom>
              <a:avLst/>
              <a:gdLst>
                <a:gd name="T0" fmla="*/ 78 w 78"/>
                <a:gd name="T1" fmla="*/ 0 h 56"/>
                <a:gd name="T2" fmla="*/ 58 w 78"/>
                <a:gd name="T3" fmla="*/ 6 h 56"/>
                <a:gd name="T4" fmla="*/ 50 w 78"/>
                <a:gd name="T5" fmla="*/ 22 h 56"/>
                <a:gd name="T6" fmla="*/ 42 w 78"/>
                <a:gd name="T7" fmla="*/ 34 h 56"/>
                <a:gd name="T8" fmla="*/ 22 w 78"/>
                <a:gd name="T9" fmla="*/ 42 h 56"/>
                <a:gd name="T10" fmla="*/ 0 w 78"/>
                <a:gd name="T11" fmla="*/ 56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56"/>
                <a:gd name="T20" fmla="*/ 78 w 78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56">
                  <a:moveTo>
                    <a:pt x="78" y="0"/>
                  </a:moveTo>
                  <a:cubicBezTo>
                    <a:pt x="70" y="1"/>
                    <a:pt x="63" y="2"/>
                    <a:pt x="58" y="6"/>
                  </a:cubicBezTo>
                  <a:cubicBezTo>
                    <a:pt x="53" y="10"/>
                    <a:pt x="53" y="17"/>
                    <a:pt x="50" y="22"/>
                  </a:cubicBezTo>
                  <a:cubicBezTo>
                    <a:pt x="47" y="27"/>
                    <a:pt x="47" y="31"/>
                    <a:pt x="42" y="34"/>
                  </a:cubicBezTo>
                  <a:cubicBezTo>
                    <a:pt x="37" y="37"/>
                    <a:pt x="29" y="38"/>
                    <a:pt x="22" y="42"/>
                  </a:cubicBezTo>
                  <a:cubicBezTo>
                    <a:pt x="15" y="46"/>
                    <a:pt x="4" y="54"/>
                    <a:pt x="0" y="56"/>
                  </a:cubicBezTo>
                </a:path>
              </a:pathLst>
            </a:custGeom>
            <a:noFill/>
            <a:ln w="1905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79" name="Freeform 3168">
              <a:extLst>
                <a:ext uri="{FF2B5EF4-FFF2-40B4-BE49-F238E27FC236}">
                  <a16:creationId xmlns:a16="http://schemas.microsoft.com/office/drawing/2014/main" id="{6A6C7D3A-E547-2CBB-4E9C-F4E75AA8F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1940"/>
              <a:ext cx="110" cy="64"/>
            </a:xfrm>
            <a:custGeom>
              <a:avLst/>
              <a:gdLst>
                <a:gd name="T0" fmla="*/ 110 w 110"/>
                <a:gd name="T1" fmla="*/ 0 h 64"/>
                <a:gd name="T2" fmla="*/ 94 w 110"/>
                <a:gd name="T3" fmla="*/ 16 h 64"/>
                <a:gd name="T4" fmla="*/ 76 w 110"/>
                <a:gd name="T5" fmla="*/ 30 h 64"/>
                <a:gd name="T6" fmla="*/ 26 w 110"/>
                <a:gd name="T7" fmla="*/ 46 h 64"/>
                <a:gd name="T8" fmla="*/ 0 w 110"/>
                <a:gd name="T9" fmla="*/ 64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64"/>
                <a:gd name="T17" fmla="*/ 110 w 110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64">
                  <a:moveTo>
                    <a:pt x="110" y="0"/>
                  </a:moveTo>
                  <a:cubicBezTo>
                    <a:pt x="105" y="5"/>
                    <a:pt x="100" y="11"/>
                    <a:pt x="94" y="16"/>
                  </a:cubicBezTo>
                  <a:cubicBezTo>
                    <a:pt x="88" y="21"/>
                    <a:pt x="87" y="25"/>
                    <a:pt x="76" y="30"/>
                  </a:cubicBezTo>
                  <a:cubicBezTo>
                    <a:pt x="65" y="35"/>
                    <a:pt x="39" y="40"/>
                    <a:pt x="26" y="46"/>
                  </a:cubicBezTo>
                  <a:cubicBezTo>
                    <a:pt x="13" y="52"/>
                    <a:pt x="4" y="61"/>
                    <a:pt x="0" y="64"/>
                  </a:cubicBezTo>
                </a:path>
              </a:pathLst>
            </a:custGeom>
            <a:noFill/>
            <a:ln w="1905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80" name="Freeform 3169">
              <a:extLst>
                <a:ext uri="{FF2B5EF4-FFF2-40B4-BE49-F238E27FC236}">
                  <a16:creationId xmlns:a16="http://schemas.microsoft.com/office/drawing/2014/main" id="{167A5818-C146-DC27-83D8-3BABFD308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" y="1956"/>
              <a:ext cx="34" cy="30"/>
            </a:xfrm>
            <a:custGeom>
              <a:avLst/>
              <a:gdLst>
                <a:gd name="T0" fmla="*/ 14 w 34"/>
                <a:gd name="T1" fmla="*/ 0 h 30"/>
                <a:gd name="T2" fmla="*/ 24 w 34"/>
                <a:gd name="T3" fmla="*/ 2 h 30"/>
                <a:gd name="T4" fmla="*/ 34 w 34"/>
                <a:gd name="T5" fmla="*/ 10 h 30"/>
                <a:gd name="T6" fmla="*/ 28 w 34"/>
                <a:gd name="T7" fmla="*/ 26 h 30"/>
                <a:gd name="T8" fmla="*/ 12 w 34"/>
                <a:gd name="T9" fmla="*/ 30 h 30"/>
                <a:gd name="T10" fmla="*/ 0 w 34"/>
                <a:gd name="T11" fmla="*/ 20 h 30"/>
                <a:gd name="T12" fmla="*/ 0 w 34"/>
                <a:gd name="T13" fmla="*/ 4 h 30"/>
                <a:gd name="T14" fmla="*/ 14 w 34"/>
                <a:gd name="T15" fmla="*/ 0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"/>
                <a:gd name="T25" fmla="*/ 0 h 30"/>
                <a:gd name="T26" fmla="*/ 34 w 34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" h="30">
                  <a:moveTo>
                    <a:pt x="14" y="0"/>
                  </a:moveTo>
                  <a:lnTo>
                    <a:pt x="24" y="2"/>
                  </a:lnTo>
                  <a:lnTo>
                    <a:pt x="34" y="10"/>
                  </a:lnTo>
                  <a:lnTo>
                    <a:pt x="28" y="26"/>
                  </a:lnTo>
                  <a:lnTo>
                    <a:pt x="12" y="30"/>
                  </a:lnTo>
                  <a:lnTo>
                    <a:pt x="0" y="20"/>
                  </a:lnTo>
                  <a:lnTo>
                    <a:pt x="0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81" name="Freeform 3170">
              <a:extLst>
                <a:ext uri="{FF2B5EF4-FFF2-40B4-BE49-F238E27FC236}">
                  <a16:creationId xmlns:a16="http://schemas.microsoft.com/office/drawing/2014/main" id="{32F6F2C7-D8BB-51C1-5824-25D5737BA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2" y="2016"/>
              <a:ext cx="94" cy="16"/>
            </a:xfrm>
            <a:custGeom>
              <a:avLst/>
              <a:gdLst>
                <a:gd name="T0" fmla="*/ 94 w 94"/>
                <a:gd name="T1" fmla="*/ 0 h 16"/>
                <a:gd name="T2" fmla="*/ 76 w 94"/>
                <a:gd name="T3" fmla="*/ 6 h 16"/>
                <a:gd name="T4" fmla="*/ 46 w 94"/>
                <a:gd name="T5" fmla="*/ 12 h 16"/>
                <a:gd name="T6" fmla="*/ 30 w 94"/>
                <a:gd name="T7" fmla="*/ 16 h 16"/>
                <a:gd name="T8" fmla="*/ 0 w 94"/>
                <a:gd name="T9" fmla="*/ 1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6"/>
                <a:gd name="T17" fmla="*/ 94 w 9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6">
                  <a:moveTo>
                    <a:pt x="94" y="0"/>
                  </a:moveTo>
                  <a:cubicBezTo>
                    <a:pt x="89" y="2"/>
                    <a:pt x="84" y="4"/>
                    <a:pt x="76" y="6"/>
                  </a:cubicBezTo>
                  <a:cubicBezTo>
                    <a:pt x="68" y="8"/>
                    <a:pt x="54" y="10"/>
                    <a:pt x="46" y="12"/>
                  </a:cubicBezTo>
                  <a:cubicBezTo>
                    <a:pt x="38" y="14"/>
                    <a:pt x="38" y="16"/>
                    <a:pt x="30" y="16"/>
                  </a:cubicBezTo>
                  <a:cubicBezTo>
                    <a:pt x="22" y="16"/>
                    <a:pt x="6" y="14"/>
                    <a:pt x="0" y="14"/>
                  </a:cubicBezTo>
                </a:path>
              </a:pathLst>
            </a:custGeom>
            <a:noFill/>
            <a:ln w="1905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82" name="Freeform 3171">
              <a:extLst>
                <a:ext uri="{FF2B5EF4-FFF2-40B4-BE49-F238E27FC236}">
                  <a16:creationId xmlns:a16="http://schemas.microsoft.com/office/drawing/2014/main" id="{029A8587-8F3F-76C8-0032-EE2FAEA26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2062"/>
              <a:ext cx="80" cy="9"/>
            </a:xfrm>
            <a:custGeom>
              <a:avLst/>
              <a:gdLst>
                <a:gd name="T0" fmla="*/ 80 w 80"/>
                <a:gd name="T1" fmla="*/ 6 h 9"/>
                <a:gd name="T2" fmla="*/ 56 w 80"/>
                <a:gd name="T3" fmla="*/ 6 h 9"/>
                <a:gd name="T4" fmla="*/ 40 w 80"/>
                <a:gd name="T5" fmla="*/ 8 h 9"/>
                <a:gd name="T6" fmla="*/ 28 w 80"/>
                <a:gd name="T7" fmla="*/ 8 h 9"/>
                <a:gd name="T8" fmla="*/ 0 w 80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9"/>
                <a:gd name="T17" fmla="*/ 80 w 8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9">
                  <a:moveTo>
                    <a:pt x="80" y="6"/>
                  </a:moveTo>
                  <a:cubicBezTo>
                    <a:pt x="71" y="6"/>
                    <a:pt x="63" y="6"/>
                    <a:pt x="56" y="6"/>
                  </a:cubicBezTo>
                  <a:cubicBezTo>
                    <a:pt x="49" y="6"/>
                    <a:pt x="45" y="8"/>
                    <a:pt x="40" y="8"/>
                  </a:cubicBezTo>
                  <a:cubicBezTo>
                    <a:pt x="35" y="8"/>
                    <a:pt x="35" y="9"/>
                    <a:pt x="28" y="8"/>
                  </a:cubicBezTo>
                  <a:cubicBezTo>
                    <a:pt x="21" y="7"/>
                    <a:pt x="6" y="2"/>
                    <a:pt x="0" y="0"/>
                  </a:cubicBezTo>
                </a:path>
              </a:pathLst>
            </a:custGeom>
            <a:noFill/>
            <a:ln w="1905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83" name="Freeform 3172">
              <a:extLst>
                <a:ext uri="{FF2B5EF4-FFF2-40B4-BE49-F238E27FC236}">
                  <a16:creationId xmlns:a16="http://schemas.microsoft.com/office/drawing/2014/main" id="{CA1FD893-4253-7B43-AC03-86FDB0E191B9}"/>
                </a:ext>
              </a:extLst>
            </p:cNvPr>
            <p:cNvSpPr>
              <a:spLocks/>
            </p:cNvSpPr>
            <p:nvPr/>
          </p:nvSpPr>
          <p:spPr bwMode="auto">
            <a:xfrm rot="2192566">
              <a:off x="2380" y="2078"/>
              <a:ext cx="36" cy="24"/>
            </a:xfrm>
            <a:custGeom>
              <a:avLst/>
              <a:gdLst>
                <a:gd name="T0" fmla="*/ 16 w 36"/>
                <a:gd name="T1" fmla="*/ 0 h 24"/>
                <a:gd name="T2" fmla="*/ 28 w 36"/>
                <a:gd name="T3" fmla="*/ 2 h 24"/>
                <a:gd name="T4" fmla="*/ 36 w 36"/>
                <a:gd name="T5" fmla="*/ 8 h 24"/>
                <a:gd name="T6" fmla="*/ 26 w 36"/>
                <a:gd name="T7" fmla="*/ 20 h 24"/>
                <a:gd name="T8" fmla="*/ 10 w 36"/>
                <a:gd name="T9" fmla="*/ 24 h 24"/>
                <a:gd name="T10" fmla="*/ 0 w 36"/>
                <a:gd name="T11" fmla="*/ 14 h 24"/>
                <a:gd name="T12" fmla="*/ 2 w 36"/>
                <a:gd name="T13" fmla="*/ 4 h 24"/>
                <a:gd name="T14" fmla="*/ 16 w 36"/>
                <a:gd name="T15" fmla="*/ 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24"/>
                <a:gd name="T26" fmla="*/ 36 w 36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24">
                  <a:moveTo>
                    <a:pt x="16" y="0"/>
                  </a:moveTo>
                  <a:lnTo>
                    <a:pt x="28" y="2"/>
                  </a:lnTo>
                  <a:lnTo>
                    <a:pt x="36" y="8"/>
                  </a:lnTo>
                  <a:lnTo>
                    <a:pt x="26" y="20"/>
                  </a:lnTo>
                  <a:lnTo>
                    <a:pt x="10" y="24"/>
                  </a:lnTo>
                  <a:lnTo>
                    <a:pt x="0" y="14"/>
                  </a:lnTo>
                  <a:lnTo>
                    <a:pt x="2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84" name="Freeform 3173">
              <a:extLst>
                <a:ext uri="{FF2B5EF4-FFF2-40B4-BE49-F238E27FC236}">
                  <a16:creationId xmlns:a16="http://schemas.microsoft.com/office/drawing/2014/main" id="{AF49FC7D-C3D0-1C13-0268-C1077022D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" y="2038"/>
              <a:ext cx="36" cy="24"/>
            </a:xfrm>
            <a:custGeom>
              <a:avLst/>
              <a:gdLst>
                <a:gd name="T0" fmla="*/ 16 w 36"/>
                <a:gd name="T1" fmla="*/ 0 h 24"/>
                <a:gd name="T2" fmla="*/ 28 w 36"/>
                <a:gd name="T3" fmla="*/ 2 h 24"/>
                <a:gd name="T4" fmla="*/ 36 w 36"/>
                <a:gd name="T5" fmla="*/ 8 h 24"/>
                <a:gd name="T6" fmla="*/ 26 w 36"/>
                <a:gd name="T7" fmla="*/ 20 h 24"/>
                <a:gd name="T8" fmla="*/ 10 w 36"/>
                <a:gd name="T9" fmla="*/ 24 h 24"/>
                <a:gd name="T10" fmla="*/ 0 w 36"/>
                <a:gd name="T11" fmla="*/ 14 h 24"/>
                <a:gd name="T12" fmla="*/ 2 w 36"/>
                <a:gd name="T13" fmla="*/ 4 h 24"/>
                <a:gd name="T14" fmla="*/ 16 w 36"/>
                <a:gd name="T15" fmla="*/ 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24"/>
                <a:gd name="T26" fmla="*/ 36 w 36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24">
                  <a:moveTo>
                    <a:pt x="16" y="0"/>
                  </a:moveTo>
                  <a:lnTo>
                    <a:pt x="28" y="2"/>
                  </a:lnTo>
                  <a:lnTo>
                    <a:pt x="36" y="8"/>
                  </a:lnTo>
                  <a:lnTo>
                    <a:pt x="26" y="20"/>
                  </a:lnTo>
                  <a:lnTo>
                    <a:pt x="10" y="24"/>
                  </a:lnTo>
                  <a:lnTo>
                    <a:pt x="0" y="14"/>
                  </a:lnTo>
                  <a:lnTo>
                    <a:pt x="2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85" name="Freeform 3174">
              <a:extLst>
                <a:ext uri="{FF2B5EF4-FFF2-40B4-BE49-F238E27FC236}">
                  <a16:creationId xmlns:a16="http://schemas.microsoft.com/office/drawing/2014/main" id="{9B12623B-8D61-F17F-DB80-2B90F5616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2" y="1998"/>
              <a:ext cx="32" cy="30"/>
            </a:xfrm>
            <a:custGeom>
              <a:avLst/>
              <a:gdLst>
                <a:gd name="T0" fmla="*/ 12 w 32"/>
                <a:gd name="T1" fmla="*/ 0 h 30"/>
                <a:gd name="T2" fmla="*/ 22 w 32"/>
                <a:gd name="T3" fmla="*/ 2 h 30"/>
                <a:gd name="T4" fmla="*/ 32 w 32"/>
                <a:gd name="T5" fmla="*/ 10 h 30"/>
                <a:gd name="T6" fmla="*/ 26 w 32"/>
                <a:gd name="T7" fmla="*/ 26 h 30"/>
                <a:gd name="T8" fmla="*/ 10 w 32"/>
                <a:gd name="T9" fmla="*/ 30 h 30"/>
                <a:gd name="T10" fmla="*/ 0 w 32"/>
                <a:gd name="T11" fmla="*/ 20 h 30"/>
                <a:gd name="T12" fmla="*/ 2 w 32"/>
                <a:gd name="T13" fmla="*/ 10 h 30"/>
                <a:gd name="T14" fmla="*/ 12 w 32"/>
                <a:gd name="T15" fmla="*/ 0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30"/>
                <a:gd name="T26" fmla="*/ 32 w 32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30">
                  <a:moveTo>
                    <a:pt x="12" y="0"/>
                  </a:moveTo>
                  <a:lnTo>
                    <a:pt x="22" y="2"/>
                  </a:lnTo>
                  <a:lnTo>
                    <a:pt x="32" y="10"/>
                  </a:lnTo>
                  <a:lnTo>
                    <a:pt x="26" y="26"/>
                  </a:lnTo>
                  <a:lnTo>
                    <a:pt x="10" y="30"/>
                  </a:lnTo>
                  <a:lnTo>
                    <a:pt x="0" y="20"/>
                  </a:lnTo>
                  <a:lnTo>
                    <a:pt x="2" y="1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86" name="Freeform 3175">
              <a:extLst>
                <a:ext uri="{FF2B5EF4-FFF2-40B4-BE49-F238E27FC236}">
                  <a16:creationId xmlns:a16="http://schemas.microsoft.com/office/drawing/2014/main" id="{19A01139-53C1-10F5-9798-C29F7BFBF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" y="2020"/>
              <a:ext cx="44" cy="22"/>
            </a:xfrm>
            <a:custGeom>
              <a:avLst/>
              <a:gdLst>
                <a:gd name="T0" fmla="*/ 0 w 44"/>
                <a:gd name="T1" fmla="*/ 12 h 22"/>
                <a:gd name="T2" fmla="*/ 16 w 44"/>
                <a:gd name="T3" fmla="*/ 22 h 22"/>
                <a:gd name="T4" fmla="*/ 32 w 44"/>
                <a:gd name="T5" fmla="*/ 12 h 22"/>
                <a:gd name="T6" fmla="*/ 44 w 44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22"/>
                <a:gd name="T14" fmla="*/ 44 w 44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22">
                  <a:moveTo>
                    <a:pt x="0" y="12"/>
                  </a:moveTo>
                  <a:cubicBezTo>
                    <a:pt x="5" y="16"/>
                    <a:pt x="11" y="22"/>
                    <a:pt x="16" y="22"/>
                  </a:cubicBezTo>
                  <a:cubicBezTo>
                    <a:pt x="21" y="22"/>
                    <a:pt x="27" y="16"/>
                    <a:pt x="32" y="12"/>
                  </a:cubicBezTo>
                  <a:cubicBezTo>
                    <a:pt x="37" y="8"/>
                    <a:pt x="42" y="2"/>
                    <a:pt x="44" y="0"/>
                  </a:cubicBezTo>
                </a:path>
              </a:pathLst>
            </a:custGeom>
            <a:noFill/>
            <a:ln w="1905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87" name="Freeform 3176">
              <a:extLst>
                <a:ext uri="{FF2B5EF4-FFF2-40B4-BE49-F238E27FC236}">
                  <a16:creationId xmlns:a16="http://schemas.microsoft.com/office/drawing/2014/main" id="{3FAC137B-777F-5742-0E28-5EDDFE225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2006"/>
              <a:ext cx="26" cy="28"/>
            </a:xfrm>
            <a:custGeom>
              <a:avLst/>
              <a:gdLst>
                <a:gd name="T0" fmla="*/ 0 w 26"/>
                <a:gd name="T1" fmla="*/ 0 h 28"/>
                <a:gd name="T2" fmla="*/ 8 w 26"/>
                <a:gd name="T3" fmla="*/ 12 h 28"/>
                <a:gd name="T4" fmla="*/ 26 w 26"/>
                <a:gd name="T5" fmla="*/ 28 h 28"/>
                <a:gd name="T6" fmla="*/ 0 60000 65536"/>
                <a:gd name="T7" fmla="*/ 0 60000 65536"/>
                <a:gd name="T8" fmla="*/ 0 60000 65536"/>
                <a:gd name="T9" fmla="*/ 0 w 26"/>
                <a:gd name="T10" fmla="*/ 0 h 28"/>
                <a:gd name="T11" fmla="*/ 26 w 2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28">
                  <a:moveTo>
                    <a:pt x="0" y="0"/>
                  </a:moveTo>
                  <a:cubicBezTo>
                    <a:pt x="2" y="3"/>
                    <a:pt x="4" y="7"/>
                    <a:pt x="8" y="12"/>
                  </a:cubicBezTo>
                  <a:cubicBezTo>
                    <a:pt x="12" y="17"/>
                    <a:pt x="23" y="25"/>
                    <a:pt x="26" y="28"/>
                  </a:cubicBezTo>
                </a:path>
              </a:pathLst>
            </a:custGeom>
            <a:noFill/>
            <a:ln w="1905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88" name="Freeform 3177">
              <a:extLst>
                <a:ext uri="{FF2B5EF4-FFF2-40B4-BE49-F238E27FC236}">
                  <a16:creationId xmlns:a16="http://schemas.microsoft.com/office/drawing/2014/main" id="{148EB446-4B8F-6A66-C813-32FFA041E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1876"/>
              <a:ext cx="15" cy="44"/>
            </a:xfrm>
            <a:custGeom>
              <a:avLst/>
              <a:gdLst>
                <a:gd name="T0" fmla="*/ 0 w 15"/>
                <a:gd name="T1" fmla="*/ 0 h 44"/>
                <a:gd name="T2" fmla="*/ 12 w 15"/>
                <a:gd name="T3" fmla="*/ 12 h 44"/>
                <a:gd name="T4" fmla="*/ 14 w 15"/>
                <a:gd name="T5" fmla="*/ 26 h 44"/>
                <a:gd name="T6" fmla="*/ 8 w 15"/>
                <a:gd name="T7" fmla="*/ 44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44"/>
                <a:gd name="T14" fmla="*/ 15 w 15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44">
                  <a:moveTo>
                    <a:pt x="0" y="0"/>
                  </a:moveTo>
                  <a:cubicBezTo>
                    <a:pt x="5" y="4"/>
                    <a:pt x="10" y="8"/>
                    <a:pt x="12" y="12"/>
                  </a:cubicBezTo>
                  <a:cubicBezTo>
                    <a:pt x="14" y="16"/>
                    <a:pt x="15" y="21"/>
                    <a:pt x="14" y="26"/>
                  </a:cubicBezTo>
                  <a:cubicBezTo>
                    <a:pt x="13" y="31"/>
                    <a:pt x="9" y="40"/>
                    <a:pt x="8" y="44"/>
                  </a:cubicBezTo>
                </a:path>
              </a:pathLst>
            </a:custGeom>
            <a:noFill/>
            <a:ln w="1905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89" name="Freeform 3178">
              <a:extLst>
                <a:ext uri="{FF2B5EF4-FFF2-40B4-BE49-F238E27FC236}">
                  <a16:creationId xmlns:a16="http://schemas.microsoft.com/office/drawing/2014/main" id="{93D415F5-0D89-5260-738E-9CDF85289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" y="1884"/>
              <a:ext cx="20" cy="30"/>
            </a:xfrm>
            <a:custGeom>
              <a:avLst/>
              <a:gdLst>
                <a:gd name="T0" fmla="*/ 8 w 20"/>
                <a:gd name="T1" fmla="*/ 0 h 30"/>
                <a:gd name="T2" fmla="*/ 2 w 20"/>
                <a:gd name="T3" fmla="*/ 12 h 30"/>
                <a:gd name="T4" fmla="*/ 20 w 20"/>
                <a:gd name="T5" fmla="*/ 30 h 30"/>
                <a:gd name="T6" fmla="*/ 0 60000 65536"/>
                <a:gd name="T7" fmla="*/ 0 60000 65536"/>
                <a:gd name="T8" fmla="*/ 0 60000 65536"/>
                <a:gd name="T9" fmla="*/ 0 w 20"/>
                <a:gd name="T10" fmla="*/ 0 h 30"/>
                <a:gd name="T11" fmla="*/ 20 w 20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30">
                  <a:moveTo>
                    <a:pt x="8" y="0"/>
                  </a:moveTo>
                  <a:cubicBezTo>
                    <a:pt x="4" y="3"/>
                    <a:pt x="0" y="7"/>
                    <a:pt x="2" y="12"/>
                  </a:cubicBezTo>
                  <a:cubicBezTo>
                    <a:pt x="4" y="17"/>
                    <a:pt x="12" y="23"/>
                    <a:pt x="20" y="30"/>
                  </a:cubicBezTo>
                </a:path>
              </a:pathLst>
            </a:custGeom>
            <a:noFill/>
            <a:ln w="1905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90" name="Freeform 3179">
              <a:extLst>
                <a:ext uri="{FF2B5EF4-FFF2-40B4-BE49-F238E27FC236}">
                  <a16:creationId xmlns:a16="http://schemas.microsoft.com/office/drawing/2014/main" id="{895A6FB9-440D-6670-838C-6B6C8E40A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2098"/>
              <a:ext cx="96" cy="24"/>
            </a:xfrm>
            <a:custGeom>
              <a:avLst/>
              <a:gdLst>
                <a:gd name="T0" fmla="*/ 96 w 96"/>
                <a:gd name="T1" fmla="*/ 4 h 24"/>
                <a:gd name="T2" fmla="*/ 80 w 96"/>
                <a:gd name="T3" fmla="*/ 18 h 24"/>
                <a:gd name="T4" fmla="*/ 62 w 96"/>
                <a:gd name="T5" fmla="*/ 24 h 24"/>
                <a:gd name="T6" fmla="*/ 48 w 96"/>
                <a:gd name="T7" fmla="*/ 18 h 24"/>
                <a:gd name="T8" fmla="*/ 36 w 96"/>
                <a:gd name="T9" fmla="*/ 16 h 24"/>
                <a:gd name="T10" fmla="*/ 24 w 96"/>
                <a:gd name="T11" fmla="*/ 12 h 24"/>
                <a:gd name="T12" fmla="*/ 12 w 96"/>
                <a:gd name="T13" fmla="*/ 12 h 24"/>
                <a:gd name="T14" fmla="*/ 0 w 96"/>
                <a:gd name="T15" fmla="*/ 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6"/>
                <a:gd name="T25" fmla="*/ 0 h 24"/>
                <a:gd name="T26" fmla="*/ 96 w 96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6" h="24">
                  <a:moveTo>
                    <a:pt x="96" y="4"/>
                  </a:moveTo>
                  <a:cubicBezTo>
                    <a:pt x="91" y="9"/>
                    <a:pt x="86" y="15"/>
                    <a:pt x="80" y="18"/>
                  </a:cubicBezTo>
                  <a:cubicBezTo>
                    <a:pt x="74" y="21"/>
                    <a:pt x="67" y="24"/>
                    <a:pt x="62" y="24"/>
                  </a:cubicBezTo>
                  <a:cubicBezTo>
                    <a:pt x="57" y="24"/>
                    <a:pt x="52" y="19"/>
                    <a:pt x="48" y="18"/>
                  </a:cubicBezTo>
                  <a:cubicBezTo>
                    <a:pt x="44" y="17"/>
                    <a:pt x="40" y="17"/>
                    <a:pt x="36" y="16"/>
                  </a:cubicBezTo>
                  <a:cubicBezTo>
                    <a:pt x="32" y="15"/>
                    <a:pt x="28" y="13"/>
                    <a:pt x="24" y="12"/>
                  </a:cubicBezTo>
                  <a:cubicBezTo>
                    <a:pt x="20" y="11"/>
                    <a:pt x="16" y="14"/>
                    <a:pt x="12" y="12"/>
                  </a:cubicBezTo>
                  <a:cubicBezTo>
                    <a:pt x="8" y="10"/>
                    <a:pt x="4" y="5"/>
                    <a:pt x="0" y="0"/>
                  </a:cubicBezTo>
                </a:path>
              </a:pathLst>
            </a:custGeom>
            <a:noFill/>
            <a:ln w="1905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91" name="Freeform 3180">
              <a:extLst>
                <a:ext uri="{FF2B5EF4-FFF2-40B4-BE49-F238E27FC236}">
                  <a16:creationId xmlns:a16="http://schemas.microsoft.com/office/drawing/2014/main" id="{74AD06C4-292F-C4F0-5CAB-8E40DC99D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" y="1902"/>
              <a:ext cx="7" cy="26"/>
            </a:xfrm>
            <a:custGeom>
              <a:avLst/>
              <a:gdLst>
                <a:gd name="T0" fmla="*/ 7 w 7"/>
                <a:gd name="T1" fmla="*/ 0 h 26"/>
                <a:gd name="T2" fmla="*/ 1 w 7"/>
                <a:gd name="T3" fmla="*/ 12 h 26"/>
                <a:gd name="T4" fmla="*/ 3 w 7"/>
                <a:gd name="T5" fmla="*/ 26 h 26"/>
                <a:gd name="T6" fmla="*/ 0 60000 65536"/>
                <a:gd name="T7" fmla="*/ 0 60000 65536"/>
                <a:gd name="T8" fmla="*/ 0 60000 65536"/>
                <a:gd name="T9" fmla="*/ 0 w 7"/>
                <a:gd name="T10" fmla="*/ 0 h 26"/>
                <a:gd name="T11" fmla="*/ 7 w 7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26">
                  <a:moveTo>
                    <a:pt x="7" y="0"/>
                  </a:moveTo>
                  <a:cubicBezTo>
                    <a:pt x="4" y="4"/>
                    <a:pt x="2" y="8"/>
                    <a:pt x="1" y="12"/>
                  </a:cubicBezTo>
                  <a:cubicBezTo>
                    <a:pt x="0" y="16"/>
                    <a:pt x="2" y="23"/>
                    <a:pt x="3" y="26"/>
                  </a:cubicBezTo>
                </a:path>
              </a:pathLst>
            </a:custGeom>
            <a:noFill/>
            <a:ln w="127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92" name="Freeform 3181">
              <a:extLst>
                <a:ext uri="{FF2B5EF4-FFF2-40B4-BE49-F238E27FC236}">
                  <a16:creationId xmlns:a16="http://schemas.microsoft.com/office/drawing/2014/main" id="{AA03C146-A664-4628-1DF3-27DB8BCC2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6" y="2092"/>
              <a:ext cx="2" cy="18"/>
            </a:xfrm>
            <a:custGeom>
              <a:avLst/>
              <a:gdLst>
                <a:gd name="T0" fmla="*/ 2 w 2"/>
                <a:gd name="T1" fmla="*/ 0 h 18"/>
                <a:gd name="T2" fmla="*/ 0 w 2"/>
                <a:gd name="T3" fmla="*/ 10 h 18"/>
                <a:gd name="T4" fmla="*/ 0 w 2"/>
                <a:gd name="T5" fmla="*/ 18 h 18"/>
                <a:gd name="T6" fmla="*/ 0 60000 65536"/>
                <a:gd name="T7" fmla="*/ 0 60000 65536"/>
                <a:gd name="T8" fmla="*/ 0 60000 65536"/>
                <a:gd name="T9" fmla="*/ 0 w 2"/>
                <a:gd name="T10" fmla="*/ 0 h 18"/>
                <a:gd name="T11" fmla="*/ 2 w 2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8">
                  <a:moveTo>
                    <a:pt x="2" y="0"/>
                  </a:moveTo>
                  <a:cubicBezTo>
                    <a:pt x="2" y="2"/>
                    <a:pt x="0" y="7"/>
                    <a:pt x="0" y="10"/>
                  </a:cubicBezTo>
                  <a:cubicBezTo>
                    <a:pt x="0" y="13"/>
                    <a:pt x="0" y="16"/>
                    <a:pt x="0" y="18"/>
                  </a:cubicBezTo>
                </a:path>
              </a:pathLst>
            </a:custGeom>
            <a:noFill/>
            <a:ln w="952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93" name="Line 3182">
              <a:extLst>
                <a:ext uri="{FF2B5EF4-FFF2-40B4-BE49-F238E27FC236}">
                  <a16:creationId xmlns:a16="http://schemas.microsoft.com/office/drawing/2014/main" id="{5B8B4D37-FCCA-B197-C20D-18387170CF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2" y="1892"/>
              <a:ext cx="16" cy="4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94" name="Line 3183">
              <a:extLst>
                <a:ext uri="{FF2B5EF4-FFF2-40B4-BE49-F238E27FC236}">
                  <a16:creationId xmlns:a16="http://schemas.microsoft.com/office/drawing/2014/main" id="{7E647CF5-77F5-65DE-F8B9-C377648851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4" y="1950"/>
              <a:ext cx="6" cy="16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95" name="Freeform 3184">
              <a:extLst>
                <a:ext uri="{FF2B5EF4-FFF2-40B4-BE49-F238E27FC236}">
                  <a16:creationId xmlns:a16="http://schemas.microsoft.com/office/drawing/2014/main" id="{7A96300C-BE1E-3BCD-E2E6-B2F477A63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8" y="1988"/>
              <a:ext cx="6" cy="22"/>
            </a:xfrm>
            <a:custGeom>
              <a:avLst/>
              <a:gdLst>
                <a:gd name="T0" fmla="*/ 0 w 6"/>
                <a:gd name="T1" fmla="*/ 0 h 22"/>
                <a:gd name="T2" fmla="*/ 6 w 6"/>
                <a:gd name="T3" fmla="*/ 22 h 22"/>
                <a:gd name="T4" fmla="*/ 0 60000 65536"/>
                <a:gd name="T5" fmla="*/ 0 60000 65536"/>
                <a:gd name="T6" fmla="*/ 0 w 6"/>
                <a:gd name="T7" fmla="*/ 0 h 22"/>
                <a:gd name="T8" fmla="*/ 6 w 6"/>
                <a:gd name="T9" fmla="*/ 22 h 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22">
                  <a:moveTo>
                    <a:pt x="0" y="0"/>
                  </a:moveTo>
                  <a:cubicBezTo>
                    <a:pt x="2" y="9"/>
                    <a:pt x="5" y="18"/>
                    <a:pt x="6" y="22"/>
                  </a:cubicBezTo>
                </a:path>
              </a:pathLst>
            </a:custGeom>
            <a:noFill/>
            <a:ln w="952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96" name="Line 3185">
              <a:extLst>
                <a:ext uri="{FF2B5EF4-FFF2-40B4-BE49-F238E27FC236}">
                  <a16:creationId xmlns:a16="http://schemas.microsoft.com/office/drawing/2014/main" id="{843FC242-419B-D740-1C9B-32B96114AF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8" y="2044"/>
              <a:ext cx="10" cy="16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1186" name="AutoShape 3186">
            <a:extLst>
              <a:ext uri="{FF2B5EF4-FFF2-40B4-BE49-F238E27FC236}">
                <a16:creationId xmlns:a16="http://schemas.microsoft.com/office/drawing/2014/main" id="{D9FFAFF4-BC05-7EB6-99D1-FB5705F10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8925" y="1871663"/>
            <a:ext cx="141288" cy="671512"/>
          </a:xfrm>
          <a:prstGeom prst="upArrow">
            <a:avLst>
              <a:gd name="adj1" fmla="val 50000"/>
              <a:gd name="adj2" fmla="val 118820"/>
            </a:avLst>
          </a:prstGeom>
          <a:solidFill>
            <a:srgbClr val="33CC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endParaRPr lang="zh-CN" altLang="en-US"/>
          </a:p>
        </p:txBody>
      </p:sp>
      <p:sp>
        <p:nvSpPr>
          <p:cNvPr id="131187" name="AutoShape 3187">
            <a:extLst>
              <a:ext uri="{FF2B5EF4-FFF2-40B4-BE49-F238E27FC236}">
                <a16:creationId xmlns:a16="http://schemas.microsoft.com/office/drawing/2014/main" id="{D625BD9D-35CB-C976-B058-1E9974A0C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7263" y="3863976"/>
            <a:ext cx="654050" cy="455613"/>
          </a:xfrm>
          <a:prstGeom prst="curvedLeftArrow">
            <a:avLst>
              <a:gd name="adj1" fmla="val 14634"/>
              <a:gd name="adj2" fmla="val 38329"/>
              <a:gd name="adj3" fmla="val 73824"/>
            </a:avLst>
          </a:prstGeom>
          <a:solidFill>
            <a:srgbClr val="33CC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endParaRPr lang="zh-CN" altLang="en-US"/>
          </a:p>
        </p:txBody>
      </p:sp>
      <p:sp>
        <p:nvSpPr>
          <p:cNvPr id="131188" name="AutoShape 3188">
            <a:extLst>
              <a:ext uri="{FF2B5EF4-FFF2-40B4-BE49-F238E27FC236}">
                <a16:creationId xmlns:a16="http://schemas.microsoft.com/office/drawing/2014/main" id="{138DFDA3-0AE7-E2EC-BF2E-F3E59255C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4814" y="1847851"/>
            <a:ext cx="141287" cy="671513"/>
          </a:xfrm>
          <a:prstGeom prst="upArrow">
            <a:avLst>
              <a:gd name="adj1" fmla="val 50000"/>
              <a:gd name="adj2" fmla="val 118821"/>
            </a:avLst>
          </a:prstGeom>
          <a:solidFill>
            <a:srgbClr val="33CC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endParaRPr lang="zh-CN" altLang="en-US"/>
          </a:p>
        </p:txBody>
      </p:sp>
      <p:sp>
        <p:nvSpPr>
          <p:cNvPr id="131189" name="AutoShape 3189">
            <a:extLst>
              <a:ext uri="{FF2B5EF4-FFF2-40B4-BE49-F238E27FC236}">
                <a16:creationId xmlns:a16="http://schemas.microsoft.com/office/drawing/2014/main" id="{F207F7DA-EDE0-16F5-F0D2-F573D857F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4189" y="3863975"/>
            <a:ext cx="687387" cy="406400"/>
          </a:xfrm>
          <a:prstGeom prst="curvedRightArrow">
            <a:avLst>
              <a:gd name="adj1" fmla="val 20000"/>
              <a:gd name="adj2" fmla="val 40000"/>
              <a:gd name="adj3" fmla="val 82425"/>
            </a:avLst>
          </a:prstGeom>
          <a:solidFill>
            <a:srgbClr val="33CC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"/>
                                        <p:tgtEl>
                                          <p:spTgt spid="131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"/>
                                        <p:tgtEl>
                                          <p:spTgt spid="131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5" grpId="0" build="p" autoUpdateAnimBg="0"/>
      <p:bldP spid="131092" grpId="0" build="p" autoUpdateAnimBg="0"/>
      <p:bldP spid="131093" grpId="0" build="p" autoUpdateAnimBg="0"/>
      <p:bldP spid="131186" grpId="0" animBg="1"/>
      <p:bldP spid="131187" grpId="0" animBg="1"/>
      <p:bldP spid="131188" grpId="0" animBg="1"/>
      <p:bldP spid="1311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0D6C0D41-0E26-B32B-45F1-E7C21F9725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35188" y="463551"/>
            <a:ext cx="7772400" cy="5175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3. </a:t>
            </a:r>
            <a:r>
              <a:rPr lang="zh-CN" altLang="en-US" sz="2800" b="1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螺纹的分类</a:t>
            </a:r>
          </a:p>
        </p:txBody>
      </p:sp>
      <p:sp>
        <p:nvSpPr>
          <p:cNvPr id="21507" name="灯片编号占位符 4">
            <a:extLst>
              <a:ext uri="{FF2B5EF4-FFF2-40B4-BE49-F238E27FC236}">
                <a16:creationId xmlns:a16="http://schemas.microsoft.com/office/drawing/2014/main" id="{E121327C-0B6E-E489-BC56-92A949EEC501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9014479" y="6346195"/>
            <a:ext cx="259043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A126B793-B422-4F33-99C6-F0366B67CB3E}" type="slidenum">
              <a:rPr kumimoji="0" lang="en-US" altLang="zh-CN" sz="1100" b="0">
                <a:solidFill>
                  <a:srgbClr val="636363"/>
                </a:solidFill>
              </a:rPr>
              <a:pPr/>
              <a:t>11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sp>
        <p:nvSpPr>
          <p:cNvPr id="48188" name="Text Box 60">
            <a:extLst>
              <a:ext uri="{FF2B5EF4-FFF2-40B4-BE49-F238E27FC236}">
                <a16:creationId xmlns:a16="http://schemas.microsoft.com/office/drawing/2014/main" id="{B1C2FDB6-84B7-AEA5-C55D-0D19DCFCFA1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931989" y="3810001"/>
            <a:ext cx="708025" cy="771525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zh-CN" altLang="en-US" sz="2000">
                <a:latin typeface="Times New Roman" panose="02020603050405020304" pitchFamily="18" charset="0"/>
                <a:ea typeface="仿宋_GB2312" pitchFamily="49" charset="-122"/>
              </a:rPr>
              <a:t>螺纹</a:t>
            </a:r>
          </a:p>
        </p:txBody>
      </p:sp>
      <p:grpSp>
        <p:nvGrpSpPr>
          <p:cNvPr id="2" name="Group 61">
            <a:extLst>
              <a:ext uri="{FF2B5EF4-FFF2-40B4-BE49-F238E27FC236}">
                <a16:creationId xmlns:a16="http://schemas.microsoft.com/office/drawing/2014/main" id="{AD08821E-5ED1-C385-D468-10E4DEE07D7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03839" y="3149281"/>
            <a:ext cx="3584575" cy="1345573"/>
            <a:chOff x="2937" y="1530"/>
            <a:chExt cx="2667" cy="1060"/>
          </a:xfrm>
        </p:grpSpPr>
        <p:sp>
          <p:nvSpPr>
            <p:cNvPr id="21546" name="Text Box 62">
              <a:extLst>
                <a:ext uri="{FF2B5EF4-FFF2-40B4-BE49-F238E27FC236}">
                  <a16:creationId xmlns:a16="http://schemas.microsoft.com/office/drawing/2014/main" id="{A8282745-43CE-7C9A-B5B1-6D0FCD6FC6B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447" y="2275"/>
              <a:ext cx="1820" cy="315"/>
            </a:xfrm>
            <a:prstGeom prst="rect">
              <a:avLst/>
            </a:prstGeom>
            <a:noFill/>
            <a:ln w="19050" algn="ctr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CN" sz="2000">
                  <a:latin typeface="仿宋_GB2312" pitchFamily="49" charset="-122"/>
                  <a:ea typeface="仿宋_GB2312" pitchFamily="49" charset="-122"/>
                </a:rPr>
                <a:t>60°</a:t>
              </a:r>
              <a:r>
                <a:rPr lang="zh-CN" altLang="en-US" sz="2000">
                  <a:latin typeface="仿宋_GB2312" pitchFamily="49" charset="-122"/>
                  <a:ea typeface="仿宋_GB2312" pitchFamily="49" charset="-122"/>
                </a:rPr>
                <a:t>圆锥管螺纹  </a:t>
              </a:r>
            </a:p>
          </p:txBody>
        </p:sp>
        <p:sp>
          <p:nvSpPr>
            <p:cNvPr id="21547" name="Text Box 63">
              <a:extLst>
                <a:ext uri="{FF2B5EF4-FFF2-40B4-BE49-F238E27FC236}">
                  <a16:creationId xmlns:a16="http://schemas.microsoft.com/office/drawing/2014/main" id="{EB67D1B7-FEC3-7F2F-ABF1-B0749D64928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447" y="1530"/>
              <a:ext cx="2152" cy="315"/>
            </a:xfrm>
            <a:prstGeom prst="rect">
              <a:avLst/>
            </a:prstGeom>
            <a:noFill/>
            <a:ln w="19050" algn="ctr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zh-CN" altLang="en-US" sz="2000">
                  <a:latin typeface="仿宋_GB2312" pitchFamily="49" charset="-122"/>
                  <a:ea typeface="仿宋_GB2312" pitchFamily="49" charset="-122"/>
                </a:rPr>
                <a:t>用螺纹密封的管螺纹</a:t>
              </a:r>
            </a:p>
          </p:txBody>
        </p:sp>
        <p:sp>
          <p:nvSpPr>
            <p:cNvPr id="21548" name="Text Box 64">
              <a:extLst>
                <a:ext uri="{FF2B5EF4-FFF2-40B4-BE49-F238E27FC236}">
                  <a16:creationId xmlns:a16="http://schemas.microsoft.com/office/drawing/2014/main" id="{C50D02F6-A482-5879-84E8-BF58CA8155E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447" y="1904"/>
              <a:ext cx="2157" cy="315"/>
            </a:xfrm>
            <a:prstGeom prst="rect">
              <a:avLst/>
            </a:prstGeom>
            <a:noFill/>
            <a:ln w="19050" algn="ctr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zh-CN" altLang="en-US" sz="2000">
                  <a:latin typeface="仿宋_GB2312" pitchFamily="49" charset="-122"/>
                  <a:ea typeface="仿宋_GB2312" pitchFamily="49" charset="-122"/>
                </a:rPr>
                <a:t>非螺纹密封的管螺纹</a:t>
              </a:r>
            </a:p>
          </p:txBody>
        </p:sp>
        <p:sp>
          <p:nvSpPr>
            <p:cNvPr id="21549" name="Line 65">
              <a:extLst>
                <a:ext uri="{FF2B5EF4-FFF2-40B4-BE49-F238E27FC236}">
                  <a16:creationId xmlns:a16="http://schemas.microsoft.com/office/drawing/2014/main" id="{35EE7E39-B454-E401-3E32-C83CFCB30BE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937" y="2062"/>
              <a:ext cx="510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550" name="Line 66">
              <a:extLst>
                <a:ext uri="{FF2B5EF4-FFF2-40B4-BE49-F238E27FC236}">
                  <a16:creationId xmlns:a16="http://schemas.microsoft.com/office/drawing/2014/main" id="{33CFE482-2168-0ED9-E35E-0AFEE8B4FC3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266" y="1700"/>
              <a:ext cx="0" cy="73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551" name="Line 67">
              <a:extLst>
                <a:ext uri="{FF2B5EF4-FFF2-40B4-BE49-F238E27FC236}">
                  <a16:creationId xmlns:a16="http://schemas.microsoft.com/office/drawing/2014/main" id="{0834211E-FEB9-236C-88C0-52EADF4BC79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266" y="1700"/>
              <a:ext cx="181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552" name="Line 68">
              <a:extLst>
                <a:ext uri="{FF2B5EF4-FFF2-40B4-BE49-F238E27FC236}">
                  <a16:creationId xmlns:a16="http://schemas.microsoft.com/office/drawing/2014/main" id="{7A0F7FBB-CA2C-C0EB-8294-E9A1E8F465E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266" y="2432"/>
              <a:ext cx="181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" name="Group 69">
            <a:extLst>
              <a:ext uri="{FF2B5EF4-FFF2-40B4-BE49-F238E27FC236}">
                <a16:creationId xmlns:a16="http://schemas.microsoft.com/office/drawing/2014/main" id="{EFDFD646-78C8-9FD6-EE59-365596BB997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87639" y="2481263"/>
            <a:ext cx="1233487" cy="3962400"/>
            <a:chOff x="895" y="994"/>
            <a:chExt cx="971" cy="3120"/>
          </a:xfrm>
        </p:grpSpPr>
        <p:sp>
          <p:nvSpPr>
            <p:cNvPr id="21538" name="Text Box 70">
              <a:extLst>
                <a:ext uri="{FF2B5EF4-FFF2-40B4-BE49-F238E27FC236}">
                  <a16:creationId xmlns:a16="http://schemas.microsoft.com/office/drawing/2014/main" id="{EB2BB241-62A4-EB42-A014-8CC7DD3C62F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176" y="994"/>
              <a:ext cx="684" cy="568"/>
            </a:xfrm>
            <a:prstGeom prst="rect">
              <a:avLst/>
            </a:prstGeom>
            <a:noFill/>
            <a:ln w="19050" algn="ctr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zh-CN" altLang="en-US" sz="2000">
                  <a:latin typeface="Times New Roman" panose="02020603050405020304" pitchFamily="18" charset="0"/>
                  <a:ea typeface="仿宋_GB2312" pitchFamily="49" charset="-122"/>
                </a:rPr>
                <a:t>连接螺纹</a:t>
              </a:r>
            </a:p>
          </p:txBody>
        </p:sp>
        <p:sp>
          <p:nvSpPr>
            <p:cNvPr id="21539" name="Text Box 71">
              <a:extLst>
                <a:ext uri="{FF2B5EF4-FFF2-40B4-BE49-F238E27FC236}">
                  <a16:creationId xmlns:a16="http://schemas.microsoft.com/office/drawing/2014/main" id="{876A72FE-B6D8-F640-C385-C4F073B4FB6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194" y="2670"/>
              <a:ext cx="672" cy="567"/>
            </a:xfrm>
            <a:prstGeom prst="rect">
              <a:avLst/>
            </a:prstGeom>
            <a:noFill/>
            <a:ln w="19050" algn="ctr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zh-CN" altLang="en-US" sz="2000">
                  <a:latin typeface="Times New Roman" panose="02020603050405020304" pitchFamily="18" charset="0"/>
                  <a:ea typeface="仿宋_GB2312" pitchFamily="49" charset="-122"/>
                </a:rPr>
                <a:t>传动螺纹</a:t>
              </a:r>
            </a:p>
          </p:txBody>
        </p:sp>
        <p:sp>
          <p:nvSpPr>
            <p:cNvPr id="21540" name="Text Box 72">
              <a:extLst>
                <a:ext uri="{FF2B5EF4-FFF2-40B4-BE49-F238E27FC236}">
                  <a16:creationId xmlns:a16="http://schemas.microsoft.com/office/drawing/2014/main" id="{8B791948-9259-D5C6-4EF7-43AA8DB13C9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197" y="3546"/>
              <a:ext cx="669" cy="568"/>
            </a:xfrm>
            <a:prstGeom prst="rect">
              <a:avLst/>
            </a:prstGeom>
            <a:noFill/>
            <a:ln w="19050" algn="ctr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zh-CN" altLang="en-US" sz="2000">
                  <a:latin typeface="Times New Roman" panose="02020603050405020304" pitchFamily="18" charset="0"/>
                  <a:ea typeface="仿宋_GB2312" pitchFamily="49" charset="-122"/>
                </a:rPr>
                <a:t>特种螺纹</a:t>
              </a:r>
            </a:p>
          </p:txBody>
        </p:sp>
        <p:sp>
          <p:nvSpPr>
            <p:cNvPr id="21541" name="Line 73">
              <a:extLst>
                <a:ext uri="{FF2B5EF4-FFF2-40B4-BE49-F238E27FC236}">
                  <a16:creationId xmlns:a16="http://schemas.microsoft.com/office/drawing/2014/main" id="{9223B43B-13FE-B17B-D9B7-42246375D0F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064" y="1281"/>
              <a:ext cx="0" cy="256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542" name="Line 74">
              <a:extLst>
                <a:ext uri="{FF2B5EF4-FFF2-40B4-BE49-F238E27FC236}">
                  <a16:creationId xmlns:a16="http://schemas.microsoft.com/office/drawing/2014/main" id="{49326246-438B-1C77-0D8D-0B39692042F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054" y="1281"/>
              <a:ext cx="117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543" name="Line 75">
              <a:extLst>
                <a:ext uri="{FF2B5EF4-FFF2-40B4-BE49-F238E27FC236}">
                  <a16:creationId xmlns:a16="http://schemas.microsoft.com/office/drawing/2014/main" id="{56A52117-A8BD-EEE8-91C8-870A8A76382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054" y="2960"/>
              <a:ext cx="143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544" name="Line 76">
              <a:extLst>
                <a:ext uri="{FF2B5EF4-FFF2-40B4-BE49-F238E27FC236}">
                  <a16:creationId xmlns:a16="http://schemas.microsoft.com/office/drawing/2014/main" id="{9439C472-373B-26DD-8D09-66774773F45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064" y="3841"/>
              <a:ext cx="133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545" name="Line 77">
              <a:extLst>
                <a:ext uri="{FF2B5EF4-FFF2-40B4-BE49-F238E27FC236}">
                  <a16:creationId xmlns:a16="http://schemas.microsoft.com/office/drawing/2014/main" id="{29CE9780-8152-BC4C-4A8F-DF76466FEF5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895" y="2419"/>
              <a:ext cx="169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4" name="Group 78">
            <a:extLst>
              <a:ext uri="{FF2B5EF4-FFF2-40B4-BE49-F238E27FC236}">
                <a16:creationId xmlns:a16="http://schemas.microsoft.com/office/drawing/2014/main" id="{4D1B92DC-DE79-6C18-32F9-2ADE5B77B3E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35414" y="1737994"/>
            <a:ext cx="1952625" cy="2329819"/>
            <a:chOff x="1852" y="387"/>
            <a:chExt cx="1537" cy="1835"/>
          </a:xfrm>
        </p:grpSpPr>
        <p:sp>
          <p:nvSpPr>
            <p:cNvPr id="21529" name="Text Box 79">
              <a:extLst>
                <a:ext uri="{FF2B5EF4-FFF2-40B4-BE49-F238E27FC236}">
                  <a16:creationId xmlns:a16="http://schemas.microsoft.com/office/drawing/2014/main" id="{E292DB54-A5DC-87D9-C65F-5B1C229A09E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084" y="387"/>
              <a:ext cx="1079" cy="315"/>
            </a:xfrm>
            <a:prstGeom prst="rect">
              <a:avLst/>
            </a:prstGeom>
            <a:noFill/>
            <a:ln w="19050" algn="ctr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zh-CN" altLang="en-US" sz="2000">
                  <a:latin typeface="Times New Roman" panose="02020603050405020304" pitchFamily="18" charset="0"/>
                  <a:ea typeface="仿宋_GB2312" pitchFamily="49" charset="-122"/>
                </a:rPr>
                <a:t>普通螺纹 </a:t>
              </a:r>
            </a:p>
          </p:txBody>
        </p:sp>
        <p:sp>
          <p:nvSpPr>
            <p:cNvPr id="21530" name="Text Box 80">
              <a:extLst>
                <a:ext uri="{FF2B5EF4-FFF2-40B4-BE49-F238E27FC236}">
                  <a16:creationId xmlns:a16="http://schemas.microsoft.com/office/drawing/2014/main" id="{09DAD910-F024-0691-60F4-2004DCA082A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084" y="745"/>
              <a:ext cx="909" cy="327"/>
            </a:xfrm>
            <a:prstGeom prst="rect">
              <a:avLst/>
            </a:prstGeom>
            <a:noFill/>
            <a:ln w="19050" algn="ctr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zh-CN" altLang="en-US" sz="2000">
                  <a:latin typeface="Times New Roman" panose="02020603050405020304" pitchFamily="18" charset="0"/>
                  <a:ea typeface="仿宋_GB2312" pitchFamily="49" charset="-122"/>
                </a:rPr>
                <a:t>小螺纹  </a:t>
              </a:r>
            </a:p>
          </p:txBody>
        </p:sp>
        <p:sp>
          <p:nvSpPr>
            <p:cNvPr id="21531" name="Text Box 81">
              <a:extLst>
                <a:ext uri="{FF2B5EF4-FFF2-40B4-BE49-F238E27FC236}">
                  <a16:creationId xmlns:a16="http://schemas.microsoft.com/office/drawing/2014/main" id="{24063798-C5E9-FCFB-DA37-5ED759B0510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084" y="1109"/>
              <a:ext cx="1305" cy="327"/>
            </a:xfrm>
            <a:prstGeom prst="rect">
              <a:avLst/>
            </a:prstGeom>
            <a:noFill/>
            <a:ln w="19050" algn="ctr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zh-CN" altLang="en-US" sz="2000">
                  <a:latin typeface="Times New Roman" panose="02020603050405020304" pitchFamily="18" charset="0"/>
                  <a:ea typeface="仿宋_GB2312" pitchFamily="49" charset="-122"/>
                </a:rPr>
                <a:t>米制锥螺纹 </a:t>
              </a:r>
            </a:p>
          </p:txBody>
        </p:sp>
        <p:sp>
          <p:nvSpPr>
            <p:cNvPr id="21532" name="Text Box 82">
              <a:extLst>
                <a:ext uri="{FF2B5EF4-FFF2-40B4-BE49-F238E27FC236}">
                  <a16:creationId xmlns:a16="http://schemas.microsoft.com/office/drawing/2014/main" id="{0B920AE0-793A-03B4-CB09-B1E7AE0CEF4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084" y="1907"/>
              <a:ext cx="853" cy="315"/>
            </a:xfrm>
            <a:prstGeom prst="rect">
              <a:avLst/>
            </a:prstGeom>
            <a:noFill/>
            <a:ln w="19050" algn="ctr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zh-CN" altLang="en-US" sz="2000">
                  <a:latin typeface="Times New Roman" panose="02020603050405020304" pitchFamily="18" charset="0"/>
                  <a:ea typeface="仿宋_GB2312" pitchFamily="49" charset="-122"/>
                </a:rPr>
                <a:t>管螺纹 </a:t>
              </a:r>
            </a:p>
          </p:txBody>
        </p:sp>
        <p:sp>
          <p:nvSpPr>
            <p:cNvPr id="21533" name="Line 83">
              <a:extLst>
                <a:ext uri="{FF2B5EF4-FFF2-40B4-BE49-F238E27FC236}">
                  <a16:creationId xmlns:a16="http://schemas.microsoft.com/office/drawing/2014/main" id="{64B85BC4-6CE5-14D5-25E2-CC13794D631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965" y="555"/>
              <a:ext cx="0" cy="149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534" name="Line 84">
              <a:extLst>
                <a:ext uri="{FF2B5EF4-FFF2-40B4-BE49-F238E27FC236}">
                  <a16:creationId xmlns:a16="http://schemas.microsoft.com/office/drawing/2014/main" id="{63AAD633-5BB9-898A-778D-04FA869D236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965" y="919"/>
              <a:ext cx="120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535" name="Line 85">
              <a:extLst>
                <a:ext uri="{FF2B5EF4-FFF2-40B4-BE49-F238E27FC236}">
                  <a16:creationId xmlns:a16="http://schemas.microsoft.com/office/drawing/2014/main" id="{16150443-8DA0-EAA4-0A90-9F83936AC34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965" y="555"/>
              <a:ext cx="120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536" name="Line 86">
              <a:extLst>
                <a:ext uri="{FF2B5EF4-FFF2-40B4-BE49-F238E27FC236}">
                  <a16:creationId xmlns:a16="http://schemas.microsoft.com/office/drawing/2014/main" id="{81D7AF8A-0EE3-EB2C-BB8E-9B59E7F9489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852" y="1281"/>
              <a:ext cx="230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537" name="Line 87">
              <a:extLst>
                <a:ext uri="{FF2B5EF4-FFF2-40B4-BE49-F238E27FC236}">
                  <a16:creationId xmlns:a16="http://schemas.microsoft.com/office/drawing/2014/main" id="{D39E80EB-5E3B-8640-52D3-839C01DDBB2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965" y="2049"/>
              <a:ext cx="120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" name="Group 88">
            <a:extLst>
              <a:ext uri="{FF2B5EF4-FFF2-40B4-BE49-F238E27FC236}">
                <a16:creationId xmlns:a16="http://schemas.microsoft.com/office/drawing/2014/main" id="{60105FCA-63DA-6AFC-890A-174D15785C2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34038" y="1463676"/>
            <a:ext cx="1757362" cy="885825"/>
            <a:chOff x="3163" y="219"/>
            <a:chExt cx="1225" cy="680"/>
          </a:xfrm>
        </p:grpSpPr>
        <p:sp>
          <p:nvSpPr>
            <p:cNvPr id="21523" name="Text Box 89">
              <a:extLst>
                <a:ext uri="{FF2B5EF4-FFF2-40B4-BE49-F238E27FC236}">
                  <a16:creationId xmlns:a16="http://schemas.microsoft.com/office/drawing/2014/main" id="{9CB1EC34-90FF-F6FC-6189-F77816C6F85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478" y="219"/>
              <a:ext cx="910" cy="319"/>
            </a:xfrm>
            <a:prstGeom prst="rect">
              <a:avLst/>
            </a:prstGeom>
            <a:noFill/>
            <a:ln w="19050" algn="ctr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zh-CN" altLang="en-US" sz="2000">
                  <a:latin typeface="Times New Roman" panose="02020603050405020304" pitchFamily="18" charset="0"/>
                  <a:ea typeface="仿宋_GB2312" pitchFamily="49" charset="-122"/>
                </a:rPr>
                <a:t>粗牙螺纹</a:t>
              </a:r>
            </a:p>
          </p:txBody>
        </p:sp>
        <p:sp>
          <p:nvSpPr>
            <p:cNvPr id="21524" name="Text Box 90">
              <a:extLst>
                <a:ext uri="{FF2B5EF4-FFF2-40B4-BE49-F238E27FC236}">
                  <a16:creationId xmlns:a16="http://schemas.microsoft.com/office/drawing/2014/main" id="{CC1F4C8E-1FD0-5BB1-C77F-CECACC4C9B0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478" y="580"/>
              <a:ext cx="910" cy="319"/>
            </a:xfrm>
            <a:prstGeom prst="rect">
              <a:avLst/>
            </a:prstGeom>
            <a:noFill/>
            <a:ln w="19050" algn="ctr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zh-CN" altLang="en-US" sz="2000">
                  <a:latin typeface="Times New Roman" panose="02020603050405020304" pitchFamily="18" charset="0"/>
                  <a:ea typeface="仿宋_GB2312" pitchFamily="49" charset="-122"/>
                </a:rPr>
                <a:t>细牙螺纹</a:t>
              </a:r>
            </a:p>
          </p:txBody>
        </p:sp>
        <p:sp>
          <p:nvSpPr>
            <p:cNvPr id="21525" name="Line 91">
              <a:extLst>
                <a:ext uri="{FF2B5EF4-FFF2-40B4-BE49-F238E27FC236}">
                  <a16:creationId xmlns:a16="http://schemas.microsoft.com/office/drawing/2014/main" id="{11E0D3F9-AF3A-D161-C7E0-FC506A670C6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330" y="379"/>
              <a:ext cx="0" cy="36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526" name="Line 92">
              <a:extLst>
                <a:ext uri="{FF2B5EF4-FFF2-40B4-BE49-F238E27FC236}">
                  <a16:creationId xmlns:a16="http://schemas.microsoft.com/office/drawing/2014/main" id="{E5FB08B7-6ACB-8DEA-C766-DEBEE38CF0F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163" y="555"/>
              <a:ext cx="167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527" name="Line 93">
              <a:extLst>
                <a:ext uri="{FF2B5EF4-FFF2-40B4-BE49-F238E27FC236}">
                  <a16:creationId xmlns:a16="http://schemas.microsoft.com/office/drawing/2014/main" id="{90693650-26FA-601C-8E28-B944FCDACD9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330" y="379"/>
              <a:ext cx="148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528" name="Line 94">
              <a:extLst>
                <a:ext uri="{FF2B5EF4-FFF2-40B4-BE49-F238E27FC236}">
                  <a16:creationId xmlns:a16="http://schemas.microsoft.com/office/drawing/2014/main" id="{306EF18C-D272-AEC0-8735-64F1F64B685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330" y="739"/>
              <a:ext cx="148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6" name="Group 95">
            <a:extLst>
              <a:ext uri="{FF2B5EF4-FFF2-40B4-BE49-F238E27FC236}">
                <a16:creationId xmlns:a16="http://schemas.microsoft.com/office/drawing/2014/main" id="{66E56CF5-B93B-B0A2-9EAF-60AE71A99C5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35414" y="4300213"/>
            <a:ext cx="2208213" cy="1310656"/>
            <a:chOff x="1866" y="2431"/>
            <a:chExt cx="1739" cy="1033"/>
          </a:xfrm>
        </p:grpSpPr>
        <p:sp>
          <p:nvSpPr>
            <p:cNvPr id="21516" name="Text Box 96">
              <a:extLst>
                <a:ext uri="{FF2B5EF4-FFF2-40B4-BE49-F238E27FC236}">
                  <a16:creationId xmlns:a16="http://schemas.microsoft.com/office/drawing/2014/main" id="{2E436B10-4C1A-F650-2D0B-0652237D87F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085" y="2431"/>
              <a:ext cx="1081" cy="315"/>
            </a:xfrm>
            <a:prstGeom prst="rect">
              <a:avLst/>
            </a:prstGeom>
            <a:noFill/>
            <a:ln w="1905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zh-CN" altLang="en-US" sz="2000">
                  <a:latin typeface="Times New Roman" panose="02020603050405020304" pitchFamily="18" charset="0"/>
                  <a:ea typeface="仿宋_GB2312" pitchFamily="49" charset="-122"/>
                </a:rPr>
                <a:t>梯形螺纹</a:t>
              </a:r>
            </a:p>
          </p:txBody>
        </p:sp>
        <p:sp>
          <p:nvSpPr>
            <p:cNvPr id="21517" name="Text Box 97">
              <a:extLst>
                <a:ext uri="{FF2B5EF4-FFF2-40B4-BE49-F238E27FC236}">
                  <a16:creationId xmlns:a16="http://schemas.microsoft.com/office/drawing/2014/main" id="{57FC6C24-21DB-4657-560F-9F4E81E774B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085" y="2796"/>
              <a:ext cx="1155" cy="315"/>
            </a:xfrm>
            <a:prstGeom prst="rect">
              <a:avLst/>
            </a:prstGeom>
            <a:noFill/>
            <a:ln w="1905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zh-CN" altLang="en-US" sz="2000">
                  <a:latin typeface="Times New Roman" panose="02020603050405020304" pitchFamily="18" charset="0"/>
                  <a:ea typeface="仿宋_GB2312" pitchFamily="49" charset="-122"/>
                </a:rPr>
                <a:t>锯齿形螺纹</a:t>
              </a:r>
            </a:p>
          </p:txBody>
        </p:sp>
        <p:sp>
          <p:nvSpPr>
            <p:cNvPr id="21518" name="Text Box 98">
              <a:extLst>
                <a:ext uri="{FF2B5EF4-FFF2-40B4-BE49-F238E27FC236}">
                  <a16:creationId xmlns:a16="http://schemas.microsoft.com/office/drawing/2014/main" id="{123861FB-B94D-D7F3-57B0-C6CD9840397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046" y="3149"/>
              <a:ext cx="1559" cy="315"/>
            </a:xfrm>
            <a:prstGeom prst="rect">
              <a:avLst/>
            </a:prstGeom>
            <a:noFill/>
            <a:ln w="1905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kumimoji="0" lang="zh-CN" altLang="en-US" sz="2000">
                  <a:latin typeface="Times New Roman" panose="02020603050405020304" pitchFamily="18" charset="0"/>
                  <a:ea typeface="仿宋_GB2312" pitchFamily="49" charset="-122"/>
                </a:rPr>
                <a:t>自攻螺钉用螺纹</a:t>
              </a:r>
              <a:endParaRPr kumimoji="0" lang="zh-CN" altLang="en-US" sz="2000">
                <a:solidFill>
                  <a:schemeClr val="accent2"/>
                </a:solidFill>
                <a:latin typeface="Times New Roman" panose="02020603050405020304" pitchFamily="18" charset="0"/>
                <a:ea typeface="仿宋_GB2312" pitchFamily="49" charset="-122"/>
              </a:endParaRPr>
            </a:p>
          </p:txBody>
        </p:sp>
        <p:sp>
          <p:nvSpPr>
            <p:cNvPr id="21519" name="Freeform 99">
              <a:extLst>
                <a:ext uri="{FF2B5EF4-FFF2-40B4-BE49-F238E27FC236}">
                  <a16:creationId xmlns:a16="http://schemas.microsoft.com/office/drawing/2014/main" id="{13A5DEBE-54E4-5299-2295-A5EF260813B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63" y="2603"/>
              <a:ext cx="2" cy="706"/>
            </a:xfrm>
            <a:custGeom>
              <a:avLst/>
              <a:gdLst>
                <a:gd name="T0" fmla="*/ 2 w 2"/>
                <a:gd name="T1" fmla="*/ 0 h 706"/>
                <a:gd name="T2" fmla="*/ 0 w 2"/>
                <a:gd name="T3" fmla="*/ 706 h 706"/>
                <a:gd name="T4" fmla="*/ 0 60000 65536"/>
                <a:gd name="T5" fmla="*/ 0 60000 65536"/>
                <a:gd name="T6" fmla="*/ 0 w 2"/>
                <a:gd name="T7" fmla="*/ 0 h 706"/>
                <a:gd name="T8" fmla="*/ 2 w 2"/>
                <a:gd name="T9" fmla="*/ 706 h 70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706">
                  <a:moveTo>
                    <a:pt x="2" y="0"/>
                  </a:moveTo>
                  <a:lnTo>
                    <a:pt x="0" y="706"/>
                  </a:lnTo>
                </a:path>
              </a:pathLst>
            </a:cu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20" name="Line 100">
              <a:extLst>
                <a:ext uri="{FF2B5EF4-FFF2-40B4-BE49-F238E27FC236}">
                  <a16:creationId xmlns:a16="http://schemas.microsoft.com/office/drawing/2014/main" id="{4179C0A2-0E67-CE9A-9445-61E4D217BB6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965" y="2603"/>
              <a:ext cx="12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21" name="Line 101">
              <a:extLst>
                <a:ext uri="{FF2B5EF4-FFF2-40B4-BE49-F238E27FC236}">
                  <a16:creationId xmlns:a16="http://schemas.microsoft.com/office/drawing/2014/main" id="{C14BCF01-75A9-8CA6-5EA7-C04AC14BB6E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963" y="3309"/>
              <a:ext cx="119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22" name="Line 102">
              <a:extLst>
                <a:ext uri="{FF2B5EF4-FFF2-40B4-BE49-F238E27FC236}">
                  <a16:creationId xmlns:a16="http://schemas.microsoft.com/office/drawing/2014/main" id="{FAD2E53A-63E8-00B4-2AF3-CD6A08DA5D8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866" y="2960"/>
              <a:ext cx="223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48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48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8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灯片编号占位符 2">
            <a:extLst>
              <a:ext uri="{FF2B5EF4-FFF2-40B4-BE49-F238E27FC236}">
                <a16:creationId xmlns:a16="http://schemas.microsoft.com/office/drawing/2014/main" id="{1971BB4A-C1FA-EDE6-4427-05CA7A037C31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6411913"/>
            <a:ext cx="260350" cy="26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F777130-C26D-4107-9CF0-43F0879622F2}" type="slidenum">
              <a:rPr kumimoji="0" lang="en-US" altLang="zh-CN" sz="1100" b="0">
                <a:solidFill>
                  <a:srgbClr val="636363"/>
                </a:solidFill>
              </a:rPr>
              <a:pPr/>
              <a:t>12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sp>
        <p:nvSpPr>
          <p:cNvPr id="23566" name="Text Box 14">
            <a:extLst>
              <a:ext uri="{FF2B5EF4-FFF2-40B4-BE49-F238E27FC236}">
                <a16:creationId xmlns:a16="http://schemas.microsoft.com/office/drawing/2014/main" id="{9ED8BF90-3CD6-BF64-5E5F-ED0752B8217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990725" y="2343150"/>
            <a:ext cx="439738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>
                <a:solidFill>
                  <a:schemeClr val="bg2"/>
                </a:solidFill>
                <a:latin typeface="Times New Roman" panose="02020603050405020304" pitchFamily="18" charset="0"/>
                <a:ea typeface="仿宋_GB2312" pitchFamily="49" charset="-122"/>
              </a:rPr>
              <a:t>连</a:t>
            </a:r>
          </a:p>
          <a:p>
            <a:pPr algn="ctr">
              <a:spcBef>
                <a:spcPct val="0"/>
              </a:spcBef>
            </a:pPr>
            <a:r>
              <a:rPr lang="zh-CN" altLang="en-US">
                <a:solidFill>
                  <a:schemeClr val="bg2"/>
                </a:solidFill>
                <a:latin typeface="Times New Roman" panose="02020603050405020304" pitchFamily="18" charset="0"/>
                <a:ea typeface="仿宋_GB2312" pitchFamily="49" charset="-122"/>
              </a:rPr>
              <a:t>接</a:t>
            </a:r>
          </a:p>
          <a:p>
            <a:pPr algn="ctr">
              <a:spcBef>
                <a:spcPct val="0"/>
              </a:spcBef>
            </a:pPr>
            <a:r>
              <a:rPr lang="zh-CN" altLang="en-US">
                <a:solidFill>
                  <a:schemeClr val="bg2"/>
                </a:solidFill>
                <a:latin typeface="Times New Roman" panose="02020603050405020304" pitchFamily="18" charset="0"/>
                <a:ea typeface="仿宋_GB2312" pitchFamily="49" charset="-122"/>
              </a:rPr>
              <a:t>螺</a:t>
            </a:r>
          </a:p>
          <a:p>
            <a:pPr algn="ctr">
              <a:spcBef>
                <a:spcPct val="0"/>
              </a:spcBef>
            </a:pPr>
            <a:r>
              <a:rPr lang="zh-CN" altLang="en-US">
                <a:solidFill>
                  <a:schemeClr val="bg2"/>
                </a:solidFill>
                <a:latin typeface="Times New Roman" panose="02020603050405020304" pitchFamily="18" charset="0"/>
                <a:ea typeface="仿宋_GB2312" pitchFamily="49" charset="-122"/>
              </a:rPr>
              <a:t>纹</a:t>
            </a:r>
          </a:p>
        </p:txBody>
      </p:sp>
      <p:sp>
        <p:nvSpPr>
          <p:cNvPr id="23567" name="Text Box 15">
            <a:extLst>
              <a:ext uri="{FF2B5EF4-FFF2-40B4-BE49-F238E27FC236}">
                <a16:creationId xmlns:a16="http://schemas.microsoft.com/office/drawing/2014/main" id="{A7D7468C-C1FF-B0FE-73A7-01A4D358246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952626" y="4611688"/>
            <a:ext cx="44291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>
                <a:solidFill>
                  <a:schemeClr val="bg2"/>
                </a:solidFill>
                <a:latin typeface="Times New Roman" panose="02020603050405020304" pitchFamily="18" charset="0"/>
                <a:ea typeface="仿宋_GB2312" pitchFamily="49" charset="-122"/>
              </a:rPr>
              <a:t>传</a:t>
            </a:r>
          </a:p>
          <a:p>
            <a:pPr algn="ctr">
              <a:spcBef>
                <a:spcPct val="0"/>
              </a:spcBef>
            </a:pPr>
            <a:r>
              <a:rPr lang="zh-CN" altLang="en-US">
                <a:solidFill>
                  <a:schemeClr val="bg2"/>
                </a:solidFill>
                <a:latin typeface="Times New Roman" panose="02020603050405020304" pitchFamily="18" charset="0"/>
                <a:ea typeface="仿宋_GB2312" pitchFamily="49" charset="-122"/>
              </a:rPr>
              <a:t>动</a:t>
            </a:r>
          </a:p>
          <a:p>
            <a:pPr algn="ctr">
              <a:spcBef>
                <a:spcPct val="0"/>
              </a:spcBef>
            </a:pPr>
            <a:r>
              <a:rPr lang="zh-CN" altLang="en-US">
                <a:solidFill>
                  <a:schemeClr val="bg2"/>
                </a:solidFill>
                <a:latin typeface="Times New Roman" panose="02020603050405020304" pitchFamily="18" charset="0"/>
                <a:ea typeface="仿宋_GB2312" pitchFamily="49" charset="-122"/>
              </a:rPr>
              <a:t>螺</a:t>
            </a:r>
          </a:p>
          <a:p>
            <a:pPr algn="ctr">
              <a:spcBef>
                <a:spcPct val="0"/>
              </a:spcBef>
            </a:pPr>
            <a:r>
              <a:rPr lang="zh-CN" altLang="en-US">
                <a:solidFill>
                  <a:schemeClr val="bg2"/>
                </a:solidFill>
                <a:latin typeface="Times New Roman" panose="02020603050405020304" pitchFamily="18" charset="0"/>
                <a:ea typeface="仿宋_GB2312" pitchFamily="49" charset="-122"/>
              </a:rPr>
              <a:t>纹</a:t>
            </a:r>
          </a:p>
        </p:txBody>
      </p:sp>
      <p:sp>
        <p:nvSpPr>
          <p:cNvPr id="23568" name="Text Box 16">
            <a:extLst>
              <a:ext uri="{FF2B5EF4-FFF2-40B4-BE49-F238E27FC236}">
                <a16:creationId xmlns:a16="http://schemas.microsoft.com/office/drawing/2014/main" id="{4A9A3CE4-65FF-3DCF-6B94-BFB049B63C7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079876" y="2319338"/>
            <a:ext cx="4238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</a:p>
        </p:txBody>
      </p:sp>
      <p:sp>
        <p:nvSpPr>
          <p:cNvPr id="23569" name="Text Box 17">
            <a:extLst>
              <a:ext uri="{FF2B5EF4-FFF2-40B4-BE49-F238E27FC236}">
                <a16:creationId xmlns:a16="http://schemas.microsoft.com/office/drawing/2014/main" id="{7656379D-B93E-EDD8-4F9F-5EC4799CD7C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079876" y="3309938"/>
            <a:ext cx="37941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</a:p>
        </p:txBody>
      </p:sp>
      <p:sp>
        <p:nvSpPr>
          <p:cNvPr id="23570" name="Text Box 18">
            <a:extLst>
              <a:ext uri="{FF2B5EF4-FFF2-40B4-BE49-F238E27FC236}">
                <a16:creationId xmlns:a16="http://schemas.microsoft.com/office/drawing/2014/main" id="{E2673FCE-636A-81A9-AC14-107CFA70FFE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008438" y="4391026"/>
            <a:ext cx="4508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</a:p>
        </p:txBody>
      </p:sp>
      <p:sp>
        <p:nvSpPr>
          <p:cNvPr id="23571" name="Text Box 19">
            <a:extLst>
              <a:ext uri="{FF2B5EF4-FFF2-40B4-BE49-F238E27FC236}">
                <a16:creationId xmlns:a16="http://schemas.microsoft.com/office/drawing/2014/main" id="{B12A1C44-52CA-BB72-BC52-8940FFA6B57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008438" y="5470526"/>
            <a:ext cx="3492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</a:p>
        </p:txBody>
      </p:sp>
      <p:pic>
        <p:nvPicPr>
          <p:cNvPr id="23572" name="Picture 20" descr="普通螺纹">
            <a:extLst>
              <a:ext uri="{FF2B5EF4-FFF2-40B4-BE49-F238E27FC236}">
                <a16:creationId xmlns:a16="http://schemas.microsoft.com/office/drawing/2014/main" id="{45872826-ABFF-97E8-761E-27A0146347B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6" y="2119313"/>
            <a:ext cx="156051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3" name="Picture 21" descr="锯齿形螺纹">
            <a:extLst>
              <a:ext uri="{FF2B5EF4-FFF2-40B4-BE49-F238E27FC236}">
                <a16:creationId xmlns:a16="http://schemas.microsoft.com/office/drawing/2014/main" id="{FB1407AD-8753-AFB0-0C41-451A6ABD57B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5110163"/>
            <a:ext cx="142557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4" name="Picture 22" descr="管螺纹">
            <a:extLst>
              <a:ext uri="{FF2B5EF4-FFF2-40B4-BE49-F238E27FC236}">
                <a16:creationId xmlns:a16="http://schemas.microsoft.com/office/drawing/2014/main" id="{7702A269-4407-5B39-9893-D0FB468983E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11488"/>
            <a:ext cx="14224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3">
            <a:extLst>
              <a:ext uri="{FF2B5EF4-FFF2-40B4-BE49-F238E27FC236}">
                <a16:creationId xmlns:a16="http://schemas.microsoft.com/office/drawing/2014/main" id="{FC7F16DA-354A-8F97-D7B0-7CC102A5EEA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25713" y="1935164"/>
            <a:ext cx="7112000" cy="4186237"/>
            <a:chOff x="631" y="1067"/>
            <a:chExt cx="4978" cy="2930"/>
          </a:xfrm>
        </p:grpSpPr>
        <p:sp>
          <p:nvSpPr>
            <p:cNvPr id="23587" name="Text Box 24">
              <a:extLst>
                <a:ext uri="{FF2B5EF4-FFF2-40B4-BE49-F238E27FC236}">
                  <a16:creationId xmlns:a16="http://schemas.microsoft.com/office/drawing/2014/main" id="{625B9606-3C8B-D0CE-05CA-1D1D2FE27BA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57" y="1108"/>
              <a:ext cx="486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2000">
                  <a:latin typeface="仿宋_GB2312" pitchFamily="49" charset="-122"/>
                  <a:ea typeface="仿宋_GB2312" pitchFamily="49" charset="-122"/>
                </a:rPr>
                <a:t>粗牙</a:t>
              </a:r>
            </a:p>
          </p:txBody>
        </p:sp>
        <p:sp>
          <p:nvSpPr>
            <p:cNvPr id="4" name="Text Box 25">
              <a:extLst>
                <a:ext uri="{FF2B5EF4-FFF2-40B4-BE49-F238E27FC236}">
                  <a16:creationId xmlns:a16="http://schemas.microsoft.com/office/drawing/2014/main" id="{622B30E1-AA93-008F-0D6E-0D8F4222C97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45" y="1505"/>
              <a:ext cx="486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2000">
                  <a:latin typeface="仿宋_GB2312" pitchFamily="49" charset="-122"/>
                  <a:ea typeface="仿宋_GB2312" pitchFamily="49" charset="-122"/>
                </a:rPr>
                <a:t>细牙</a:t>
              </a:r>
            </a:p>
          </p:txBody>
        </p:sp>
        <p:sp>
          <p:nvSpPr>
            <p:cNvPr id="5" name="Line 26">
              <a:extLst>
                <a:ext uri="{FF2B5EF4-FFF2-40B4-BE49-F238E27FC236}">
                  <a16:creationId xmlns:a16="http://schemas.microsoft.com/office/drawing/2014/main" id="{35DBC14C-0046-83BA-DA42-242C170648A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43" y="1077"/>
              <a:ext cx="0" cy="29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Line 27">
              <a:extLst>
                <a:ext uri="{FF2B5EF4-FFF2-40B4-BE49-F238E27FC236}">
                  <a16:creationId xmlns:a16="http://schemas.microsoft.com/office/drawing/2014/main" id="{2466204B-7CAB-580E-86C0-F4AD5A197B3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43" y="1453"/>
              <a:ext cx="4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" name="Line 28">
              <a:extLst>
                <a:ext uri="{FF2B5EF4-FFF2-40B4-BE49-F238E27FC236}">
                  <a16:creationId xmlns:a16="http://schemas.microsoft.com/office/drawing/2014/main" id="{D8576A07-365C-0F0C-BE9E-B108C29D82F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46" y="1825"/>
              <a:ext cx="49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Line 29">
              <a:extLst>
                <a:ext uri="{FF2B5EF4-FFF2-40B4-BE49-F238E27FC236}">
                  <a16:creationId xmlns:a16="http://schemas.microsoft.com/office/drawing/2014/main" id="{D62CD456-B3DE-A1A0-4878-0A65368F475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31" y="3270"/>
              <a:ext cx="49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Text Box 30">
              <a:extLst>
                <a:ext uri="{FF2B5EF4-FFF2-40B4-BE49-F238E27FC236}">
                  <a16:creationId xmlns:a16="http://schemas.microsoft.com/office/drawing/2014/main" id="{342286F1-1DDA-50D6-AAD7-3705CC71650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119" y="1480"/>
              <a:ext cx="542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2000">
                  <a:latin typeface="仿宋_GB2312" pitchFamily="49" charset="-122"/>
                  <a:ea typeface="仿宋_GB2312" pitchFamily="49" charset="-122"/>
                </a:rPr>
                <a:t>螺 纹</a:t>
              </a:r>
            </a:p>
          </p:txBody>
        </p:sp>
        <p:sp>
          <p:nvSpPr>
            <p:cNvPr id="23594" name="Text Box 31">
              <a:extLst>
                <a:ext uri="{FF2B5EF4-FFF2-40B4-BE49-F238E27FC236}">
                  <a16:creationId xmlns:a16="http://schemas.microsoft.com/office/drawing/2014/main" id="{89675193-C584-1731-362F-C89C9E66779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89" y="2046"/>
              <a:ext cx="77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2000">
                  <a:latin typeface="仿宋_GB2312" pitchFamily="49" charset="-122"/>
                  <a:ea typeface="仿宋_GB2312" pitchFamily="49" charset="-122"/>
                </a:rPr>
                <a:t>管 螺 纹</a:t>
              </a:r>
            </a:p>
          </p:txBody>
        </p:sp>
        <p:sp>
          <p:nvSpPr>
            <p:cNvPr id="23595" name="Text Box 32">
              <a:extLst>
                <a:ext uri="{FF2B5EF4-FFF2-40B4-BE49-F238E27FC236}">
                  <a16:creationId xmlns:a16="http://schemas.microsoft.com/office/drawing/2014/main" id="{E39C53F0-68E1-B33C-367A-637E3D68AD4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26" y="2751"/>
              <a:ext cx="847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2000">
                  <a:latin typeface="仿宋_GB2312" pitchFamily="49" charset="-122"/>
                  <a:ea typeface="仿宋_GB2312" pitchFamily="49" charset="-122"/>
                </a:rPr>
                <a:t>梯形螺纹</a:t>
              </a:r>
            </a:p>
          </p:txBody>
        </p:sp>
        <p:sp>
          <p:nvSpPr>
            <p:cNvPr id="23596" name="Text Box 33">
              <a:extLst>
                <a:ext uri="{FF2B5EF4-FFF2-40B4-BE49-F238E27FC236}">
                  <a16:creationId xmlns:a16="http://schemas.microsoft.com/office/drawing/2014/main" id="{ACEF2641-0985-73CC-D0CE-9F212600147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79" y="3376"/>
              <a:ext cx="776" cy="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2000">
                  <a:latin typeface="仿宋_GB2312" pitchFamily="49" charset="-122"/>
                  <a:ea typeface="仿宋_GB2312" pitchFamily="49" charset="-122"/>
                </a:rPr>
                <a:t>锯 齿 形</a:t>
              </a:r>
            </a:p>
            <a:p>
              <a:pPr algn="ctr">
                <a:spcBef>
                  <a:spcPct val="0"/>
                </a:spcBef>
              </a:pPr>
              <a:r>
                <a:rPr lang="zh-CN" altLang="en-US" sz="2000">
                  <a:latin typeface="仿宋_GB2312" pitchFamily="49" charset="-122"/>
                  <a:ea typeface="仿宋_GB2312" pitchFamily="49" charset="-122"/>
                </a:rPr>
                <a:t>螺纹</a:t>
              </a:r>
            </a:p>
          </p:txBody>
        </p:sp>
        <p:sp>
          <p:nvSpPr>
            <p:cNvPr id="23597" name="Line 34">
              <a:extLst>
                <a:ext uri="{FF2B5EF4-FFF2-40B4-BE49-F238E27FC236}">
                  <a16:creationId xmlns:a16="http://schemas.microsoft.com/office/drawing/2014/main" id="{506DBF92-AB9B-6D14-863F-62DDD73E463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104" y="1067"/>
              <a:ext cx="0" cy="7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98" name="Text Box 35">
              <a:extLst>
                <a:ext uri="{FF2B5EF4-FFF2-40B4-BE49-F238E27FC236}">
                  <a16:creationId xmlns:a16="http://schemas.microsoft.com/office/drawing/2014/main" id="{84EB5588-4498-3342-0A44-80D02CCF838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109" y="1167"/>
              <a:ext cx="542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2000">
                  <a:latin typeface="仿宋_GB2312" pitchFamily="49" charset="-122"/>
                  <a:ea typeface="仿宋_GB2312" pitchFamily="49" charset="-122"/>
                </a:rPr>
                <a:t>普 通</a:t>
              </a:r>
            </a:p>
          </p:txBody>
        </p:sp>
      </p:grpSp>
      <p:sp>
        <p:nvSpPr>
          <p:cNvPr id="23588" name="Line 36">
            <a:extLst>
              <a:ext uri="{FF2B5EF4-FFF2-40B4-BE49-F238E27FC236}">
                <a16:creationId xmlns:a16="http://schemas.microsoft.com/office/drawing/2014/main" id="{61CC84AE-F7FD-7F43-23F7-A50F6B964A22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781800" y="2544764"/>
            <a:ext cx="31892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89" name="Text Box 37">
            <a:extLst>
              <a:ext uri="{FF2B5EF4-FFF2-40B4-BE49-F238E27FC236}">
                <a16:creationId xmlns:a16="http://schemas.microsoft.com/office/drawing/2014/main" id="{CD385470-F98F-B7AB-5A1D-1C072544FE8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600825" y="2014538"/>
            <a:ext cx="26479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sz="2000">
                <a:latin typeface="仿宋_GB2312" pitchFamily="49" charset="-122"/>
                <a:ea typeface="仿宋_GB2312" pitchFamily="49" charset="-122"/>
              </a:rPr>
              <a:t>是最常用的连接螺纹</a:t>
            </a:r>
          </a:p>
        </p:txBody>
      </p:sp>
      <p:sp>
        <p:nvSpPr>
          <p:cNvPr id="23590" name="Text Box 38">
            <a:extLst>
              <a:ext uri="{FF2B5EF4-FFF2-40B4-BE49-F238E27FC236}">
                <a16:creationId xmlns:a16="http://schemas.microsoft.com/office/drawing/2014/main" id="{40BABE8C-CD7C-6F3D-7275-E42BF63D633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456364" y="2601913"/>
            <a:ext cx="3475037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sz="2000">
                <a:latin typeface="仿宋_GB2312" pitchFamily="49" charset="-122"/>
                <a:ea typeface="仿宋_GB2312" pitchFamily="49" charset="-122"/>
              </a:rPr>
              <a:t>用于细小的精密或薄壁零件</a:t>
            </a:r>
          </a:p>
        </p:txBody>
      </p:sp>
      <p:sp>
        <p:nvSpPr>
          <p:cNvPr id="23591" name="Text Box 39">
            <a:extLst>
              <a:ext uri="{FF2B5EF4-FFF2-40B4-BE49-F238E27FC236}">
                <a16:creationId xmlns:a16="http://schemas.microsoft.com/office/drawing/2014/main" id="{80BB96FD-108D-9051-248D-9320E6D4BBB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456364" y="3094039"/>
            <a:ext cx="347503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sz="2000">
                <a:latin typeface="仿宋_GB2312" pitchFamily="49" charset="-122"/>
                <a:ea typeface="仿宋_GB2312" pitchFamily="49" charset="-122"/>
              </a:rPr>
              <a:t>用于水管、油管、气管等薄</a:t>
            </a:r>
          </a:p>
          <a:p>
            <a:pPr algn="ctr">
              <a:spcBef>
                <a:spcPct val="0"/>
              </a:spcBef>
            </a:pPr>
            <a:r>
              <a:rPr lang="zh-CN" altLang="en-US" sz="2000">
                <a:latin typeface="仿宋_GB2312" pitchFamily="49" charset="-122"/>
                <a:ea typeface="仿宋_GB2312" pitchFamily="49" charset="-122"/>
              </a:rPr>
              <a:t>壁管子上，用于管路的联接</a:t>
            </a:r>
          </a:p>
        </p:txBody>
      </p:sp>
      <p:sp>
        <p:nvSpPr>
          <p:cNvPr id="23592" name="Text Box 40">
            <a:extLst>
              <a:ext uri="{FF2B5EF4-FFF2-40B4-BE49-F238E27FC236}">
                <a16:creationId xmlns:a16="http://schemas.microsoft.com/office/drawing/2014/main" id="{217F2F3A-86A0-F683-D453-916B6105D2F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27801" y="4175126"/>
            <a:ext cx="31988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sz="2000">
                <a:latin typeface="Times New Roman" panose="02020603050405020304" pitchFamily="18" charset="0"/>
                <a:ea typeface="仿宋_GB2312" pitchFamily="49" charset="-122"/>
              </a:rPr>
              <a:t>用于各种机床的丝杠，作传动用</a:t>
            </a:r>
          </a:p>
        </p:txBody>
      </p:sp>
      <p:sp>
        <p:nvSpPr>
          <p:cNvPr id="23593" name="Text Box 41">
            <a:extLst>
              <a:ext uri="{FF2B5EF4-FFF2-40B4-BE49-F238E27FC236}">
                <a16:creationId xmlns:a16="http://schemas.microsoft.com/office/drawing/2014/main" id="{D7BE15C9-C1B0-0FDB-D8A0-26E298E1D28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27800" y="5326063"/>
            <a:ext cx="3214688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sz="2000">
                <a:latin typeface="Times New Roman" panose="02020603050405020304" pitchFamily="18" charset="0"/>
                <a:ea typeface="仿宋_GB2312" pitchFamily="49" charset="-122"/>
              </a:rPr>
              <a:t>只能传递单方向的动力。</a:t>
            </a:r>
          </a:p>
        </p:txBody>
      </p:sp>
      <p:grpSp>
        <p:nvGrpSpPr>
          <p:cNvPr id="3" name="Group 42">
            <a:extLst>
              <a:ext uri="{FF2B5EF4-FFF2-40B4-BE49-F238E27FC236}">
                <a16:creationId xmlns:a16="http://schemas.microsoft.com/office/drawing/2014/main" id="{3C70F546-0BC4-9E30-3967-595595CAAB2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05000" y="1018064"/>
            <a:ext cx="7646988" cy="5016024"/>
            <a:chOff x="240" y="486"/>
            <a:chExt cx="5352" cy="3511"/>
          </a:xfrm>
        </p:grpSpPr>
        <p:sp>
          <p:nvSpPr>
            <p:cNvPr id="23576" name="Line 43">
              <a:extLst>
                <a:ext uri="{FF2B5EF4-FFF2-40B4-BE49-F238E27FC236}">
                  <a16:creationId xmlns:a16="http://schemas.microsoft.com/office/drawing/2014/main" id="{42DAA323-7392-1282-5272-7D2E2C7ADDD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53" y="1065"/>
              <a:ext cx="519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77" name="Freeform 44">
              <a:extLst>
                <a:ext uri="{FF2B5EF4-FFF2-40B4-BE49-F238E27FC236}">
                  <a16:creationId xmlns:a16="http://schemas.microsoft.com/office/drawing/2014/main" id="{A2E10198-507B-49AA-1963-B1897E42C0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58" y="515"/>
              <a:ext cx="1" cy="3471"/>
            </a:xfrm>
            <a:custGeom>
              <a:avLst/>
              <a:gdLst>
                <a:gd name="T0" fmla="*/ 0 w 1"/>
                <a:gd name="T1" fmla="*/ 0 h 3471"/>
                <a:gd name="T2" fmla="*/ 0 w 1"/>
                <a:gd name="T3" fmla="*/ 3471 h 3471"/>
                <a:gd name="T4" fmla="*/ 0 60000 65536"/>
                <a:gd name="T5" fmla="*/ 0 60000 65536"/>
                <a:gd name="T6" fmla="*/ 0 w 1"/>
                <a:gd name="T7" fmla="*/ 0 h 3471"/>
                <a:gd name="T8" fmla="*/ 1 w 1"/>
                <a:gd name="T9" fmla="*/ 3471 h 347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471">
                  <a:moveTo>
                    <a:pt x="0" y="0"/>
                  </a:moveTo>
                  <a:lnTo>
                    <a:pt x="0" y="3471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78" name="Freeform 45">
              <a:extLst>
                <a:ext uri="{FF2B5EF4-FFF2-40B4-BE49-F238E27FC236}">
                  <a16:creationId xmlns:a16="http://schemas.microsoft.com/office/drawing/2014/main" id="{5E788A75-7EFD-D750-3B50-771E9BBBBD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8" y="519"/>
              <a:ext cx="1" cy="3478"/>
            </a:xfrm>
            <a:custGeom>
              <a:avLst/>
              <a:gdLst>
                <a:gd name="T0" fmla="*/ 0 w 1"/>
                <a:gd name="T1" fmla="*/ 0 h 3478"/>
                <a:gd name="T2" fmla="*/ 0 w 1"/>
                <a:gd name="T3" fmla="*/ 3478 h 3478"/>
                <a:gd name="T4" fmla="*/ 0 60000 65536"/>
                <a:gd name="T5" fmla="*/ 0 60000 65536"/>
                <a:gd name="T6" fmla="*/ 0 w 1"/>
                <a:gd name="T7" fmla="*/ 0 h 3478"/>
                <a:gd name="T8" fmla="*/ 1 w 1"/>
                <a:gd name="T9" fmla="*/ 3478 h 34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478">
                  <a:moveTo>
                    <a:pt x="0" y="0"/>
                  </a:moveTo>
                  <a:lnTo>
                    <a:pt x="0" y="347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79" name="Line 46">
              <a:extLst>
                <a:ext uri="{FF2B5EF4-FFF2-40B4-BE49-F238E27FC236}">
                  <a16:creationId xmlns:a16="http://schemas.microsoft.com/office/drawing/2014/main" id="{4B25E9AB-B7F7-B136-61BA-5272CB781BC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93" y="2541"/>
              <a:ext cx="529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80" name="Line 47">
              <a:extLst>
                <a:ext uri="{FF2B5EF4-FFF2-40B4-BE49-F238E27FC236}">
                  <a16:creationId xmlns:a16="http://schemas.microsoft.com/office/drawing/2014/main" id="{EE51F11C-1D80-D7A9-9478-22E41AB4FAE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117" y="523"/>
              <a:ext cx="0" cy="347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81" name="Text Box 48">
              <a:extLst>
                <a:ext uri="{FF2B5EF4-FFF2-40B4-BE49-F238E27FC236}">
                  <a16:creationId xmlns:a16="http://schemas.microsoft.com/office/drawing/2014/main" id="{7D6010DE-A72B-16E8-6351-DABBF899018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29" y="646"/>
              <a:ext cx="1183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>
                  <a:latin typeface="仿宋_GB2312" pitchFamily="49" charset="-122"/>
                  <a:ea typeface="仿宋_GB2312" pitchFamily="49" charset="-122"/>
                </a:rPr>
                <a:t>螺 纹 种 类</a:t>
              </a:r>
            </a:p>
          </p:txBody>
        </p:sp>
        <p:sp>
          <p:nvSpPr>
            <p:cNvPr id="23582" name="Text Box 49">
              <a:extLst>
                <a:ext uri="{FF2B5EF4-FFF2-40B4-BE49-F238E27FC236}">
                  <a16:creationId xmlns:a16="http://schemas.microsoft.com/office/drawing/2014/main" id="{067E1D0A-F9B8-2287-1C76-3395F8556C7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605" y="486"/>
              <a:ext cx="5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>
                  <a:latin typeface="仿宋_GB2312" pitchFamily="49" charset="-122"/>
                  <a:ea typeface="仿宋_GB2312" pitchFamily="49" charset="-122"/>
                </a:rPr>
                <a:t>特征</a:t>
              </a:r>
            </a:p>
            <a:p>
              <a:pPr algn="ctr">
                <a:spcBef>
                  <a:spcPct val="0"/>
                </a:spcBef>
              </a:pPr>
              <a:r>
                <a:rPr lang="zh-CN" altLang="en-US">
                  <a:latin typeface="仿宋_GB2312" pitchFamily="49" charset="-122"/>
                  <a:ea typeface="仿宋_GB2312" pitchFamily="49" charset="-122"/>
                </a:rPr>
                <a:t>代号</a:t>
              </a:r>
            </a:p>
          </p:txBody>
        </p:sp>
        <p:sp>
          <p:nvSpPr>
            <p:cNvPr id="23583" name="Text Box 50">
              <a:extLst>
                <a:ext uri="{FF2B5EF4-FFF2-40B4-BE49-F238E27FC236}">
                  <a16:creationId xmlns:a16="http://schemas.microsoft.com/office/drawing/2014/main" id="{658879CB-9573-5444-CB4D-25A939998E8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213" y="634"/>
              <a:ext cx="1031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>
                  <a:latin typeface="仿宋_GB2312" pitchFamily="49" charset="-122"/>
                  <a:ea typeface="仿宋_GB2312" pitchFamily="49" charset="-122"/>
                </a:rPr>
                <a:t>外  形  图</a:t>
              </a:r>
            </a:p>
          </p:txBody>
        </p:sp>
        <p:sp>
          <p:nvSpPr>
            <p:cNvPr id="23584" name="Text Box 51">
              <a:extLst>
                <a:ext uri="{FF2B5EF4-FFF2-40B4-BE49-F238E27FC236}">
                  <a16:creationId xmlns:a16="http://schemas.microsoft.com/office/drawing/2014/main" id="{28B78ECB-E0DA-5E88-BABF-30EF7AD601A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676" y="642"/>
              <a:ext cx="1327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>
                  <a:latin typeface="仿宋_GB2312" pitchFamily="49" charset="-122"/>
                  <a:ea typeface="仿宋_GB2312" pitchFamily="49" charset="-122"/>
                </a:rPr>
                <a:t>用            途</a:t>
              </a:r>
            </a:p>
          </p:txBody>
        </p:sp>
        <p:sp>
          <p:nvSpPr>
            <p:cNvPr id="23585" name="Line 52">
              <a:extLst>
                <a:ext uri="{FF2B5EF4-FFF2-40B4-BE49-F238E27FC236}">
                  <a16:creationId xmlns:a16="http://schemas.microsoft.com/office/drawing/2014/main" id="{42C34614-BBBC-85DB-A365-CBF2FBFEDA5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60" y="515"/>
              <a:ext cx="511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86" name="Line 53">
              <a:extLst>
                <a:ext uri="{FF2B5EF4-FFF2-40B4-BE49-F238E27FC236}">
                  <a16:creationId xmlns:a16="http://schemas.microsoft.com/office/drawing/2014/main" id="{DC16BA45-3499-4D30-6B07-B6F9A943E1D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40" y="3983"/>
              <a:ext cx="53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23606" name="Picture 54" descr="梯形螺纹">
            <a:extLst>
              <a:ext uri="{FF2B5EF4-FFF2-40B4-BE49-F238E27FC236}">
                <a16:creationId xmlns:a16="http://schemas.microsoft.com/office/drawing/2014/main" id="{27BECB79-2362-D8FB-F3E6-03C5348D5A2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4" y="4102101"/>
            <a:ext cx="13287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5">
            <a:extLst>
              <a:ext uri="{FF2B5EF4-FFF2-40B4-BE49-F238E27FC236}">
                <a16:creationId xmlns:a16="http://schemas.microsoft.com/office/drawing/2014/main" id="{1FF63E08-86B8-4F88-FFD2-48B94F099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1" y="476251"/>
            <a:ext cx="5732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kumimoji="0"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常用的几种螺纹的特征代号及用途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0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4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8" dur="5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2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6" grpId="0" autoUpdateAnimBg="0"/>
      <p:bldP spid="23567" grpId="0" autoUpdateAnimBg="0"/>
      <p:bldP spid="23568" grpId="0" autoUpdateAnimBg="0"/>
      <p:bldP spid="23569" grpId="0" autoUpdateAnimBg="0"/>
      <p:bldP spid="23570" grpId="0" autoUpdateAnimBg="0"/>
      <p:bldP spid="23571" grpId="0" autoUpdateAnimBg="0"/>
      <p:bldP spid="23589" grpId="0" autoUpdateAnimBg="0"/>
      <p:bldP spid="23590" grpId="0" autoUpdateAnimBg="0"/>
      <p:bldP spid="23591" grpId="0" autoUpdateAnimBg="0"/>
      <p:bldP spid="23592" grpId="0" autoUpdateAnimBg="0"/>
      <p:bldP spid="2359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7F67B81E-E56D-590D-0C1E-C9DBF4DD64E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3825" y="492126"/>
            <a:ext cx="7772400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7.1.2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螺纹的表示法</a:t>
            </a:r>
          </a:p>
        </p:txBody>
      </p:sp>
      <p:sp>
        <p:nvSpPr>
          <p:cNvPr id="25603" name="灯片编号占位符 4">
            <a:extLst>
              <a:ext uri="{FF2B5EF4-FFF2-40B4-BE49-F238E27FC236}">
                <a16:creationId xmlns:a16="http://schemas.microsoft.com/office/drawing/2014/main" id="{7EF18305-3D6E-2C08-A5C6-7DD1C45FEC70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9014479" y="6346195"/>
            <a:ext cx="259043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F1B32B62-7213-4E9C-B139-2E81ACDBFB2B}" type="slidenum">
              <a:rPr kumimoji="0" lang="en-US" altLang="zh-CN" sz="1100" b="0">
                <a:solidFill>
                  <a:srgbClr val="636363"/>
                </a:solidFill>
              </a:rPr>
              <a:pPr/>
              <a:t>13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sp>
        <p:nvSpPr>
          <p:cNvPr id="135181" name="Line 13">
            <a:extLst>
              <a:ext uri="{FF2B5EF4-FFF2-40B4-BE49-F238E27FC236}">
                <a16:creationId xmlns:a16="http://schemas.microsoft.com/office/drawing/2014/main" id="{D7A71C9F-E453-11B7-F5EF-BB1D40B2F89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1488" y="2551114"/>
            <a:ext cx="1143000" cy="1587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182" name="Line 14">
            <a:extLst>
              <a:ext uri="{FF2B5EF4-FFF2-40B4-BE49-F238E27FC236}">
                <a16:creationId xmlns:a16="http://schemas.microsoft.com/office/drawing/2014/main" id="{519EA1A3-7255-5561-0842-57F340850281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7750" y="1993900"/>
            <a:ext cx="1588" cy="11430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183" name="Freeform 15">
            <a:extLst>
              <a:ext uri="{FF2B5EF4-FFF2-40B4-BE49-F238E27FC236}">
                <a16:creationId xmlns:a16="http://schemas.microsoft.com/office/drawing/2014/main" id="{94E7BABF-CD8F-3D9B-9FE0-6F196A488667}"/>
              </a:ext>
            </a:extLst>
          </p:cNvPr>
          <p:cNvSpPr>
            <a:spLocks/>
          </p:cNvSpPr>
          <p:nvPr/>
        </p:nvSpPr>
        <p:spPr bwMode="auto">
          <a:xfrm>
            <a:off x="6743700" y="2051050"/>
            <a:ext cx="1588" cy="952500"/>
          </a:xfrm>
          <a:custGeom>
            <a:avLst/>
            <a:gdLst>
              <a:gd name="T0" fmla="*/ 0 w 1"/>
              <a:gd name="T1" fmla="*/ 0 h 600"/>
              <a:gd name="T2" fmla="*/ 0 w 1"/>
              <a:gd name="T3" fmla="*/ 2147483646 h 600"/>
              <a:gd name="T4" fmla="*/ 0 60000 65536"/>
              <a:gd name="T5" fmla="*/ 0 60000 65536"/>
              <a:gd name="T6" fmla="*/ 0 w 1"/>
              <a:gd name="T7" fmla="*/ 0 h 600"/>
              <a:gd name="T8" fmla="*/ 1 w 1"/>
              <a:gd name="T9" fmla="*/ 600 h 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600">
                <a:moveTo>
                  <a:pt x="0" y="0"/>
                </a:moveTo>
                <a:lnTo>
                  <a:pt x="0" y="60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184" name="Line 16">
            <a:extLst>
              <a:ext uri="{FF2B5EF4-FFF2-40B4-BE49-F238E27FC236}">
                <a16:creationId xmlns:a16="http://schemas.microsoft.com/office/drawing/2014/main" id="{AF106ECE-1C47-72D0-5CB5-262B12C174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8588" y="2551113"/>
            <a:ext cx="23685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185" name="Oval 17">
            <a:extLst>
              <a:ext uri="{FF2B5EF4-FFF2-40B4-BE49-F238E27FC236}">
                <a16:creationId xmlns:a16="http://schemas.microsoft.com/office/drawing/2014/main" id="{2B9733F5-7843-167B-D8D9-F18950080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4513" y="2207469"/>
            <a:ext cx="1001712" cy="649188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endParaRPr lang="zh-CN" altLang="en-US"/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8B5D33F9-1E82-6FB2-89A1-EB03980BF926}"/>
              </a:ext>
            </a:extLst>
          </p:cNvPr>
          <p:cNvGrpSpPr>
            <a:grpSpLocks/>
          </p:cNvGrpSpPr>
          <p:nvPr/>
        </p:nvGrpSpPr>
        <p:grpSpPr bwMode="auto">
          <a:xfrm>
            <a:off x="3246438" y="1466852"/>
            <a:ext cx="2525712" cy="582613"/>
            <a:chOff x="1301" y="466"/>
            <a:chExt cx="1591" cy="367"/>
          </a:xfrm>
        </p:grpSpPr>
        <p:sp>
          <p:nvSpPr>
            <p:cNvPr id="25749" name="Text Box 19">
              <a:extLst>
                <a:ext uri="{FF2B5EF4-FFF2-40B4-BE49-F238E27FC236}">
                  <a16:creationId xmlns:a16="http://schemas.microsoft.com/office/drawing/2014/main" id="{581C0EF8-18E6-E34C-D744-D53BAC2596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1" y="466"/>
              <a:ext cx="158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>
                  <a:solidFill>
                    <a:srgbClr val="FF3300"/>
                  </a:solidFill>
                </a:rPr>
                <a:t> </a:t>
              </a:r>
              <a:r>
                <a:rPr lang="zh-CN" altLang="en-US">
                  <a:solidFill>
                    <a:srgbClr val="FF3300"/>
                  </a:solidFill>
                </a:rPr>
                <a:t>大径线画粗实线 </a:t>
              </a:r>
            </a:p>
          </p:txBody>
        </p:sp>
        <p:sp>
          <p:nvSpPr>
            <p:cNvPr id="25750" name="Line 20">
              <a:extLst>
                <a:ext uri="{FF2B5EF4-FFF2-40B4-BE49-F238E27FC236}">
                  <a16:creationId xmlns:a16="http://schemas.microsoft.com/office/drawing/2014/main" id="{3BADC4E0-D210-E4B7-87F4-ADAF0DDB7D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1" y="727"/>
              <a:ext cx="1381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5751" name="Line 21">
              <a:extLst>
                <a:ext uri="{FF2B5EF4-FFF2-40B4-BE49-F238E27FC236}">
                  <a16:creationId xmlns:a16="http://schemas.microsoft.com/office/drawing/2014/main" id="{49029228-585C-C941-42B7-CF1D37984E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3" y="724"/>
              <a:ext cx="109" cy="109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non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22">
            <a:extLst>
              <a:ext uri="{FF2B5EF4-FFF2-40B4-BE49-F238E27FC236}">
                <a16:creationId xmlns:a16="http://schemas.microsoft.com/office/drawing/2014/main" id="{B8C2E3B6-8E4A-992D-5E91-139527E79B8D}"/>
              </a:ext>
            </a:extLst>
          </p:cNvPr>
          <p:cNvGrpSpPr>
            <a:grpSpLocks/>
          </p:cNvGrpSpPr>
          <p:nvPr/>
        </p:nvGrpSpPr>
        <p:grpSpPr bwMode="auto">
          <a:xfrm>
            <a:off x="6727826" y="1484313"/>
            <a:ext cx="1979613" cy="641350"/>
            <a:chOff x="3494" y="465"/>
            <a:chExt cx="1247" cy="404"/>
          </a:xfrm>
        </p:grpSpPr>
        <p:sp>
          <p:nvSpPr>
            <p:cNvPr id="25746" name="Text Box 23">
              <a:extLst>
                <a:ext uri="{FF2B5EF4-FFF2-40B4-BE49-F238E27FC236}">
                  <a16:creationId xmlns:a16="http://schemas.microsoft.com/office/drawing/2014/main" id="{E895F136-FDEC-344E-EE26-B205C608B1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4" y="465"/>
              <a:ext cx="10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>
                  <a:solidFill>
                    <a:srgbClr val="FF3300"/>
                  </a:solidFill>
                  <a:latin typeface="Times New Roman" panose="02020603050405020304" pitchFamily="18" charset="0"/>
                </a:rPr>
                <a:t>倒角圆不画</a:t>
              </a:r>
            </a:p>
          </p:txBody>
        </p:sp>
        <p:sp>
          <p:nvSpPr>
            <p:cNvPr id="25747" name="Line 24">
              <a:extLst>
                <a:ext uri="{FF2B5EF4-FFF2-40B4-BE49-F238E27FC236}">
                  <a16:creationId xmlns:a16="http://schemas.microsoft.com/office/drawing/2014/main" id="{17C5B646-C120-1168-7537-649AA06B8F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7" y="724"/>
              <a:ext cx="1056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5748" name="Line 25">
              <a:extLst>
                <a:ext uri="{FF2B5EF4-FFF2-40B4-BE49-F238E27FC236}">
                  <a16:creationId xmlns:a16="http://schemas.microsoft.com/office/drawing/2014/main" id="{E5C199C5-BF4C-7AD1-5263-2C0637C824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2" y="730"/>
              <a:ext cx="139" cy="139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26">
            <a:extLst>
              <a:ext uri="{FF2B5EF4-FFF2-40B4-BE49-F238E27FC236}">
                <a16:creationId xmlns:a16="http://schemas.microsoft.com/office/drawing/2014/main" id="{A8FBDE71-A340-642F-CEF0-64009466C71A}"/>
              </a:ext>
            </a:extLst>
          </p:cNvPr>
          <p:cNvGrpSpPr>
            <a:grpSpLocks/>
          </p:cNvGrpSpPr>
          <p:nvPr/>
        </p:nvGrpSpPr>
        <p:grpSpPr bwMode="auto">
          <a:xfrm>
            <a:off x="7115176" y="2787650"/>
            <a:ext cx="2678113" cy="865188"/>
            <a:chOff x="3738" y="1319"/>
            <a:chExt cx="1687" cy="545"/>
          </a:xfrm>
        </p:grpSpPr>
        <p:sp>
          <p:nvSpPr>
            <p:cNvPr id="25743" name="Text Box 27">
              <a:extLst>
                <a:ext uri="{FF2B5EF4-FFF2-40B4-BE49-F238E27FC236}">
                  <a16:creationId xmlns:a16="http://schemas.microsoft.com/office/drawing/2014/main" id="{01D18A32-36A7-1712-CFB9-D75CCE1B0B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8" y="1573"/>
              <a:ext cx="16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kumimoji="0" lang="zh-CN" altLang="en-US">
                  <a:solidFill>
                    <a:srgbClr val="FF3300"/>
                  </a:solidFill>
                </a:rPr>
                <a:t>小径圆约画</a:t>
              </a:r>
              <a:r>
                <a:rPr kumimoji="0" lang="en-US" altLang="zh-CN">
                  <a:solidFill>
                    <a:srgbClr val="FF3300"/>
                  </a:solidFill>
                </a:rPr>
                <a:t>3/4</a:t>
              </a:r>
              <a:r>
                <a:rPr kumimoji="0" lang="zh-CN" altLang="en-US">
                  <a:solidFill>
                    <a:srgbClr val="FF3300"/>
                  </a:solidFill>
                </a:rPr>
                <a:t>圈</a:t>
              </a:r>
            </a:p>
          </p:txBody>
        </p:sp>
        <p:sp>
          <p:nvSpPr>
            <p:cNvPr id="25744" name="Line 28">
              <a:extLst>
                <a:ext uri="{FF2B5EF4-FFF2-40B4-BE49-F238E27FC236}">
                  <a16:creationId xmlns:a16="http://schemas.microsoft.com/office/drawing/2014/main" id="{0D380CE1-ACB7-AA7E-77FD-6000EEF8A9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6" y="1319"/>
              <a:ext cx="509" cy="509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triangl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745" name="Line 29">
              <a:extLst>
                <a:ext uri="{FF2B5EF4-FFF2-40B4-BE49-F238E27FC236}">
                  <a16:creationId xmlns:a16="http://schemas.microsoft.com/office/drawing/2014/main" id="{73FE0BE8-9DC9-7201-D098-1ADE1D8A32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98" y="1829"/>
              <a:ext cx="1520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31">
            <a:extLst>
              <a:ext uri="{FF2B5EF4-FFF2-40B4-BE49-F238E27FC236}">
                <a16:creationId xmlns:a16="http://schemas.microsoft.com/office/drawing/2014/main" id="{A32BFA5A-D441-165A-F557-3BBD36CF334A}"/>
              </a:ext>
            </a:extLst>
          </p:cNvPr>
          <p:cNvGrpSpPr>
            <a:grpSpLocks/>
          </p:cNvGrpSpPr>
          <p:nvPr/>
        </p:nvGrpSpPr>
        <p:grpSpPr bwMode="auto">
          <a:xfrm>
            <a:off x="3141664" y="4545014"/>
            <a:ext cx="847725" cy="873125"/>
            <a:chOff x="1235" y="2970"/>
            <a:chExt cx="534" cy="550"/>
          </a:xfrm>
        </p:grpSpPr>
        <p:sp>
          <p:nvSpPr>
            <p:cNvPr id="25739" name="Text Box 32">
              <a:extLst>
                <a:ext uri="{FF2B5EF4-FFF2-40B4-BE49-F238E27FC236}">
                  <a16:creationId xmlns:a16="http://schemas.microsoft.com/office/drawing/2014/main" id="{CCA34B14-B089-1F79-391C-0282EA381D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128" y="3089"/>
              <a:ext cx="50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zh-CN" altLang="en-US">
                  <a:latin typeface="Times New Roman" panose="02020603050405020304" pitchFamily="18" charset="0"/>
                  <a:ea typeface="宋体" panose="02010600030101010101" pitchFamily="2" charset="-122"/>
                </a:rPr>
                <a:t>小径</a:t>
              </a:r>
            </a:p>
          </p:txBody>
        </p:sp>
        <p:sp>
          <p:nvSpPr>
            <p:cNvPr id="25740" name="Line 33">
              <a:extLst>
                <a:ext uri="{FF2B5EF4-FFF2-40B4-BE49-F238E27FC236}">
                  <a16:creationId xmlns:a16="http://schemas.microsoft.com/office/drawing/2014/main" id="{F2A6ECD3-1BF4-4E43-6490-C7D2270C2A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73" y="2978"/>
              <a:ext cx="267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741" name="Freeform 34">
              <a:extLst>
                <a:ext uri="{FF2B5EF4-FFF2-40B4-BE49-F238E27FC236}">
                  <a16:creationId xmlns:a16="http://schemas.microsoft.com/office/drawing/2014/main" id="{E228C84A-A171-31BF-CE61-458D04410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" y="3510"/>
              <a:ext cx="282" cy="1"/>
            </a:xfrm>
            <a:custGeom>
              <a:avLst/>
              <a:gdLst>
                <a:gd name="T0" fmla="*/ 66 w 405"/>
                <a:gd name="T1" fmla="*/ 0 h 1"/>
                <a:gd name="T2" fmla="*/ 0 w 405"/>
                <a:gd name="T3" fmla="*/ 0 h 1"/>
                <a:gd name="T4" fmla="*/ 0 60000 65536"/>
                <a:gd name="T5" fmla="*/ 0 60000 65536"/>
                <a:gd name="T6" fmla="*/ 0 w 405"/>
                <a:gd name="T7" fmla="*/ 0 h 1"/>
                <a:gd name="T8" fmla="*/ 405 w 40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5" h="1">
                  <a:moveTo>
                    <a:pt x="405" y="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742" name="Freeform 35">
              <a:extLst>
                <a:ext uri="{FF2B5EF4-FFF2-40B4-BE49-F238E27FC236}">
                  <a16:creationId xmlns:a16="http://schemas.microsoft.com/office/drawing/2014/main" id="{3D53A73D-3D58-F9BF-39CF-78A74445E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8" y="2970"/>
              <a:ext cx="1" cy="550"/>
            </a:xfrm>
            <a:custGeom>
              <a:avLst/>
              <a:gdLst>
                <a:gd name="T0" fmla="*/ 0 w 1"/>
                <a:gd name="T1" fmla="*/ 0 h 811"/>
                <a:gd name="T2" fmla="*/ 0 w 1"/>
                <a:gd name="T3" fmla="*/ 117 h 811"/>
                <a:gd name="T4" fmla="*/ 0 60000 65536"/>
                <a:gd name="T5" fmla="*/ 0 60000 65536"/>
                <a:gd name="T6" fmla="*/ 0 w 1"/>
                <a:gd name="T7" fmla="*/ 0 h 811"/>
                <a:gd name="T8" fmla="*/ 1 w 1"/>
                <a:gd name="T9" fmla="*/ 811 h 8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811">
                  <a:moveTo>
                    <a:pt x="0" y="0"/>
                  </a:moveTo>
                  <a:lnTo>
                    <a:pt x="0" y="811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36">
            <a:extLst>
              <a:ext uri="{FF2B5EF4-FFF2-40B4-BE49-F238E27FC236}">
                <a16:creationId xmlns:a16="http://schemas.microsoft.com/office/drawing/2014/main" id="{2A3FAD69-3E43-6203-1CBD-2F9C9F278286}"/>
              </a:ext>
            </a:extLst>
          </p:cNvPr>
          <p:cNvGrpSpPr>
            <a:grpSpLocks/>
          </p:cNvGrpSpPr>
          <p:nvPr/>
        </p:nvGrpSpPr>
        <p:grpSpPr bwMode="auto">
          <a:xfrm>
            <a:off x="2744789" y="4432300"/>
            <a:ext cx="1303337" cy="1081088"/>
            <a:chOff x="985" y="2899"/>
            <a:chExt cx="821" cy="681"/>
          </a:xfrm>
        </p:grpSpPr>
        <p:sp>
          <p:nvSpPr>
            <p:cNvPr id="25735" name="Line 37">
              <a:extLst>
                <a:ext uri="{FF2B5EF4-FFF2-40B4-BE49-F238E27FC236}">
                  <a16:creationId xmlns:a16="http://schemas.microsoft.com/office/drawing/2014/main" id="{EA847DAE-F6AF-D906-8BFB-475D184150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39" y="2913"/>
              <a:ext cx="567" cy="0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736" name="Line 38">
              <a:extLst>
                <a:ext uri="{FF2B5EF4-FFF2-40B4-BE49-F238E27FC236}">
                  <a16:creationId xmlns:a16="http://schemas.microsoft.com/office/drawing/2014/main" id="{16B04D83-6364-3FFF-0BBB-7889A66A68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39" y="3563"/>
              <a:ext cx="567" cy="0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737" name="Freeform 39">
              <a:extLst>
                <a:ext uri="{FF2B5EF4-FFF2-40B4-BE49-F238E27FC236}">
                  <a16:creationId xmlns:a16="http://schemas.microsoft.com/office/drawing/2014/main" id="{99F14BD9-3650-BB59-4797-EE805423F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" y="2899"/>
              <a:ext cx="1" cy="681"/>
            </a:xfrm>
            <a:custGeom>
              <a:avLst/>
              <a:gdLst>
                <a:gd name="T0" fmla="*/ 0 w 1"/>
                <a:gd name="T1" fmla="*/ 0 h 1006"/>
                <a:gd name="T2" fmla="*/ 0 w 1"/>
                <a:gd name="T3" fmla="*/ 143 h 1006"/>
                <a:gd name="T4" fmla="*/ 0 60000 65536"/>
                <a:gd name="T5" fmla="*/ 0 60000 65536"/>
                <a:gd name="T6" fmla="*/ 0 w 1"/>
                <a:gd name="T7" fmla="*/ 0 h 1006"/>
                <a:gd name="T8" fmla="*/ 1 w 1"/>
                <a:gd name="T9" fmla="*/ 1006 h 100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006">
                  <a:moveTo>
                    <a:pt x="0" y="0"/>
                  </a:moveTo>
                  <a:lnTo>
                    <a:pt x="0" y="1006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738" name="Text Box 40">
              <a:extLst>
                <a:ext uri="{FF2B5EF4-FFF2-40B4-BE49-F238E27FC236}">
                  <a16:creationId xmlns:a16="http://schemas.microsoft.com/office/drawing/2014/main" id="{78BC292E-A273-124A-84DD-B469BB73F3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878" y="3100"/>
              <a:ext cx="50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zh-CN" altLang="en-US">
                  <a:latin typeface="Times New Roman" panose="02020603050405020304" pitchFamily="18" charset="0"/>
                  <a:ea typeface="宋体" panose="02010600030101010101" pitchFamily="2" charset="-122"/>
                </a:rPr>
                <a:t>大径</a:t>
              </a:r>
            </a:p>
          </p:txBody>
        </p:sp>
      </p:grpSp>
      <p:grpSp>
        <p:nvGrpSpPr>
          <p:cNvPr id="7" name="Group 41">
            <a:extLst>
              <a:ext uri="{FF2B5EF4-FFF2-40B4-BE49-F238E27FC236}">
                <a16:creationId xmlns:a16="http://schemas.microsoft.com/office/drawing/2014/main" id="{C7D639D2-B621-6C01-99E3-88F0A6C3631D}"/>
              </a:ext>
            </a:extLst>
          </p:cNvPr>
          <p:cNvGrpSpPr>
            <a:grpSpLocks/>
          </p:cNvGrpSpPr>
          <p:nvPr/>
        </p:nvGrpSpPr>
        <p:grpSpPr bwMode="auto">
          <a:xfrm>
            <a:off x="6765926" y="4070349"/>
            <a:ext cx="1311275" cy="1520824"/>
            <a:chOff x="3518" y="2671"/>
            <a:chExt cx="826" cy="958"/>
          </a:xfrm>
        </p:grpSpPr>
        <p:sp>
          <p:nvSpPr>
            <p:cNvPr id="25718" name="Text Box 42">
              <a:extLst>
                <a:ext uri="{FF2B5EF4-FFF2-40B4-BE49-F238E27FC236}">
                  <a16:creationId xmlns:a16="http://schemas.microsoft.com/office/drawing/2014/main" id="{4E4B6398-8B2F-8C86-857D-C1C775D92C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1" y="2671"/>
              <a:ext cx="59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CN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zh-CN" altLang="en-US">
                  <a:latin typeface="Times New Roman" panose="02020603050405020304" pitchFamily="18" charset="0"/>
                  <a:ea typeface="宋体" panose="02010600030101010101" pitchFamily="2" charset="-122"/>
                </a:rPr>
                <a:t>－</a:t>
              </a:r>
              <a:r>
                <a:rPr lang="en-US" altLang="zh-CN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25719" name="Oval 43">
              <a:extLst>
                <a:ext uri="{FF2B5EF4-FFF2-40B4-BE49-F238E27FC236}">
                  <a16:creationId xmlns:a16="http://schemas.microsoft.com/office/drawing/2014/main" id="{968D183A-74F3-FA96-A273-F8D9EC361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0" y="3076"/>
              <a:ext cx="382" cy="3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25720" name="Group 44">
              <a:extLst>
                <a:ext uri="{FF2B5EF4-FFF2-40B4-BE49-F238E27FC236}">
                  <a16:creationId xmlns:a16="http://schemas.microsoft.com/office/drawing/2014/main" id="{6FB0C0E6-AF1C-1927-E95F-2950D822F5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8" y="2909"/>
              <a:ext cx="691" cy="659"/>
              <a:chOff x="3341" y="1784"/>
              <a:chExt cx="691" cy="659"/>
            </a:xfrm>
          </p:grpSpPr>
          <p:sp>
            <p:nvSpPr>
              <p:cNvPr id="25725" name="Freeform 45">
                <a:extLst>
                  <a:ext uri="{FF2B5EF4-FFF2-40B4-BE49-F238E27FC236}">
                    <a16:creationId xmlns:a16="http://schemas.microsoft.com/office/drawing/2014/main" id="{AF1C3C2B-06D8-310F-26D5-04D5FBC25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" y="1794"/>
                <a:ext cx="264" cy="265"/>
              </a:xfrm>
              <a:custGeom>
                <a:avLst/>
                <a:gdLst>
                  <a:gd name="T0" fmla="*/ 0 w 264"/>
                  <a:gd name="T1" fmla="*/ 265 h 265"/>
                  <a:gd name="T2" fmla="*/ 264 w 264"/>
                  <a:gd name="T3" fmla="*/ 0 h 265"/>
                  <a:gd name="T4" fmla="*/ 0 60000 65536"/>
                  <a:gd name="T5" fmla="*/ 0 60000 65536"/>
                  <a:gd name="T6" fmla="*/ 0 w 264"/>
                  <a:gd name="T7" fmla="*/ 0 h 265"/>
                  <a:gd name="T8" fmla="*/ 264 w 264"/>
                  <a:gd name="T9" fmla="*/ 265 h 26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4" h="265">
                    <a:moveTo>
                      <a:pt x="0" y="265"/>
                    </a:moveTo>
                    <a:lnTo>
                      <a:pt x="264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726" name="Freeform 46">
                <a:extLst>
                  <a:ext uri="{FF2B5EF4-FFF2-40B4-BE49-F238E27FC236}">
                    <a16:creationId xmlns:a16="http://schemas.microsoft.com/office/drawing/2014/main" id="{DF636CC8-BC48-5109-60E9-B49A4C427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0" y="1784"/>
                <a:ext cx="406" cy="405"/>
              </a:xfrm>
              <a:custGeom>
                <a:avLst/>
                <a:gdLst>
                  <a:gd name="T0" fmla="*/ 0 w 406"/>
                  <a:gd name="T1" fmla="*/ 405 h 405"/>
                  <a:gd name="T2" fmla="*/ 406 w 406"/>
                  <a:gd name="T3" fmla="*/ 0 h 405"/>
                  <a:gd name="T4" fmla="*/ 0 60000 65536"/>
                  <a:gd name="T5" fmla="*/ 0 60000 65536"/>
                  <a:gd name="T6" fmla="*/ 0 w 406"/>
                  <a:gd name="T7" fmla="*/ 0 h 405"/>
                  <a:gd name="T8" fmla="*/ 406 w 406"/>
                  <a:gd name="T9" fmla="*/ 405 h 40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06" h="405">
                    <a:moveTo>
                      <a:pt x="0" y="405"/>
                    </a:moveTo>
                    <a:lnTo>
                      <a:pt x="406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727" name="Freeform 47">
                <a:extLst>
                  <a:ext uri="{FF2B5EF4-FFF2-40B4-BE49-F238E27FC236}">
                    <a16:creationId xmlns:a16="http://schemas.microsoft.com/office/drawing/2014/main" id="{4796BA6D-BA8A-CEB0-7A2D-EEBED3BEC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9" y="2170"/>
                <a:ext cx="115" cy="115"/>
              </a:xfrm>
              <a:custGeom>
                <a:avLst/>
                <a:gdLst>
                  <a:gd name="T0" fmla="*/ 0 w 115"/>
                  <a:gd name="T1" fmla="*/ 115 h 115"/>
                  <a:gd name="T2" fmla="*/ 115 w 115"/>
                  <a:gd name="T3" fmla="*/ 0 h 115"/>
                  <a:gd name="T4" fmla="*/ 0 60000 65536"/>
                  <a:gd name="T5" fmla="*/ 0 60000 65536"/>
                  <a:gd name="T6" fmla="*/ 0 w 115"/>
                  <a:gd name="T7" fmla="*/ 0 h 115"/>
                  <a:gd name="T8" fmla="*/ 115 w 115"/>
                  <a:gd name="T9" fmla="*/ 115 h 1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5" h="115">
                    <a:moveTo>
                      <a:pt x="0" y="115"/>
                    </a:moveTo>
                    <a:lnTo>
                      <a:pt x="115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728" name="Freeform 48">
                <a:extLst>
                  <a:ext uri="{FF2B5EF4-FFF2-40B4-BE49-F238E27FC236}">
                    <a16:creationId xmlns:a16="http://schemas.microsoft.com/office/drawing/2014/main" id="{55C8E187-3F00-ABDE-9820-5444024FB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1829"/>
                <a:ext cx="134" cy="134"/>
              </a:xfrm>
              <a:custGeom>
                <a:avLst/>
                <a:gdLst>
                  <a:gd name="T0" fmla="*/ 0 w 134"/>
                  <a:gd name="T1" fmla="*/ 134 h 134"/>
                  <a:gd name="T2" fmla="*/ 134 w 134"/>
                  <a:gd name="T3" fmla="*/ 0 h 134"/>
                  <a:gd name="T4" fmla="*/ 0 60000 65536"/>
                  <a:gd name="T5" fmla="*/ 0 60000 65536"/>
                  <a:gd name="T6" fmla="*/ 0 w 134"/>
                  <a:gd name="T7" fmla="*/ 0 h 134"/>
                  <a:gd name="T8" fmla="*/ 134 w 134"/>
                  <a:gd name="T9" fmla="*/ 134 h 13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4" h="134">
                    <a:moveTo>
                      <a:pt x="0" y="134"/>
                    </a:moveTo>
                    <a:lnTo>
                      <a:pt x="134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729" name="Freeform 49">
                <a:extLst>
                  <a:ext uri="{FF2B5EF4-FFF2-40B4-BE49-F238E27FC236}">
                    <a16:creationId xmlns:a16="http://schemas.microsoft.com/office/drawing/2014/main" id="{9F160D08-3B8D-BC5A-1375-A6B01449D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6" y="2242"/>
                <a:ext cx="120" cy="120"/>
              </a:xfrm>
              <a:custGeom>
                <a:avLst/>
                <a:gdLst>
                  <a:gd name="T0" fmla="*/ 0 w 120"/>
                  <a:gd name="T1" fmla="*/ 120 h 120"/>
                  <a:gd name="T2" fmla="*/ 120 w 120"/>
                  <a:gd name="T3" fmla="*/ 0 h 120"/>
                  <a:gd name="T4" fmla="*/ 0 60000 65536"/>
                  <a:gd name="T5" fmla="*/ 0 60000 65536"/>
                  <a:gd name="T6" fmla="*/ 0 w 120"/>
                  <a:gd name="T7" fmla="*/ 0 h 120"/>
                  <a:gd name="T8" fmla="*/ 120 w 120"/>
                  <a:gd name="T9" fmla="*/ 120 h 12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0" h="120">
                    <a:moveTo>
                      <a:pt x="0" y="120"/>
                    </a:moveTo>
                    <a:lnTo>
                      <a:pt x="12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730" name="Freeform 50">
                <a:extLst>
                  <a:ext uri="{FF2B5EF4-FFF2-40B4-BE49-F238E27FC236}">
                    <a16:creationId xmlns:a16="http://schemas.microsoft.com/office/drawing/2014/main" id="{8A15364D-8A27-C114-00C5-93A16B3B8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6" y="1885"/>
                <a:ext cx="120" cy="121"/>
              </a:xfrm>
              <a:custGeom>
                <a:avLst/>
                <a:gdLst>
                  <a:gd name="T0" fmla="*/ 0 w 120"/>
                  <a:gd name="T1" fmla="*/ 121 h 121"/>
                  <a:gd name="T2" fmla="*/ 120 w 120"/>
                  <a:gd name="T3" fmla="*/ 0 h 121"/>
                  <a:gd name="T4" fmla="*/ 0 60000 65536"/>
                  <a:gd name="T5" fmla="*/ 0 60000 65536"/>
                  <a:gd name="T6" fmla="*/ 0 w 120"/>
                  <a:gd name="T7" fmla="*/ 0 h 121"/>
                  <a:gd name="T8" fmla="*/ 120 w 120"/>
                  <a:gd name="T9" fmla="*/ 121 h 12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0" h="121">
                    <a:moveTo>
                      <a:pt x="0" y="121"/>
                    </a:moveTo>
                    <a:lnTo>
                      <a:pt x="12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731" name="Freeform 51">
                <a:extLst>
                  <a:ext uri="{FF2B5EF4-FFF2-40B4-BE49-F238E27FC236}">
                    <a16:creationId xmlns:a16="http://schemas.microsoft.com/office/drawing/2014/main" id="{5E69628A-5DA9-3F4D-12FD-53F4952B7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2" y="2270"/>
                <a:ext cx="140" cy="140"/>
              </a:xfrm>
              <a:custGeom>
                <a:avLst/>
                <a:gdLst>
                  <a:gd name="T0" fmla="*/ 0 w 140"/>
                  <a:gd name="T1" fmla="*/ 140 h 140"/>
                  <a:gd name="T2" fmla="*/ 140 w 140"/>
                  <a:gd name="T3" fmla="*/ 0 h 140"/>
                  <a:gd name="T4" fmla="*/ 0 60000 65536"/>
                  <a:gd name="T5" fmla="*/ 0 60000 65536"/>
                  <a:gd name="T6" fmla="*/ 0 w 140"/>
                  <a:gd name="T7" fmla="*/ 0 h 140"/>
                  <a:gd name="T8" fmla="*/ 140 w 140"/>
                  <a:gd name="T9" fmla="*/ 140 h 1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0" h="140">
                    <a:moveTo>
                      <a:pt x="0" y="140"/>
                    </a:moveTo>
                    <a:lnTo>
                      <a:pt x="14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732" name="Freeform 52">
                <a:extLst>
                  <a:ext uri="{FF2B5EF4-FFF2-40B4-BE49-F238E27FC236}">
                    <a16:creationId xmlns:a16="http://schemas.microsoft.com/office/drawing/2014/main" id="{4E5A8884-69C0-16E9-9736-0CB864991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" y="1962"/>
                <a:ext cx="134" cy="136"/>
              </a:xfrm>
              <a:custGeom>
                <a:avLst/>
                <a:gdLst>
                  <a:gd name="T0" fmla="*/ 0 w 134"/>
                  <a:gd name="T1" fmla="*/ 136 h 136"/>
                  <a:gd name="T2" fmla="*/ 134 w 134"/>
                  <a:gd name="T3" fmla="*/ 0 h 136"/>
                  <a:gd name="T4" fmla="*/ 0 60000 65536"/>
                  <a:gd name="T5" fmla="*/ 0 60000 65536"/>
                  <a:gd name="T6" fmla="*/ 0 w 134"/>
                  <a:gd name="T7" fmla="*/ 0 h 136"/>
                  <a:gd name="T8" fmla="*/ 134 w 134"/>
                  <a:gd name="T9" fmla="*/ 136 h 1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4" h="136">
                    <a:moveTo>
                      <a:pt x="0" y="136"/>
                    </a:moveTo>
                    <a:lnTo>
                      <a:pt x="134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733" name="Freeform 53">
                <a:extLst>
                  <a:ext uri="{FF2B5EF4-FFF2-40B4-BE49-F238E27FC236}">
                    <a16:creationId xmlns:a16="http://schemas.microsoft.com/office/drawing/2014/main" id="{BA55DDB0-020B-CAF8-E374-D452CBCA03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3" y="2064"/>
                <a:ext cx="379" cy="379"/>
              </a:xfrm>
              <a:custGeom>
                <a:avLst/>
                <a:gdLst>
                  <a:gd name="T0" fmla="*/ 0 w 379"/>
                  <a:gd name="T1" fmla="*/ 379 h 379"/>
                  <a:gd name="T2" fmla="*/ 379 w 379"/>
                  <a:gd name="T3" fmla="*/ 0 h 379"/>
                  <a:gd name="T4" fmla="*/ 0 60000 65536"/>
                  <a:gd name="T5" fmla="*/ 0 60000 65536"/>
                  <a:gd name="T6" fmla="*/ 0 w 379"/>
                  <a:gd name="T7" fmla="*/ 0 h 379"/>
                  <a:gd name="T8" fmla="*/ 379 w 379"/>
                  <a:gd name="T9" fmla="*/ 379 h 37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79" h="379">
                    <a:moveTo>
                      <a:pt x="0" y="379"/>
                    </a:moveTo>
                    <a:lnTo>
                      <a:pt x="379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734" name="Freeform 54">
                <a:extLst>
                  <a:ext uri="{FF2B5EF4-FFF2-40B4-BE49-F238E27FC236}">
                    <a16:creationId xmlns:a16="http://schemas.microsoft.com/office/drawing/2014/main" id="{1A8F06F2-217B-D22F-BF84-5AD995B12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" y="2201"/>
                <a:ext cx="227" cy="228"/>
              </a:xfrm>
              <a:custGeom>
                <a:avLst/>
                <a:gdLst>
                  <a:gd name="T0" fmla="*/ 0 w 227"/>
                  <a:gd name="T1" fmla="*/ 228 h 228"/>
                  <a:gd name="T2" fmla="*/ 227 w 227"/>
                  <a:gd name="T3" fmla="*/ 0 h 228"/>
                  <a:gd name="T4" fmla="*/ 0 60000 65536"/>
                  <a:gd name="T5" fmla="*/ 0 60000 65536"/>
                  <a:gd name="T6" fmla="*/ 0 w 227"/>
                  <a:gd name="T7" fmla="*/ 0 h 228"/>
                  <a:gd name="T8" fmla="*/ 227 w 227"/>
                  <a:gd name="T9" fmla="*/ 228 h 22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7" h="228">
                    <a:moveTo>
                      <a:pt x="0" y="228"/>
                    </a:moveTo>
                    <a:lnTo>
                      <a:pt x="227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5721" name="Oval 55">
              <a:extLst>
                <a:ext uri="{FF2B5EF4-FFF2-40B4-BE49-F238E27FC236}">
                  <a16:creationId xmlns:a16="http://schemas.microsoft.com/office/drawing/2014/main" id="{DB4D844A-1D1A-3A21-CFBA-D296994C7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2" y="2913"/>
              <a:ext cx="698" cy="65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722" name="Line 56">
              <a:extLst>
                <a:ext uri="{FF2B5EF4-FFF2-40B4-BE49-F238E27FC236}">
                  <a16:creationId xmlns:a16="http://schemas.microsoft.com/office/drawing/2014/main" id="{83364AC0-4D72-DA21-D437-4AF0A745B6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8" y="3239"/>
              <a:ext cx="8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723" name="Line 57">
              <a:extLst>
                <a:ext uri="{FF2B5EF4-FFF2-40B4-BE49-F238E27FC236}">
                  <a16:creationId xmlns:a16="http://schemas.microsoft.com/office/drawing/2014/main" id="{A94011BD-4F58-A7A4-9804-DC87E2D2E5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1" y="2848"/>
              <a:ext cx="0" cy="7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724" name="Arc 58">
              <a:extLst>
                <a:ext uri="{FF2B5EF4-FFF2-40B4-BE49-F238E27FC236}">
                  <a16:creationId xmlns:a16="http://schemas.microsoft.com/office/drawing/2014/main" id="{1B7BB9EE-C5DB-A997-094F-A5B18FC8C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" y="2970"/>
              <a:ext cx="586" cy="538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33" y="22801"/>
                  </a:moveTo>
                  <a:cubicBezTo>
                    <a:pt x="11" y="22401"/>
                    <a:pt x="0" y="2200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21479" y="43200"/>
                    <a:pt x="21358" y="43198"/>
                    <a:pt x="21238" y="43196"/>
                  </a:cubicBezTo>
                </a:path>
                <a:path w="43200" h="43200" stroke="0" extrusionOk="0">
                  <a:moveTo>
                    <a:pt x="33" y="22801"/>
                  </a:moveTo>
                  <a:cubicBezTo>
                    <a:pt x="11" y="22401"/>
                    <a:pt x="0" y="2200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21479" y="43200"/>
                    <a:pt x="21358" y="43198"/>
                    <a:pt x="21238" y="43196"/>
                  </a:cubicBezTo>
                  <a:lnTo>
                    <a:pt x="21600" y="21600"/>
                  </a:lnTo>
                  <a:lnTo>
                    <a:pt x="33" y="22801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Group 59">
            <a:extLst>
              <a:ext uri="{FF2B5EF4-FFF2-40B4-BE49-F238E27FC236}">
                <a16:creationId xmlns:a16="http://schemas.microsoft.com/office/drawing/2014/main" id="{B956B959-B1B3-1DC1-877E-6C025B823099}"/>
              </a:ext>
            </a:extLst>
          </p:cNvPr>
          <p:cNvGrpSpPr>
            <a:grpSpLocks/>
          </p:cNvGrpSpPr>
          <p:nvPr/>
        </p:nvGrpSpPr>
        <p:grpSpPr bwMode="auto">
          <a:xfrm>
            <a:off x="2884489" y="5484814"/>
            <a:ext cx="2941637" cy="706437"/>
            <a:chOff x="1359" y="3397"/>
            <a:chExt cx="1853" cy="445"/>
          </a:xfrm>
        </p:grpSpPr>
        <p:sp>
          <p:nvSpPr>
            <p:cNvPr id="25715" name="Text Box 60">
              <a:extLst>
                <a:ext uri="{FF2B5EF4-FFF2-40B4-BE49-F238E27FC236}">
                  <a16:creationId xmlns:a16="http://schemas.microsoft.com/office/drawing/2014/main" id="{1262CF0A-F8C9-F36C-0CCB-8917C4E981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9" y="3554"/>
              <a:ext cx="18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zh-CN" altLang="en-US">
                  <a:solidFill>
                    <a:srgbClr val="FF3300"/>
                  </a:solidFill>
                  <a:latin typeface="Times New Roman" panose="02020603050405020304" pitchFamily="18" charset="0"/>
                </a:rPr>
                <a:t>螺纹终止线画一小段</a:t>
              </a:r>
            </a:p>
          </p:txBody>
        </p:sp>
        <p:sp>
          <p:nvSpPr>
            <p:cNvPr id="25716" name="Line 61">
              <a:extLst>
                <a:ext uri="{FF2B5EF4-FFF2-40B4-BE49-F238E27FC236}">
                  <a16:creationId xmlns:a16="http://schemas.microsoft.com/office/drawing/2014/main" id="{99E5A644-57D3-65DC-1EE5-F19529FA3E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18" y="3826"/>
              <a:ext cx="1742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717" name="Line 62">
              <a:extLst>
                <a:ext uri="{FF2B5EF4-FFF2-40B4-BE49-F238E27FC236}">
                  <a16:creationId xmlns:a16="http://schemas.microsoft.com/office/drawing/2014/main" id="{3F714FCE-1603-F062-9E29-32AEFBB3C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5" y="3397"/>
              <a:ext cx="0" cy="436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triangle" w="sm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" name="Group 63">
            <a:extLst>
              <a:ext uri="{FF2B5EF4-FFF2-40B4-BE49-F238E27FC236}">
                <a16:creationId xmlns:a16="http://schemas.microsoft.com/office/drawing/2014/main" id="{CE921A4D-2EA5-D7B3-1606-1039DA3AD4CE}"/>
              </a:ext>
            </a:extLst>
          </p:cNvPr>
          <p:cNvGrpSpPr>
            <a:grpSpLocks/>
          </p:cNvGrpSpPr>
          <p:nvPr/>
        </p:nvGrpSpPr>
        <p:grpSpPr bwMode="auto">
          <a:xfrm>
            <a:off x="5565775" y="5349876"/>
            <a:ext cx="3519488" cy="854075"/>
            <a:chOff x="3048" y="3312"/>
            <a:chExt cx="2217" cy="538"/>
          </a:xfrm>
        </p:grpSpPr>
        <p:sp>
          <p:nvSpPr>
            <p:cNvPr id="25711" name="Line 64">
              <a:extLst>
                <a:ext uri="{FF2B5EF4-FFF2-40B4-BE49-F238E27FC236}">
                  <a16:creationId xmlns:a16="http://schemas.microsoft.com/office/drawing/2014/main" id="{706013D9-53A1-5379-67DB-2A5E4787A2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" y="3408"/>
              <a:ext cx="418" cy="418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triangle" w="sm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712" name="Line 65">
              <a:extLst>
                <a:ext uri="{FF2B5EF4-FFF2-40B4-BE49-F238E27FC236}">
                  <a16:creationId xmlns:a16="http://schemas.microsoft.com/office/drawing/2014/main" id="{23A0F6A7-AA29-A534-5C04-1613BF6845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66" y="3312"/>
              <a:ext cx="514" cy="514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713" name="Line 66">
              <a:extLst>
                <a:ext uri="{FF2B5EF4-FFF2-40B4-BE49-F238E27FC236}">
                  <a16:creationId xmlns:a16="http://schemas.microsoft.com/office/drawing/2014/main" id="{957CA475-3CB2-2524-0F83-5437443CB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1" y="3826"/>
              <a:ext cx="1742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714" name="Text Box 67">
              <a:extLst>
                <a:ext uri="{FF2B5EF4-FFF2-40B4-BE49-F238E27FC236}">
                  <a16:creationId xmlns:a16="http://schemas.microsoft.com/office/drawing/2014/main" id="{6037D5B1-472D-B042-1D36-28F8EF365C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5" y="3562"/>
              <a:ext cx="16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kumimoji="0" lang="zh-CN" altLang="en-US">
                  <a:solidFill>
                    <a:srgbClr val="FF3300"/>
                  </a:solidFill>
                  <a:latin typeface="Times New Roman" panose="02020603050405020304" pitchFamily="18" charset="0"/>
                </a:rPr>
                <a:t>剖面线画到大径线</a:t>
              </a:r>
            </a:p>
          </p:txBody>
        </p:sp>
      </p:grpSp>
      <p:grpSp>
        <p:nvGrpSpPr>
          <p:cNvPr id="11" name="Group 68">
            <a:extLst>
              <a:ext uri="{FF2B5EF4-FFF2-40B4-BE49-F238E27FC236}">
                <a16:creationId xmlns:a16="http://schemas.microsoft.com/office/drawing/2014/main" id="{B7733DDB-C770-E736-492B-5B078B6ECF1B}"/>
              </a:ext>
            </a:extLst>
          </p:cNvPr>
          <p:cNvGrpSpPr>
            <a:grpSpLocks/>
          </p:cNvGrpSpPr>
          <p:nvPr/>
        </p:nvGrpSpPr>
        <p:grpSpPr bwMode="auto">
          <a:xfrm>
            <a:off x="4176716" y="4010028"/>
            <a:ext cx="660401" cy="1903413"/>
            <a:chOff x="1887" y="2633"/>
            <a:chExt cx="416" cy="1199"/>
          </a:xfrm>
        </p:grpSpPr>
        <p:grpSp>
          <p:nvGrpSpPr>
            <p:cNvPr id="25703" name="Group 69">
              <a:extLst>
                <a:ext uri="{FF2B5EF4-FFF2-40B4-BE49-F238E27FC236}">
                  <a16:creationId xmlns:a16="http://schemas.microsoft.com/office/drawing/2014/main" id="{C25782F1-3696-6CD1-CC86-C0B941A55B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7" y="2633"/>
              <a:ext cx="267" cy="1199"/>
              <a:chOff x="2026" y="649"/>
              <a:chExt cx="386" cy="1771"/>
            </a:xfrm>
          </p:grpSpPr>
          <p:sp>
            <p:nvSpPr>
              <p:cNvPr id="25706" name="Line 70">
                <a:extLst>
                  <a:ext uri="{FF2B5EF4-FFF2-40B4-BE49-F238E27FC236}">
                    <a16:creationId xmlns:a16="http://schemas.microsoft.com/office/drawing/2014/main" id="{5B5BC60B-1B07-0DD6-B259-4B7A918964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4" y="864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707" name="Line 71">
                <a:extLst>
                  <a:ext uri="{FF2B5EF4-FFF2-40B4-BE49-F238E27FC236}">
                    <a16:creationId xmlns:a16="http://schemas.microsoft.com/office/drawing/2014/main" id="{BEC3DD50-22FC-CD4D-3C44-90943B23CD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4" y="2064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5708" name="Group 72">
                <a:extLst>
                  <a:ext uri="{FF2B5EF4-FFF2-40B4-BE49-F238E27FC236}">
                    <a16:creationId xmlns:a16="http://schemas.microsoft.com/office/drawing/2014/main" id="{1CBC377F-1D5C-6B0D-8845-E90F2FDEDD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26" y="649"/>
                <a:ext cx="386" cy="1771"/>
                <a:chOff x="2041" y="649"/>
                <a:chExt cx="386" cy="1771"/>
              </a:xfrm>
            </p:grpSpPr>
            <p:sp>
              <p:nvSpPr>
                <p:cNvPr id="25709" name="Text Box 73">
                  <a:extLst>
                    <a:ext uri="{FF2B5EF4-FFF2-40B4-BE49-F238E27FC236}">
                      <a16:creationId xmlns:a16="http://schemas.microsoft.com/office/drawing/2014/main" id="{B19DFABC-3C68-9A62-CA7E-D52CD221C7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41" y="649"/>
                  <a:ext cx="370" cy="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1pPr>
                  <a:lvl2pPr marL="742950" indent="-285750"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2pPr>
                  <a:lvl3pPr marL="1143000" indent="-228600"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3pPr>
                  <a:lvl4pPr marL="1600200" indent="-228600"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4pPr>
                  <a:lvl5pPr marL="2057400" indent="-228600"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5pPr>
                  <a:lvl6pPr marL="2514600" indent="-228600" algn="just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6pPr>
                  <a:lvl7pPr marL="2971800" indent="-228600" algn="just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7pPr>
                  <a:lvl8pPr marL="3429000" indent="-228600" algn="just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8pPr>
                  <a:lvl9pPr marL="3886200" indent="-228600" algn="just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</a:pPr>
                  <a:r>
                    <a:rPr lang="en-US" altLang="zh-CN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</a:p>
              </p:txBody>
            </p:sp>
            <p:sp>
              <p:nvSpPr>
                <p:cNvPr id="25710" name="Text Box 74">
                  <a:extLst>
                    <a:ext uri="{FF2B5EF4-FFF2-40B4-BE49-F238E27FC236}">
                      <a16:creationId xmlns:a16="http://schemas.microsoft.com/office/drawing/2014/main" id="{D592EE94-E8B2-ECDC-6639-A8EE145D87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56" y="1990"/>
                  <a:ext cx="371" cy="4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1pPr>
                  <a:lvl2pPr marL="742950" indent="-285750"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2pPr>
                  <a:lvl3pPr marL="1143000" indent="-228600"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3pPr>
                  <a:lvl4pPr marL="1600200" indent="-228600"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4pPr>
                  <a:lvl5pPr marL="2057400" indent="-228600"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5pPr>
                  <a:lvl6pPr marL="2514600" indent="-228600" algn="just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6pPr>
                  <a:lvl7pPr marL="2971800" indent="-228600" algn="just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7pPr>
                  <a:lvl8pPr marL="3429000" indent="-228600" algn="just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8pPr>
                  <a:lvl9pPr marL="3886200" indent="-228600" algn="just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</a:pPr>
                  <a:r>
                    <a:rPr lang="en-US" altLang="zh-CN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</a:p>
              </p:txBody>
            </p:sp>
          </p:grpSp>
        </p:grpSp>
        <p:sp>
          <p:nvSpPr>
            <p:cNvPr id="25704" name="Line 75">
              <a:extLst>
                <a:ext uri="{FF2B5EF4-FFF2-40B4-BE49-F238E27FC236}">
                  <a16:creationId xmlns:a16="http://schemas.microsoft.com/office/drawing/2014/main" id="{ACB975A8-0D7C-E566-D3FE-9DEBAA025E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2" y="2776"/>
              <a:ext cx="1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705" name="Line 76">
              <a:extLst>
                <a:ext uri="{FF2B5EF4-FFF2-40B4-BE49-F238E27FC236}">
                  <a16:creationId xmlns:a16="http://schemas.microsoft.com/office/drawing/2014/main" id="{25AB5C29-0272-F6A7-6FBA-9BD9FDC7B0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5" y="3678"/>
              <a:ext cx="2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5245" name="Arc 77">
            <a:extLst>
              <a:ext uri="{FF2B5EF4-FFF2-40B4-BE49-F238E27FC236}">
                <a16:creationId xmlns:a16="http://schemas.microsoft.com/office/drawing/2014/main" id="{03B814E4-1283-6E7C-DB4B-CB8BBA6D347D}"/>
              </a:ext>
            </a:extLst>
          </p:cNvPr>
          <p:cNvSpPr>
            <a:spLocks/>
          </p:cNvSpPr>
          <p:nvPr/>
        </p:nvSpPr>
        <p:spPr bwMode="auto">
          <a:xfrm flipV="1">
            <a:off x="8259763" y="2111375"/>
            <a:ext cx="819150" cy="838200"/>
          </a:xfrm>
          <a:custGeom>
            <a:avLst/>
            <a:gdLst>
              <a:gd name="T0" fmla="*/ 2147483646 w 43200"/>
              <a:gd name="T1" fmla="*/ 291538145 h 43200"/>
              <a:gd name="T2" fmla="*/ 132379494 w 43200"/>
              <a:gd name="T3" fmla="*/ 2147483646 h 43200"/>
              <a:gd name="T4" fmla="*/ 2147483646 w 43200"/>
              <a:gd name="T5" fmla="*/ 2147483646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19466" y="105"/>
                </a:moveTo>
                <a:cubicBezTo>
                  <a:pt x="20175" y="35"/>
                  <a:pt x="20887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21090"/>
                  <a:pt x="18" y="20581"/>
                  <a:pt x="53" y="20073"/>
                </a:cubicBezTo>
              </a:path>
              <a:path w="43200" h="43200" stroke="0" extrusionOk="0">
                <a:moveTo>
                  <a:pt x="19466" y="105"/>
                </a:moveTo>
                <a:cubicBezTo>
                  <a:pt x="20175" y="35"/>
                  <a:pt x="20887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21090"/>
                  <a:pt x="18" y="20581"/>
                  <a:pt x="53" y="20073"/>
                </a:cubicBezTo>
                <a:lnTo>
                  <a:pt x="21600" y="21600"/>
                </a:lnTo>
                <a:lnTo>
                  <a:pt x="19466" y="105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4" name="Group 78">
            <a:extLst>
              <a:ext uri="{FF2B5EF4-FFF2-40B4-BE49-F238E27FC236}">
                <a16:creationId xmlns:a16="http://schemas.microsoft.com/office/drawing/2014/main" id="{DED93835-0DE8-AC73-1C92-8735F7A79DD2}"/>
              </a:ext>
            </a:extLst>
          </p:cNvPr>
          <p:cNvGrpSpPr>
            <a:grpSpLocks/>
          </p:cNvGrpSpPr>
          <p:nvPr/>
        </p:nvGrpSpPr>
        <p:grpSpPr bwMode="auto">
          <a:xfrm>
            <a:off x="2663826" y="2938464"/>
            <a:ext cx="3046413" cy="1292225"/>
            <a:chOff x="1038" y="1363"/>
            <a:chExt cx="1919" cy="814"/>
          </a:xfrm>
        </p:grpSpPr>
        <p:sp>
          <p:nvSpPr>
            <p:cNvPr id="25699" name="Text Box 79">
              <a:extLst>
                <a:ext uri="{FF2B5EF4-FFF2-40B4-BE49-F238E27FC236}">
                  <a16:creationId xmlns:a16="http://schemas.microsoft.com/office/drawing/2014/main" id="{795BC6F2-D2B6-353B-2B48-7CA6BC4F02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8" y="1425"/>
              <a:ext cx="162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zh-CN" altLang="en-US">
                  <a:solidFill>
                    <a:srgbClr val="FF3300"/>
                  </a:solidFill>
                  <a:latin typeface="Times New Roman" panose="02020603050405020304" pitchFamily="18" charset="0"/>
                </a:rPr>
                <a:t>小径线画细实线且画到倒角内</a:t>
              </a:r>
            </a:p>
          </p:txBody>
        </p:sp>
        <p:sp>
          <p:nvSpPr>
            <p:cNvPr id="25700" name="Text Box 80">
              <a:extLst>
                <a:ext uri="{FF2B5EF4-FFF2-40B4-BE49-F238E27FC236}">
                  <a16:creationId xmlns:a16="http://schemas.microsoft.com/office/drawing/2014/main" id="{8F3F8B6A-7382-7FD6-1E0D-7F15B1D960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1" y="1886"/>
              <a:ext cx="105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zh-CN" altLang="en-US">
                  <a:latin typeface="Times New Roman" panose="02020603050405020304" pitchFamily="18" charset="0"/>
                  <a:ea typeface="宋体" panose="02010600030101010101" pitchFamily="2" charset="-122"/>
                </a:rPr>
                <a:t>小径≈</a:t>
              </a:r>
              <a:r>
                <a:rPr lang="en-US" altLang="zh-CN">
                  <a:latin typeface="Times New Roman" panose="02020603050405020304" pitchFamily="18" charset="0"/>
                  <a:ea typeface="宋体" panose="02010600030101010101" pitchFamily="2" charset="-122"/>
                </a:rPr>
                <a:t>0.85d</a:t>
              </a:r>
            </a:p>
          </p:txBody>
        </p:sp>
        <p:sp>
          <p:nvSpPr>
            <p:cNvPr id="25701" name="Line 81">
              <a:extLst>
                <a:ext uri="{FF2B5EF4-FFF2-40B4-BE49-F238E27FC236}">
                  <a16:creationId xmlns:a16="http://schemas.microsoft.com/office/drawing/2014/main" id="{CA9805D8-0AF3-5F75-4B36-4D0ED877E4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2" y="1929"/>
              <a:ext cx="1280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5702" name="Line 82">
              <a:extLst>
                <a:ext uri="{FF2B5EF4-FFF2-40B4-BE49-F238E27FC236}">
                  <a16:creationId xmlns:a16="http://schemas.microsoft.com/office/drawing/2014/main" id="{A3B7C38B-79B5-BB96-3D8B-47C3942725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2" y="1363"/>
              <a:ext cx="575" cy="575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triangle" w="sm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5" name="Group 83">
            <a:extLst>
              <a:ext uri="{FF2B5EF4-FFF2-40B4-BE49-F238E27FC236}">
                <a16:creationId xmlns:a16="http://schemas.microsoft.com/office/drawing/2014/main" id="{6C3E19F7-9021-47D3-2010-0CB592F47235}"/>
              </a:ext>
            </a:extLst>
          </p:cNvPr>
          <p:cNvGrpSpPr>
            <a:grpSpLocks/>
          </p:cNvGrpSpPr>
          <p:nvPr/>
        </p:nvGrpSpPr>
        <p:grpSpPr bwMode="auto">
          <a:xfrm>
            <a:off x="5108575" y="2990850"/>
            <a:ext cx="1893888" cy="1155700"/>
            <a:chOff x="2582" y="1410"/>
            <a:chExt cx="1193" cy="728"/>
          </a:xfrm>
        </p:grpSpPr>
        <p:sp>
          <p:nvSpPr>
            <p:cNvPr id="25696" name="Text Box 84">
              <a:extLst>
                <a:ext uri="{FF2B5EF4-FFF2-40B4-BE49-F238E27FC236}">
                  <a16:creationId xmlns:a16="http://schemas.microsoft.com/office/drawing/2014/main" id="{5CE64D0C-1B2E-E678-0140-9BBD7FF760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2" y="1615"/>
              <a:ext cx="1193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zh-CN" altLang="en-US">
                  <a:solidFill>
                    <a:srgbClr val="FF3300"/>
                  </a:solidFill>
                  <a:latin typeface="Times New Roman" panose="02020603050405020304" pitchFamily="18" charset="0"/>
                </a:rPr>
                <a:t>螺纹终止线画粗实线</a:t>
              </a:r>
            </a:p>
          </p:txBody>
        </p:sp>
        <p:sp>
          <p:nvSpPr>
            <p:cNvPr id="25697" name="Line 85">
              <a:extLst>
                <a:ext uri="{FF2B5EF4-FFF2-40B4-BE49-F238E27FC236}">
                  <a16:creationId xmlns:a16="http://schemas.microsoft.com/office/drawing/2014/main" id="{C07F79C1-EEC5-3E9B-154A-0E6A6388C9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2" y="1410"/>
              <a:ext cx="0" cy="71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triangle" w="sm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5698" name="Line 86">
              <a:extLst>
                <a:ext uri="{FF2B5EF4-FFF2-40B4-BE49-F238E27FC236}">
                  <a16:creationId xmlns:a16="http://schemas.microsoft.com/office/drawing/2014/main" id="{0CA37F0D-8EF3-C16B-A446-A81E73F25A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9" y="2115"/>
              <a:ext cx="996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6" name="Group 87">
            <a:extLst>
              <a:ext uri="{FF2B5EF4-FFF2-40B4-BE49-F238E27FC236}">
                <a16:creationId xmlns:a16="http://schemas.microsoft.com/office/drawing/2014/main" id="{130540AE-DE53-9F00-3E41-DE3E40AFA6CE}"/>
              </a:ext>
            </a:extLst>
          </p:cNvPr>
          <p:cNvGrpSpPr>
            <a:grpSpLocks/>
          </p:cNvGrpSpPr>
          <p:nvPr/>
        </p:nvGrpSpPr>
        <p:grpSpPr bwMode="auto">
          <a:xfrm>
            <a:off x="2640014" y="2038350"/>
            <a:ext cx="1927225" cy="1011238"/>
            <a:chOff x="919" y="826"/>
            <a:chExt cx="1214" cy="637"/>
          </a:xfrm>
        </p:grpSpPr>
        <p:sp>
          <p:nvSpPr>
            <p:cNvPr id="25672" name="Rectangle 88">
              <a:extLst>
                <a:ext uri="{FF2B5EF4-FFF2-40B4-BE49-F238E27FC236}">
                  <a16:creationId xmlns:a16="http://schemas.microsoft.com/office/drawing/2014/main" id="{86471C5C-C5FF-98A7-12CB-1FD1FCA03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" y="908"/>
              <a:ext cx="692" cy="48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673" name="Freeform 89">
              <a:extLst>
                <a:ext uri="{FF2B5EF4-FFF2-40B4-BE49-F238E27FC236}">
                  <a16:creationId xmlns:a16="http://schemas.microsoft.com/office/drawing/2014/main" id="{88CAC41F-4CC2-F961-BDCD-74D5258D18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09" y="1128"/>
              <a:ext cx="124" cy="317"/>
            </a:xfrm>
            <a:custGeom>
              <a:avLst/>
              <a:gdLst>
                <a:gd name="T0" fmla="*/ 6 w 235"/>
                <a:gd name="T1" fmla="*/ 0 h 600"/>
                <a:gd name="T2" fmla="*/ 2 w 235"/>
                <a:gd name="T3" fmla="*/ 4 h 600"/>
                <a:gd name="T4" fmla="*/ 1 w 235"/>
                <a:gd name="T5" fmla="*/ 9 h 600"/>
                <a:gd name="T6" fmla="*/ 1 w 235"/>
                <a:gd name="T7" fmla="*/ 14 h 600"/>
                <a:gd name="T8" fmla="*/ 2 w 235"/>
                <a:gd name="T9" fmla="*/ 19 h 600"/>
                <a:gd name="T10" fmla="*/ 4 w 235"/>
                <a:gd name="T11" fmla="*/ 24 h 600"/>
                <a:gd name="T12" fmla="*/ 7 w 235"/>
                <a:gd name="T13" fmla="*/ 23 h 600"/>
                <a:gd name="T14" fmla="*/ 9 w 235"/>
                <a:gd name="T15" fmla="*/ 17 h 600"/>
                <a:gd name="T16" fmla="*/ 9 w 235"/>
                <a:gd name="T17" fmla="*/ 8 h 600"/>
                <a:gd name="T18" fmla="*/ 8 w 235"/>
                <a:gd name="T19" fmla="*/ 4 h 600"/>
                <a:gd name="T20" fmla="*/ 6 w 235"/>
                <a:gd name="T21" fmla="*/ 0 h 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5"/>
                <a:gd name="T34" fmla="*/ 0 h 600"/>
                <a:gd name="T35" fmla="*/ 235 w 235"/>
                <a:gd name="T36" fmla="*/ 600 h 6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5" h="600">
                  <a:moveTo>
                    <a:pt x="153" y="0"/>
                  </a:moveTo>
                  <a:cubicBezTo>
                    <a:pt x="130" y="0"/>
                    <a:pt x="80" y="70"/>
                    <a:pt x="57" y="108"/>
                  </a:cubicBezTo>
                  <a:cubicBezTo>
                    <a:pt x="34" y="146"/>
                    <a:pt x="24" y="189"/>
                    <a:pt x="15" y="228"/>
                  </a:cubicBezTo>
                  <a:cubicBezTo>
                    <a:pt x="6" y="267"/>
                    <a:pt x="0" y="303"/>
                    <a:pt x="3" y="342"/>
                  </a:cubicBezTo>
                  <a:cubicBezTo>
                    <a:pt x="6" y="381"/>
                    <a:pt x="17" y="422"/>
                    <a:pt x="33" y="462"/>
                  </a:cubicBezTo>
                  <a:cubicBezTo>
                    <a:pt x="49" y="502"/>
                    <a:pt x="75" y="564"/>
                    <a:pt x="99" y="582"/>
                  </a:cubicBezTo>
                  <a:cubicBezTo>
                    <a:pt x="123" y="600"/>
                    <a:pt x="157" y="596"/>
                    <a:pt x="177" y="570"/>
                  </a:cubicBezTo>
                  <a:cubicBezTo>
                    <a:pt x="197" y="544"/>
                    <a:pt x="210" y="486"/>
                    <a:pt x="219" y="426"/>
                  </a:cubicBezTo>
                  <a:cubicBezTo>
                    <a:pt x="228" y="366"/>
                    <a:pt x="235" y="263"/>
                    <a:pt x="231" y="210"/>
                  </a:cubicBezTo>
                  <a:cubicBezTo>
                    <a:pt x="227" y="157"/>
                    <a:pt x="208" y="143"/>
                    <a:pt x="195" y="108"/>
                  </a:cubicBezTo>
                  <a:cubicBezTo>
                    <a:pt x="182" y="73"/>
                    <a:pt x="178" y="0"/>
                    <a:pt x="153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74" name="Freeform 90">
              <a:extLst>
                <a:ext uri="{FF2B5EF4-FFF2-40B4-BE49-F238E27FC236}">
                  <a16:creationId xmlns:a16="http://schemas.microsoft.com/office/drawing/2014/main" id="{CB715280-8FF5-47FA-2BD2-D90953CBE3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55" y="831"/>
              <a:ext cx="76" cy="624"/>
            </a:xfrm>
            <a:custGeom>
              <a:avLst/>
              <a:gdLst>
                <a:gd name="T0" fmla="*/ 6 w 144"/>
                <a:gd name="T1" fmla="*/ 5 h 1184"/>
                <a:gd name="T2" fmla="*/ 3 w 144"/>
                <a:gd name="T3" fmla="*/ 0 h 1184"/>
                <a:gd name="T4" fmla="*/ 0 w 144"/>
                <a:gd name="T5" fmla="*/ 48 h 1184"/>
                <a:gd name="T6" fmla="*/ 3 w 144"/>
                <a:gd name="T7" fmla="*/ 43 h 1184"/>
                <a:gd name="T8" fmla="*/ 6 w 144"/>
                <a:gd name="T9" fmla="*/ 5 h 1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1184"/>
                <a:gd name="T17" fmla="*/ 144 w 144"/>
                <a:gd name="T18" fmla="*/ 1184 h 1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1184">
                  <a:moveTo>
                    <a:pt x="144" y="120"/>
                  </a:moveTo>
                  <a:lnTo>
                    <a:pt x="84" y="0"/>
                  </a:lnTo>
                  <a:lnTo>
                    <a:pt x="0" y="1184"/>
                  </a:lnTo>
                  <a:lnTo>
                    <a:pt x="80" y="1060"/>
                  </a:lnTo>
                  <a:lnTo>
                    <a:pt x="144" y="12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75" name="Freeform 91">
              <a:extLst>
                <a:ext uri="{FF2B5EF4-FFF2-40B4-BE49-F238E27FC236}">
                  <a16:creationId xmlns:a16="http://schemas.microsoft.com/office/drawing/2014/main" id="{DBD36B5A-CBC4-5D2D-9E34-C1CAFF0833C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64" y="833"/>
              <a:ext cx="84" cy="622"/>
            </a:xfrm>
            <a:custGeom>
              <a:avLst/>
              <a:gdLst>
                <a:gd name="T0" fmla="*/ 69 w 73"/>
                <a:gd name="T1" fmla="*/ 1111 h 538"/>
                <a:gd name="T2" fmla="*/ 148 w 73"/>
                <a:gd name="T3" fmla="*/ 0 h 538"/>
                <a:gd name="T4" fmla="*/ 62 w 73"/>
                <a:gd name="T5" fmla="*/ 117 h 538"/>
                <a:gd name="T6" fmla="*/ 0 w 73"/>
                <a:gd name="T7" fmla="*/ 997 h 538"/>
                <a:gd name="T8" fmla="*/ 69 w 73"/>
                <a:gd name="T9" fmla="*/ 1111 h 5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538"/>
                <a:gd name="T17" fmla="*/ 73 w 73"/>
                <a:gd name="T18" fmla="*/ 538 h 5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538">
                  <a:moveTo>
                    <a:pt x="34" y="538"/>
                  </a:moveTo>
                  <a:lnTo>
                    <a:pt x="73" y="0"/>
                  </a:lnTo>
                  <a:lnTo>
                    <a:pt x="31" y="56"/>
                  </a:lnTo>
                  <a:lnTo>
                    <a:pt x="0" y="483"/>
                  </a:lnTo>
                  <a:lnTo>
                    <a:pt x="34" y="538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76" name="Freeform 92">
              <a:extLst>
                <a:ext uri="{FF2B5EF4-FFF2-40B4-BE49-F238E27FC236}">
                  <a16:creationId xmlns:a16="http://schemas.microsoft.com/office/drawing/2014/main" id="{AC989009-2E6A-93AE-1E69-5F58C40659B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09" y="832"/>
              <a:ext cx="80" cy="625"/>
            </a:xfrm>
            <a:custGeom>
              <a:avLst/>
              <a:gdLst>
                <a:gd name="T0" fmla="*/ 75 w 69"/>
                <a:gd name="T1" fmla="*/ 0 h 541"/>
                <a:gd name="T2" fmla="*/ 145 w 69"/>
                <a:gd name="T3" fmla="*/ 113 h 541"/>
                <a:gd name="T4" fmla="*/ 81 w 69"/>
                <a:gd name="T5" fmla="*/ 1003 h 541"/>
                <a:gd name="T6" fmla="*/ 0 w 69"/>
                <a:gd name="T7" fmla="*/ 1113 h 541"/>
                <a:gd name="T8" fmla="*/ 75 w 69"/>
                <a:gd name="T9" fmla="*/ 0 h 5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41"/>
                <a:gd name="T17" fmla="*/ 69 w 69"/>
                <a:gd name="T18" fmla="*/ 541 h 5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41">
                  <a:moveTo>
                    <a:pt x="35" y="0"/>
                  </a:moveTo>
                  <a:lnTo>
                    <a:pt x="69" y="55"/>
                  </a:lnTo>
                  <a:lnTo>
                    <a:pt x="39" y="487"/>
                  </a:lnTo>
                  <a:lnTo>
                    <a:pt x="0" y="541"/>
                  </a:lnTo>
                  <a:lnTo>
                    <a:pt x="35" y="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77" name="Freeform 93">
              <a:extLst>
                <a:ext uri="{FF2B5EF4-FFF2-40B4-BE49-F238E27FC236}">
                  <a16:creationId xmlns:a16="http://schemas.microsoft.com/office/drawing/2014/main" id="{0EDB2AD3-24C4-4249-C9D5-457677ED951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47" y="832"/>
              <a:ext cx="84" cy="625"/>
            </a:xfrm>
            <a:custGeom>
              <a:avLst/>
              <a:gdLst>
                <a:gd name="T0" fmla="*/ 3 w 160"/>
                <a:gd name="T1" fmla="*/ 49 h 1184"/>
                <a:gd name="T2" fmla="*/ 6 w 160"/>
                <a:gd name="T3" fmla="*/ 0 h 1184"/>
                <a:gd name="T4" fmla="*/ 3 w 160"/>
                <a:gd name="T5" fmla="*/ 5 h 1184"/>
                <a:gd name="T6" fmla="*/ 0 w 160"/>
                <a:gd name="T7" fmla="*/ 43 h 1184"/>
                <a:gd name="T8" fmla="*/ 3 w 160"/>
                <a:gd name="T9" fmla="*/ 49 h 1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1184"/>
                <a:gd name="T17" fmla="*/ 160 w 160"/>
                <a:gd name="T18" fmla="*/ 1184 h 1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1184">
                  <a:moveTo>
                    <a:pt x="84" y="1184"/>
                  </a:moveTo>
                  <a:lnTo>
                    <a:pt x="160" y="0"/>
                  </a:lnTo>
                  <a:lnTo>
                    <a:pt x="69" y="124"/>
                  </a:lnTo>
                  <a:lnTo>
                    <a:pt x="0" y="1060"/>
                  </a:lnTo>
                  <a:lnTo>
                    <a:pt x="84" y="1184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78" name="Freeform 94">
              <a:extLst>
                <a:ext uri="{FF2B5EF4-FFF2-40B4-BE49-F238E27FC236}">
                  <a16:creationId xmlns:a16="http://schemas.microsoft.com/office/drawing/2014/main" id="{33FFFA94-CC43-30A7-42D7-FFE66018D4C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91" y="832"/>
              <a:ext cx="84" cy="620"/>
            </a:xfrm>
            <a:custGeom>
              <a:avLst/>
              <a:gdLst>
                <a:gd name="T0" fmla="*/ 3 w 160"/>
                <a:gd name="T1" fmla="*/ 0 h 1176"/>
                <a:gd name="T2" fmla="*/ 6 w 160"/>
                <a:gd name="T3" fmla="*/ 5 h 1176"/>
                <a:gd name="T4" fmla="*/ 3 w 160"/>
                <a:gd name="T5" fmla="*/ 43 h 1176"/>
                <a:gd name="T6" fmla="*/ 0 w 160"/>
                <a:gd name="T7" fmla="*/ 48 h 1176"/>
                <a:gd name="T8" fmla="*/ 3 w 160"/>
                <a:gd name="T9" fmla="*/ 0 h 1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1176"/>
                <a:gd name="T17" fmla="*/ 160 w 160"/>
                <a:gd name="T18" fmla="*/ 1176 h 11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1176">
                  <a:moveTo>
                    <a:pt x="84" y="0"/>
                  </a:moveTo>
                  <a:lnTo>
                    <a:pt x="160" y="120"/>
                  </a:lnTo>
                  <a:lnTo>
                    <a:pt x="84" y="1064"/>
                  </a:lnTo>
                  <a:lnTo>
                    <a:pt x="0" y="1176"/>
                  </a:lnTo>
                  <a:lnTo>
                    <a:pt x="84" y="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79" name="Freeform 95">
              <a:extLst>
                <a:ext uri="{FF2B5EF4-FFF2-40B4-BE49-F238E27FC236}">
                  <a16:creationId xmlns:a16="http://schemas.microsoft.com/office/drawing/2014/main" id="{2257D265-894D-FD36-2E15-0638DAEB8A2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29" y="832"/>
              <a:ext cx="87" cy="623"/>
            </a:xfrm>
            <a:custGeom>
              <a:avLst/>
              <a:gdLst>
                <a:gd name="T0" fmla="*/ 3 w 164"/>
                <a:gd name="T1" fmla="*/ 49 h 1180"/>
                <a:gd name="T2" fmla="*/ 7 w 164"/>
                <a:gd name="T3" fmla="*/ 0 h 1180"/>
                <a:gd name="T4" fmla="*/ 3 w 164"/>
                <a:gd name="T5" fmla="*/ 5 h 1180"/>
                <a:gd name="T6" fmla="*/ 0 w 164"/>
                <a:gd name="T7" fmla="*/ 43 h 1180"/>
                <a:gd name="T8" fmla="*/ 3 w 164"/>
                <a:gd name="T9" fmla="*/ 49 h 1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180"/>
                <a:gd name="T17" fmla="*/ 164 w 164"/>
                <a:gd name="T18" fmla="*/ 1180 h 1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180">
                  <a:moveTo>
                    <a:pt x="80" y="1180"/>
                  </a:moveTo>
                  <a:lnTo>
                    <a:pt x="164" y="0"/>
                  </a:lnTo>
                  <a:lnTo>
                    <a:pt x="73" y="120"/>
                  </a:lnTo>
                  <a:lnTo>
                    <a:pt x="0" y="1060"/>
                  </a:lnTo>
                  <a:lnTo>
                    <a:pt x="80" y="118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80" name="Freeform 96">
              <a:extLst>
                <a:ext uri="{FF2B5EF4-FFF2-40B4-BE49-F238E27FC236}">
                  <a16:creationId xmlns:a16="http://schemas.microsoft.com/office/drawing/2014/main" id="{DAD4EDD8-7299-765F-6472-2D0110E2CE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73" y="832"/>
              <a:ext cx="82" cy="620"/>
            </a:xfrm>
            <a:custGeom>
              <a:avLst/>
              <a:gdLst>
                <a:gd name="T0" fmla="*/ 3 w 156"/>
                <a:gd name="T1" fmla="*/ 0 h 1176"/>
                <a:gd name="T2" fmla="*/ 6 w 156"/>
                <a:gd name="T3" fmla="*/ 5 h 1176"/>
                <a:gd name="T4" fmla="*/ 3 w 156"/>
                <a:gd name="T5" fmla="*/ 43 h 1176"/>
                <a:gd name="T6" fmla="*/ 0 w 156"/>
                <a:gd name="T7" fmla="*/ 48 h 1176"/>
                <a:gd name="T8" fmla="*/ 3 w 156"/>
                <a:gd name="T9" fmla="*/ 0 h 1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"/>
                <a:gd name="T16" fmla="*/ 0 h 1176"/>
                <a:gd name="T17" fmla="*/ 156 w 156"/>
                <a:gd name="T18" fmla="*/ 1176 h 11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" h="1176">
                  <a:moveTo>
                    <a:pt x="84" y="0"/>
                  </a:moveTo>
                  <a:lnTo>
                    <a:pt x="156" y="116"/>
                  </a:lnTo>
                  <a:lnTo>
                    <a:pt x="80" y="1064"/>
                  </a:lnTo>
                  <a:lnTo>
                    <a:pt x="0" y="1176"/>
                  </a:lnTo>
                  <a:lnTo>
                    <a:pt x="84" y="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81" name="Freeform 97">
              <a:extLst>
                <a:ext uri="{FF2B5EF4-FFF2-40B4-BE49-F238E27FC236}">
                  <a16:creationId xmlns:a16="http://schemas.microsoft.com/office/drawing/2014/main" id="{AE07ED19-C0C0-2170-3F66-CC12660084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09" y="828"/>
              <a:ext cx="86" cy="624"/>
            </a:xfrm>
            <a:custGeom>
              <a:avLst/>
              <a:gdLst>
                <a:gd name="T0" fmla="*/ 3 w 164"/>
                <a:gd name="T1" fmla="*/ 48 h 1184"/>
                <a:gd name="T2" fmla="*/ 7 w 164"/>
                <a:gd name="T3" fmla="*/ 0 h 1184"/>
                <a:gd name="T4" fmla="*/ 3 w 164"/>
                <a:gd name="T5" fmla="*/ 6 h 1184"/>
                <a:gd name="T6" fmla="*/ 0 w 164"/>
                <a:gd name="T7" fmla="*/ 44 h 1184"/>
                <a:gd name="T8" fmla="*/ 3 w 164"/>
                <a:gd name="T9" fmla="*/ 48 h 1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184"/>
                <a:gd name="T17" fmla="*/ 164 w 164"/>
                <a:gd name="T18" fmla="*/ 1184 h 1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184">
                  <a:moveTo>
                    <a:pt x="80" y="1184"/>
                  </a:moveTo>
                  <a:lnTo>
                    <a:pt x="164" y="0"/>
                  </a:lnTo>
                  <a:lnTo>
                    <a:pt x="69" y="136"/>
                  </a:lnTo>
                  <a:lnTo>
                    <a:pt x="0" y="1072"/>
                  </a:lnTo>
                  <a:lnTo>
                    <a:pt x="80" y="1184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82" name="Freeform 98">
              <a:extLst>
                <a:ext uri="{FF2B5EF4-FFF2-40B4-BE49-F238E27FC236}">
                  <a16:creationId xmlns:a16="http://schemas.microsoft.com/office/drawing/2014/main" id="{80941150-4990-C5B7-F292-432F551E4B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55" y="826"/>
              <a:ext cx="83" cy="629"/>
            </a:xfrm>
            <a:custGeom>
              <a:avLst/>
              <a:gdLst>
                <a:gd name="T0" fmla="*/ 3 w 156"/>
                <a:gd name="T1" fmla="*/ 0 h 1192"/>
                <a:gd name="T2" fmla="*/ 6 w 156"/>
                <a:gd name="T3" fmla="*/ 6 h 1192"/>
                <a:gd name="T4" fmla="*/ 3 w 156"/>
                <a:gd name="T5" fmla="*/ 44 h 1192"/>
                <a:gd name="T6" fmla="*/ 0 w 156"/>
                <a:gd name="T7" fmla="*/ 49 h 1192"/>
                <a:gd name="T8" fmla="*/ 3 w 156"/>
                <a:gd name="T9" fmla="*/ 0 h 1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"/>
                <a:gd name="T16" fmla="*/ 0 h 1192"/>
                <a:gd name="T17" fmla="*/ 156 w 156"/>
                <a:gd name="T18" fmla="*/ 1192 h 1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" h="1192">
                  <a:moveTo>
                    <a:pt x="80" y="0"/>
                  </a:moveTo>
                  <a:lnTo>
                    <a:pt x="156" y="136"/>
                  </a:lnTo>
                  <a:lnTo>
                    <a:pt x="80" y="1080"/>
                  </a:lnTo>
                  <a:lnTo>
                    <a:pt x="0" y="1192"/>
                  </a:lnTo>
                  <a:lnTo>
                    <a:pt x="80" y="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83" name="Freeform 99">
              <a:extLst>
                <a:ext uri="{FF2B5EF4-FFF2-40B4-BE49-F238E27FC236}">
                  <a16:creationId xmlns:a16="http://schemas.microsoft.com/office/drawing/2014/main" id="{A9C6C7AB-22FC-57CB-059C-F79ED3F5DF9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93" y="831"/>
              <a:ext cx="84" cy="624"/>
            </a:xfrm>
            <a:custGeom>
              <a:avLst/>
              <a:gdLst>
                <a:gd name="T0" fmla="*/ 3 w 160"/>
                <a:gd name="T1" fmla="*/ 48 h 1184"/>
                <a:gd name="T2" fmla="*/ 6 w 160"/>
                <a:gd name="T3" fmla="*/ 0 h 1184"/>
                <a:gd name="T4" fmla="*/ 3 w 160"/>
                <a:gd name="T5" fmla="*/ 6 h 1184"/>
                <a:gd name="T6" fmla="*/ 0 w 160"/>
                <a:gd name="T7" fmla="*/ 44 h 1184"/>
                <a:gd name="T8" fmla="*/ 3 w 160"/>
                <a:gd name="T9" fmla="*/ 48 h 1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1184"/>
                <a:gd name="T17" fmla="*/ 160 w 160"/>
                <a:gd name="T18" fmla="*/ 1184 h 1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1184">
                  <a:moveTo>
                    <a:pt x="76" y="1184"/>
                  </a:moveTo>
                  <a:lnTo>
                    <a:pt x="160" y="0"/>
                  </a:lnTo>
                  <a:lnTo>
                    <a:pt x="69" y="132"/>
                  </a:lnTo>
                  <a:lnTo>
                    <a:pt x="0" y="1068"/>
                  </a:lnTo>
                  <a:lnTo>
                    <a:pt x="76" y="1184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84" name="Freeform 100">
              <a:extLst>
                <a:ext uri="{FF2B5EF4-FFF2-40B4-BE49-F238E27FC236}">
                  <a16:creationId xmlns:a16="http://schemas.microsoft.com/office/drawing/2014/main" id="{23C4E78C-C5FF-FDB6-9D36-7A8A9AE2E58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38" y="832"/>
              <a:ext cx="80" cy="623"/>
            </a:xfrm>
            <a:custGeom>
              <a:avLst/>
              <a:gdLst>
                <a:gd name="T0" fmla="*/ 77 w 69"/>
                <a:gd name="T1" fmla="*/ 0 h 539"/>
                <a:gd name="T2" fmla="*/ 145 w 69"/>
                <a:gd name="T3" fmla="*/ 118 h 539"/>
                <a:gd name="T4" fmla="*/ 81 w 69"/>
                <a:gd name="T5" fmla="*/ 997 h 539"/>
                <a:gd name="T6" fmla="*/ 0 w 69"/>
                <a:gd name="T7" fmla="*/ 1112 h 539"/>
                <a:gd name="T8" fmla="*/ 77 w 69"/>
                <a:gd name="T9" fmla="*/ 0 h 5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39"/>
                <a:gd name="T17" fmla="*/ 69 w 69"/>
                <a:gd name="T18" fmla="*/ 539 h 5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39">
                  <a:moveTo>
                    <a:pt x="36" y="0"/>
                  </a:moveTo>
                  <a:lnTo>
                    <a:pt x="69" y="57"/>
                  </a:lnTo>
                  <a:lnTo>
                    <a:pt x="39" y="484"/>
                  </a:lnTo>
                  <a:lnTo>
                    <a:pt x="0" y="539"/>
                  </a:lnTo>
                  <a:lnTo>
                    <a:pt x="36" y="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85" name="Freeform 101">
              <a:extLst>
                <a:ext uri="{FF2B5EF4-FFF2-40B4-BE49-F238E27FC236}">
                  <a16:creationId xmlns:a16="http://schemas.microsoft.com/office/drawing/2014/main" id="{0C43966E-82D6-20A9-2D27-268406F6591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74" y="831"/>
              <a:ext cx="77" cy="621"/>
            </a:xfrm>
            <a:custGeom>
              <a:avLst/>
              <a:gdLst>
                <a:gd name="T0" fmla="*/ 3 w 148"/>
                <a:gd name="T1" fmla="*/ 48 h 1180"/>
                <a:gd name="T2" fmla="*/ 6 w 148"/>
                <a:gd name="T3" fmla="*/ 0 h 1180"/>
                <a:gd name="T4" fmla="*/ 3 w 148"/>
                <a:gd name="T5" fmla="*/ 4 h 1180"/>
                <a:gd name="T6" fmla="*/ 0 w 148"/>
                <a:gd name="T7" fmla="*/ 44 h 1180"/>
                <a:gd name="T8" fmla="*/ 3 w 148"/>
                <a:gd name="T9" fmla="*/ 48 h 1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1180"/>
                <a:gd name="T17" fmla="*/ 148 w 148"/>
                <a:gd name="T18" fmla="*/ 1180 h 1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1180">
                  <a:moveTo>
                    <a:pt x="68" y="1180"/>
                  </a:moveTo>
                  <a:lnTo>
                    <a:pt x="148" y="0"/>
                  </a:lnTo>
                  <a:lnTo>
                    <a:pt x="72" y="100"/>
                  </a:lnTo>
                  <a:lnTo>
                    <a:pt x="0" y="1088"/>
                  </a:lnTo>
                  <a:lnTo>
                    <a:pt x="68" y="118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86" name="Freeform 102">
              <a:extLst>
                <a:ext uri="{FF2B5EF4-FFF2-40B4-BE49-F238E27FC236}">
                  <a16:creationId xmlns:a16="http://schemas.microsoft.com/office/drawing/2014/main" id="{FFDC84B3-D41C-C90B-5D77-140CA6B161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10" y="828"/>
              <a:ext cx="69" cy="624"/>
            </a:xfrm>
            <a:custGeom>
              <a:avLst/>
              <a:gdLst>
                <a:gd name="T0" fmla="*/ 3 w 132"/>
                <a:gd name="T1" fmla="*/ 0 h 1184"/>
                <a:gd name="T2" fmla="*/ 5 w 132"/>
                <a:gd name="T3" fmla="*/ 4 h 1184"/>
                <a:gd name="T4" fmla="*/ 2 w 132"/>
                <a:gd name="T5" fmla="*/ 45 h 1184"/>
                <a:gd name="T6" fmla="*/ 0 w 132"/>
                <a:gd name="T7" fmla="*/ 48 h 1184"/>
                <a:gd name="T8" fmla="*/ 3 w 132"/>
                <a:gd name="T9" fmla="*/ 0 h 1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184"/>
                <a:gd name="T17" fmla="*/ 132 w 132"/>
                <a:gd name="T18" fmla="*/ 1184 h 1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184">
                  <a:moveTo>
                    <a:pt x="76" y="0"/>
                  </a:moveTo>
                  <a:lnTo>
                    <a:pt x="132" y="108"/>
                  </a:lnTo>
                  <a:lnTo>
                    <a:pt x="52" y="1096"/>
                  </a:lnTo>
                  <a:lnTo>
                    <a:pt x="0" y="1184"/>
                  </a:lnTo>
                  <a:lnTo>
                    <a:pt x="76" y="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87" name="Freeform 103">
              <a:extLst>
                <a:ext uri="{FF2B5EF4-FFF2-40B4-BE49-F238E27FC236}">
                  <a16:creationId xmlns:a16="http://schemas.microsoft.com/office/drawing/2014/main" id="{9F381F75-749C-ED01-B3B5-6A89F9711A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45" y="831"/>
              <a:ext cx="70" cy="626"/>
            </a:xfrm>
            <a:custGeom>
              <a:avLst/>
              <a:gdLst>
                <a:gd name="T0" fmla="*/ 6 w 132"/>
                <a:gd name="T1" fmla="*/ 0 h 1188"/>
                <a:gd name="T2" fmla="*/ 4 w 132"/>
                <a:gd name="T3" fmla="*/ 3 h 1188"/>
                <a:gd name="T4" fmla="*/ 0 w 132"/>
                <a:gd name="T5" fmla="*/ 45 h 1188"/>
                <a:gd name="T6" fmla="*/ 2 w 132"/>
                <a:gd name="T7" fmla="*/ 48 h 1188"/>
                <a:gd name="T8" fmla="*/ 6 w 132"/>
                <a:gd name="T9" fmla="*/ 0 h 1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188"/>
                <a:gd name="T17" fmla="*/ 132 w 132"/>
                <a:gd name="T18" fmla="*/ 1188 h 1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188">
                  <a:moveTo>
                    <a:pt x="132" y="0"/>
                  </a:moveTo>
                  <a:lnTo>
                    <a:pt x="84" y="60"/>
                  </a:lnTo>
                  <a:lnTo>
                    <a:pt x="0" y="1120"/>
                  </a:lnTo>
                  <a:lnTo>
                    <a:pt x="40" y="1188"/>
                  </a:lnTo>
                  <a:lnTo>
                    <a:pt x="132" y="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88" name="Freeform 104">
              <a:extLst>
                <a:ext uri="{FF2B5EF4-FFF2-40B4-BE49-F238E27FC236}">
                  <a16:creationId xmlns:a16="http://schemas.microsoft.com/office/drawing/2014/main" id="{28F18A93-C6F0-9594-C75B-C10DF2DDBC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5" y="831"/>
              <a:ext cx="59" cy="624"/>
            </a:xfrm>
            <a:custGeom>
              <a:avLst/>
              <a:gdLst>
                <a:gd name="T0" fmla="*/ 3 w 112"/>
                <a:gd name="T1" fmla="*/ 0 h 1184"/>
                <a:gd name="T2" fmla="*/ 4 w 112"/>
                <a:gd name="T3" fmla="*/ 0 h 1184"/>
                <a:gd name="T4" fmla="*/ 1 w 112"/>
                <a:gd name="T5" fmla="*/ 48 h 1184"/>
                <a:gd name="T6" fmla="*/ 0 w 112"/>
                <a:gd name="T7" fmla="*/ 48 h 1184"/>
                <a:gd name="T8" fmla="*/ 3 w 112"/>
                <a:gd name="T9" fmla="*/ 0 h 1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184"/>
                <a:gd name="T17" fmla="*/ 112 w 112"/>
                <a:gd name="T18" fmla="*/ 1184 h 1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184">
                  <a:moveTo>
                    <a:pt x="80" y="0"/>
                  </a:moveTo>
                  <a:lnTo>
                    <a:pt x="112" y="0"/>
                  </a:lnTo>
                  <a:lnTo>
                    <a:pt x="28" y="1184"/>
                  </a:lnTo>
                  <a:lnTo>
                    <a:pt x="0" y="1180"/>
                  </a:lnTo>
                  <a:lnTo>
                    <a:pt x="80" y="0"/>
                  </a:lnTo>
                  <a:close/>
                </a:path>
              </a:pathLst>
            </a:custGeom>
            <a:gradFill rotWithShape="0">
              <a:gsLst>
                <a:gs pos="0">
                  <a:srgbClr val="8E8E8E"/>
                </a:gs>
                <a:gs pos="50000">
                  <a:srgbClr val="B2B2B2"/>
                </a:gs>
                <a:gs pos="100000">
                  <a:srgbClr val="8E8E8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89" name="Freeform 105">
              <a:extLst>
                <a:ext uri="{FF2B5EF4-FFF2-40B4-BE49-F238E27FC236}">
                  <a16:creationId xmlns:a16="http://schemas.microsoft.com/office/drawing/2014/main" id="{308D6E12-35D4-9A3F-4176-D0161F0397D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68" y="828"/>
              <a:ext cx="74" cy="620"/>
            </a:xfrm>
            <a:custGeom>
              <a:avLst/>
              <a:gdLst>
                <a:gd name="T0" fmla="*/ 6 w 140"/>
                <a:gd name="T1" fmla="*/ 3 h 1176"/>
                <a:gd name="T2" fmla="*/ 4 w 140"/>
                <a:gd name="T3" fmla="*/ 0 h 1176"/>
                <a:gd name="T4" fmla="*/ 0 w 140"/>
                <a:gd name="T5" fmla="*/ 48 h 1176"/>
                <a:gd name="T6" fmla="*/ 2 w 140"/>
                <a:gd name="T7" fmla="*/ 46 h 1176"/>
                <a:gd name="T8" fmla="*/ 6 w 140"/>
                <a:gd name="T9" fmla="*/ 3 h 1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1176"/>
                <a:gd name="T17" fmla="*/ 140 w 140"/>
                <a:gd name="T18" fmla="*/ 1176 h 11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1176">
                  <a:moveTo>
                    <a:pt x="140" y="60"/>
                  </a:moveTo>
                  <a:lnTo>
                    <a:pt x="92" y="0"/>
                  </a:lnTo>
                  <a:lnTo>
                    <a:pt x="0" y="1176"/>
                  </a:lnTo>
                  <a:lnTo>
                    <a:pt x="52" y="1124"/>
                  </a:lnTo>
                  <a:lnTo>
                    <a:pt x="140" y="6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90" name="Freeform 106">
              <a:extLst>
                <a:ext uri="{FF2B5EF4-FFF2-40B4-BE49-F238E27FC236}">
                  <a16:creationId xmlns:a16="http://schemas.microsoft.com/office/drawing/2014/main" id="{E110C64C-4FFF-5316-C774-30584ED2E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" y="831"/>
              <a:ext cx="507" cy="609"/>
            </a:xfrm>
            <a:custGeom>
              <a:avLst/>
              <a:gdLst>
                <a:gd name="T0" fmla="*/ 0 w 507"/>
                <a:gd name="T1" fmla="*/ 1 h 609"/>
                <a:gd name="T2" fmla="*/ 460 w 507"/>
                <a:gd name="T3" fmla="*/ 0 h 609"/>
                <a:gd name="T4" fmla="*/ 479 w 507"/>
                <a:gd name="T5" fmla="*/ 44 h 609"/>
                <a:gd name="T6" fmla="*/ 501 w 507"/>
                <a:gd name="T7" fmla="*/ 91 h 609"/>
                <a:gd name="T8" fmla="*/ 498 w 507"/>
                <a:gd name="T9" fmla="*/ 91 h 609"/>
                <a:gd name="T10" fmla="*/ 507 w 507"/>
                <a:gd name="T11" fmla="*/ 135 h 609"/>
                <a:gd name="T12" fmla="*/ 507 w 507"/>
                <a:gd name="T13" fmla="*/ 177 h 609"/>
                <a:gd name="T14" fmla="*/ 481 w 507"/>
                <a:gd name="T15" fmla="*/ 274 h 609"/>
                <a:gd name="T16" fmla="*/ 443 w 507"/>
                <a:gd name="T17" fmla="*/ 352 h 609"/>
                <a:gd name="T18" fmla="*/ 428 w 507"/>
                <a:gd name="T19" fmla="*/ 408 h 609"/>
                <a:gd name="T20" fmla="*/ 416 w 507"/>
                <a:gd name="T21" fmla="*/ 456 h 609"/>
                <a:gd name="T22" fmla="*/ 415 w 507"/>
                <a:gd name="T23" fmla="*/ 525 h 609"/>
                <a:gd name="T24" fmla="*/ 420 w 507"/>
                <a:gd name="T25" fmla="*/ 563 h 609"/>
                <a:gd name="T26" fmla="*/ 432 w 507"/>
                <a:gd name="T27" fmla="*/ 597 h 609"/>
                <a:gd name="T28" fmla="*/ 460 w 507"/>
                <a:gd name="T29" fmla="*/ 605 h 609"/>
                <a:gd name="T30" fmla="*/ 44 w 507"/>
                <a:gd name="T31" fmla="*/ 609 h 609"/>
                <a:gd name="T32" fmla="*/ 0 w 507"/>
                <a:gd name="T33" fmla="*/ 1 h 6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7"/>
                <a:gd name="T52" fmla="*/ 0 h 609"/>
                <a:gd name="T53" fmla="*/ 507 w 507"/>
                <a:gd name="T54" fmla="*/ 609 h 60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7" h="609">
                  <a:moveTo>
                    <a:pt x="0" y="1"/>
                  </a:moveTo>
                  <a:lnTo>
                    <a:pt x="460" y="0"/>
                  </a:lnTo>
                  <a:lnTo>
                    <a:pt x="479" y="44"/>
                  </a:lnTo>
                  <a:lnTo>
                    <a:pt x="501" y="91"/>
                  </a:lnTo>
                  <a:lnTo>
                    <a:pt x="498" y="91"/>
                  </a:lnTo>
                  <a:lnTo>
                    <a:pt x="507" y="135"/>
                  </a:lnTo>
                  <a:lnTo>
                    <a:pt x="507" y="177"/>
                  </a:lnTo>
                  <a:lnTo>
                    <a:pt x="481" y="274"/>
                  </a:lnTo>
                  <a:lnTo>
                    <a:pt x="443" y="352"/>
                  </a:lnTo>
                  <a:lnTo>
                    <a:pt x="428" y="408"/>
                  </a:lnTo>
                  <a:lnTo>
                    <a:pt x="416" y="456"/>
                  </a:lnTo>
                  <a:lnTo>
                    <a:pt x="415" y="525"/>
                  </a:lnTo>
                  <a:lnTo>
                    <a:pt x="420" y="563"/>
                  </a:lnTo>
                  <a:lnTo>
                    <a:pt x="432" y="597"/>
                  </a:lnTo>
                  <a:lnTo>
                    <a:pt x="460" y="605"/>
                  </a:lnTo>
                  <a:lnTo>
                    <a:pt x="44" y="609"/>
                  </a:lnTo>
                  <a:lnTo>
                    <a:pt x="0" y="1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91" name="Freeform 107">
              <a:extLst>
                <a:ext uri="{FF2B5EF4-FFF2-40B4-BE49-F238E27FC236}">
                  <a16:creationId xmlns:a16="http://schemas.microsoft.com/office/drawing/2014/main" id="{001454C7-C086-EC65-A039-DA63474CC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" y="864"/>
              <a:ext cx="69" cy="564"/>
            </a:xfrm>
            <a:custGeom>
              <a:avLst/>
              <a:gdLst>
                <a:gd name="T0" fmla="*/ 69 w 69"/>
                <a:gd name="T1" fmla="*/ 525 h 564"/>
                <a:gd name="T2" fmla="*/ 34 w 69"/>
                <a:gd name="T3" fmla="*/ 564 h 564"/>
                <a:gd name="T4" fmla="*/ 0 w 69"/>
                <a:gd name="T5" fmla="*/ 29 h 564"/>
                <a:gd name="T6" fmla="*/ 20 w 69"/>
                <a:gd name="T7" fmla="*/ 0 h 564"/>
                <a:gd name="T8" fmla="*/ 38 w 69"/>
                <a:gd name="T9" fmla="*/ 32 h 564"/>
                <a:gd name="T10" fmla="*/ 69 w 69"/>
                <a:gd name="T11" fmla="*/ 525 h 5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564"/>
                <a:gd name="T20" fmla="*/ 69 w 69"/>
                <a:gd name="T21" fmla="*/ 564 h 5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564">
                  <a:moveTo>
                    <a:pt x="69" y="525"/>
                  </a:moveTo>
                  <a:lnTo>
                    <a:pt x="34" y="564"/>
                  </a:lnTo>
                  <a:lnTo>
                    <a:pt x="0" y="29"/>
                  </a:lnTo>
                  <a:lnTo>
                    <a:pt x="20" y="0"/>
                  </a:lnTo>
                  <a:lnTo>
                    <a:pt x="38" y="32"/>
                  </a:lnTo>
                  <a:lnTo>
                    <a:pt x="69" y="525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92" name="Freeform 108">
              <a:extLst>
                <a:ext uri="{FF2B5EF4-FFF2-40B4-BE49-F238E27FC236}">
                  <a16:creationId xmlns:a16="http://schemas.microsoft.com/office/drawing/2014/main" id="{4907FAF6-1655-7D57-45B3-8E69ABD6B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" y="831"/>
              <a:ext cx="68" cy="613"/>
            </a:xfrm>
            <a:custGeom>
              <a:avLst/>
              <a:gdLst>
                <a:gd name="T0" fmla="*/ 0 w 68"/>
                <a:gd name="T1" fmla="*/ 1 h 613"/>
                <a:gd name="T2" fmla="*/ 44 w 68"/>
                <a:gd name="T3" fmla="*/ 613 h 613"/>
                <a:gd name="T4" fmla="*/ 68 w 68"/>
                <a:gd name="T5" fmla="*/ 609 h 613"/>
                <a:gd name="T6" fmla="*/ 24 w 68"/>
                <a:gd name="T7" fmla="*/ 0 h 613"/>
                <a:gd name="T8" fmla="*/ 0 w 68"/>
                <a:gd name="T9" fmla="*/ 1 h 6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613"/>
                <a:gd name="T17" fmla="*/ 68 w 68"/>
                <a:gd name="T18" fmla="*/ 613 h 6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613">
                  <a:moveTo>
                    <a:pt x="0" y="1"/>
                  </a:moveTo>
                  <a:lnTo>
                    <a:pt x="44" y="613"/>
                  </a:lnTo>
                  <a:lnTo>
                    <a:pt x="68" y="609"/>
                  </a:lnTo>
                  <a:lnTo>
                    <a:pt x="24" y="0"/>
                  </a:lnTo>
                  <a:lnTo>
                    <a:pt x="0" y="1"/>
                  </a:lnTo>
                  <a:close/>
                </a:path>
              </a:pathLst>
            </a:custGeom>
            <a:gradFill rotWithShape="0">
              <a:gsLst>
                <a:gs pos="0">
                  <a:srgbClr val="797979"/>
                </a:gs>
                <a:gs pos="50000">
                  <a:srgbClr val="B2B2B2"/>
                </a:gs>
                <a:gs pos="100000">
                  <a:srgbClr val="79797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93" name="Freeform 109">
              <a:extLst>
                <a:ext uri="{FF2B5EF4-FFF2-40B4-BE49-F238E27FC236}">
                  <a16:creationId xmlns:a16="http://schemas.microsoft.com/office/drawing/2014/main" id="{BF70FD83-0EBF-C08C-582D-7BF4FD3059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19" y="893"/>
              <a:ext cx="43" cy="539"/>
            </a:xfrm>
            <a:custGeom>
              <a:avLst/>
              <a:gdLst>
                <a:gd name="T0" fmla="*/ 0 w 80"/>
                <a:gd name="T1" fmla="*/ 42 h 1020"/>
                <a:gd name="T2" fmla="*/ 3 w 80"/>
                <a:gd name="T3" fmla="*/ 39 h 1020"/>
                <a:gd name="T4" fmla="*/ 3 w 80"/>
                <a:gd name="T5" fmla="*/ 0 h 1020"/>
                <a:gd name="T6" fmla="*/ 0 w 80"/>
                <a:gd name="T7" fmla="*/ 42 h 10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1020"/>
                <a:gd name="T14" fmla="*/ 80 w 80"/>
                <a:gd name="T15" fmla="*/ 1020 h 10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1020">
                  <a:moveTo>
                    <a:pt x="0" y="1020"/>
                  </a:moveTo>
                  <a:lnTo>
                    <a:pt x="80" y="936"/>
                  </a:lnTo>
                  <a:lnTo>
                    <a:pt x="80" y="0"/>
                  </a:lnTo>
                  <a:lnTo>
                    <a:pt x="0" y="102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94" name="Freeform 110">
              <a:extLst>
                <a:ext uri="{FF2B5EF4-FFF2-40B4-BE49-F238E27FC236}">
                  <a16:creationId xmlns:a16="http://schemas.microsoft.com/office/drawing/2014/main" id="{351DE2C5-B17B-358A-AC2D-B81899CCDB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86" y="839"/>
              <a:ext cx="84" cy="622"/>
            </a:xfrm>
            <a:custGeom>
              <a:avLst/>
              <a:gdLst>
                <a:gd name="T0" fmla="*/ 69 w 73"/>
                <a:gd name="T1" fmla="*/ 1111 h 538"/>
                <a:gd name="T2" fmla="*/ 148 w 73"/>
                <a:gd name="T3" fmla="*/ 0 h 538"/>
                <a:gd name="T4" fmla="*/ 62 w 73"/>
                <a:gd name="T5" fmla="*/ 117 h 538"/>
                <a:gd name="T6" fmla="*/ 0 w 73"/>
                <a:gd name="T7" fmla="*/ 997 h 538"/>
                <a:gd name="T8" fmla="*/ 69 w 73"/>
                <a:gd name="T9" fmla="*/ 1111 h 5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538"/>
                <a:gd name="T17" fmla="*/ 73 w 73"/>
                <a:gd name="T18" fmla="*/ 538 h 5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538">
                  <a:moveTo>
                    <a:pt x="34" y="538"/>
                  </a:moveTo>
                  <a:lnTo>
                    <a:pt x="73" y="0"/>
                  </a:lnTo>
                  <a:lnTo>
                    <a:pt x="31" y="56"/>
                  </a:lnTo>
                  <a:lnTo>
                    <a:pt x="0" y="483"/>
                  </a:lnTo>
                  <a:lnTo>
                    <a:pt x="34" y="538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95" name="Freeform 111">
              <a:extLst>
                <a:ext uri="{FF2B5EF4-FFF2-40B4-BE49-F238E27FC236}">
                  <a16:creationId xmlns:a16="http://schemas.microsoft.com/office/drawing/2014/main" id="{E607F040-F12B-E46A-9B33-6A68492EF0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31" y="838"/>
              <a:ext cx="80" cy="625"/>
            </a:xfrm>
            <a:custGeom>
              <a:avLst/>
              <a:gdLst>
                <a:gd name="T0" fmla="*/ 75 w 69"/>
                <a:gd name="T1" fmla="*/ 0 h 541"/>
                <a:gd name="T2" fmla="*/ 145 w 69"/>
                <a:gd name="T3" fmla="*/ 113 h 541"/>
                <a:gd name="T4" fmla="*/ 81 w 69"/>
                <a:gd name="T5" fmla="*/ 1003 h 541"/>
                <a:gd name="T6" fmla="*/ 0 w 69"/>
                <a:gd name="T7" fmla="*/ 1113 h 541"/>
                <a:gd name="T8" fmla="*/ 75 w 69"/>
                <a:gd name="T9" fmla="*/ 0 h 5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41"/>
                <a:gd name="T17" fmla="*/ 69 w 69"/>
                <a:gd name="T18" fmla="*/ 541 h 5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41">
                  <a:moveTo>
                    <a:pt x="35" y="0"/>
                  </a:moveTo>
                  <a:lnTo>
                    <a:pt x="69" y="55"/>
                  </a:lnTo>
                  <a:lnTo>
                    <a:pt x="39" y="487"/>
                  </a:lnTo>
                  <a:lnTo>
                    <a:pt x="0" y="541"/>
                  </a:lnTo>
                  <a:lnTo>
                    <a:pt x="35" y="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5280" name="Line 112">
            <a:extLst>
              <a:ext uri="{FF2B5EF4-FFF2-40B4-BE49-F238E27FC236}">
                <a16:creationId xmlns:a16="http://schemas.microsoft.com/office/drawing/2014/main" id="{D2A1D001-C0DB-93E0-0E02-5201DA181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7425" y="2124075"/>
            <a:ext cx="5145088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35281" name="Line 113">
            <a:extLst>
              <a:ext uri="{FF2B5EF4-FFF2-40B4-BE49-F238E27FC236}">
                <a16:creationId xmlns:a16="http://schemas.microsoft.com/office/drawing/2014/main" id="{8E8DDC2D-FF73-653F-C8B2-64E33C1987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38538" y="2058988"/>
            <a:ext cx="5156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7" name="Group 114">
            <a:extLst>
              <a:ext uri="{FF2B5EF4-FFF2-40B4-BE49-F238E27FC236}">
                <a16:creationId xmlns:a16="http://schemas.microsoft.com/office/drawing/2014/main" id="{231AA468-F603-3F9F-8620-E021DAADB3D6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2127250"/>
            <a:ext cx="1270000" cy="819150"/>
            <a:chOff x="2712" y="882"/>
            <a:chExt cx="800" cy="516"/>
          </a:xfrm>
        </p:grpSpPr>
        <p:sp>
          <p:nvSpPr>
            <p:cNvPr id="25670" name="Freeform 115">
              <a:extLst>
                <a:ext uri="{FF2B5EF4-FFF2-40B4-BE49-F238E27FC236}">
                  <a16:creationId xmlns:a16="http://schemas.microsoft.com/office/drawing/2014/main" id="{E77B4B18-EC1A-3167-7B20-7B9BFC48F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1396"/>
              <a:ext cx="800" cy="2"/>
            </a:xfrm>
            <a:custGeom>
              <a:avLst/>
              <a:gdLst>
                <a:gd name="T0" fmla="*/ 0 w 902"/>
                <a:gd name="T1" fmla="*/ 0 h 2"/>
                <a:gd name="T2" fmla="*/ 496 w 902"/>
                <a:gd name="T3" fmla="*/ 2 h 2"/>
                <a:gd name="T4" fmla="*/ 0 60000 65536"/>
                <a:gd name="T5" fmla="*/ 0 60000 65536"/>
                <a:gd name="T6" fmla="*/ 0 w 902"/>
                <a:gd name="T7" fmla="*/ 0 h 2"/>
                <a:gd name="T8" fmla="*/ 902 w 90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02" h="2">
                  <a:moveTo>
                    <a:pt x="0" y="0"/>
                  </a:moveTo>
                  <a:lnTo>
                    <a:pt x="902" y="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71" name="Freeform 116">
              <a:extLst>
                <a:ext uri="{FF2B5EF4-FFF2-40B4-BE49-F238E27FC236}">
                  <a16:creationId xmlns:a16="http://schemas.microsoft.com/office/drawing/2014/main" id="{D48CE98C-9D1B-04C4-6B9B-4C56AFB2A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" y="882"/>
              <a:ext cx="795" cy="1"/>
            </a:xfrm>
            <a:custGeom>
              <a:avLst/>
              <a:gdLst>
                <a:gd name="T0" fmla="*/ 0 w 896"/>
                <a:gd name="T1" fmla="*/ 0 h 1"/>
                <a:gd name="T2" fmla="*/ 492 w 896"/>
                <a:gd name="T3" fmla="*/ 0 h 1"/>
                <a:gd name="T4" fmla="*/ 0 60000 65536"/>
                <a:gd name="T5" fmla="*/ 0 60000 65536"/>
                <a:gd name="T6" fmla="*/ 0 w 896"/>
                <a:gd name="T7" fmla="*/ 0 h 1"/>
                <a:gd name="T8" fmla="*/ 896 w 89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96" h="1">
                  <a:moveTo>
                    <a:pt x="0" y="0"/>
                  </a:moveTo>
                  <a:lnTo>
                    <a:pt x="896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" name="Group 117">
            <a:extLst>
              <a:ext uri="{FF2B5EF4-FFF2-40B4-BE49-F238E27FC236}">
                <a16:creationId xmlns:a16="http://schemas.microsoft.com/office/drawing/2014/main" id="{98E7982E-003A-8355-0830-E73660BFA180}"/>
              </a:ext>
            </a:extLst>
          </p:cNvPr>
          <p:cNvGrpSpPr>
            <a:grpSpLocks/>
          </p:cNvGrpSpPr>
          <p:nvPr/>
        </p:nvGrpSpPr>
        <p:grpSpPr bwMode="auto">
          <a:xfrm>
            <a:off x="5451476" y="2051050"/>
            <a:ext cx="1984375" cy="971550"/>
            <a:chOff x="2690" y="834"/>
            <a:chExt cx="1250" cy="612"/>
          </a:xfrm>
        </p:grpSpPr>
        <p:sp>
          <p:nvSpPr>
            <p:cNvPr id="25663" name="Line 118">
              <a:extLst>
                <a:ext uri="{FF2B5EF4-FFF2-40B4-BE49-F238E27FC236}">
                  <a16:creationId xmlns:a16="http://schemas.microsoft.com/office/drawing/2014/main" id="{FDED6CB6-E99B-4B4E-B2B7-980DED82C6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8" y="837"/>
              <a:ext cx="115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64" name="Freeform 119">
              <a:extLst>
                <a:ext uri="{FF2B5EF4-FFF2-40B4-BE49-F238E27FC236}">
                  <a16:creationId xmlns:a16="http://schemas.microsoft.com/office/drawing/2014/main" id="{3398F971-89FE-F488-E8E8-1FE197D1A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840"/>
              <a:ext cx="1" cy="606"/>
            </a:xfrm>
            <a:custGeom>
              <a:avLst/>
              <a:gdLst>
                <a:gd name="T0" fmla="*/ 0 w 1"/>
                <a:gd name="T1" fmla="*/ 0 h 606"/>
                <a:gd name="T2" fmla="*/ 0 w 1"/>
                <a:gd name="T3" fmla="*/ 606 h 606"/>
                <a:gd name="T4" fmla="*/ 0 60000 65536"/>
                <a:gd name="T5" fmla="*/ 0 60000 65536"/>
                <a:gd name="T6" fmla="*/ 0 w 1"/>
                <a:gd name="T7" fmla="*/ 0 h 606"/>
                <a:gd name="T8" fmla="*/ 1 w 1"/>
                <a:gd name="T9" fmla="*/ 606 h 60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606">
                  <a:moveTo>
                    <a:pt x="0" y="0"/>
                  </a:moveTo>
                  <a:lnTo>
                    <a:pt x="0" y="60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65" name="Line 120">
              <a:extLst>
                <a:ext uri="{FF2B5EF4-FFF2-40B4-BE49-F238E27FC236}">
                  <a16:creationId xmlns:a16="http://schemas.microsoft.com/office/drawing/2014/main" id="{B7FA92C9-05E5-9820-F7F5-405E81BF44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8" y="1437"/>
              <a:ext cx="115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66" name="Freeform 121">
              <a:extLst>
                <a:ext uri="{FF2B5EF4-FFF2-40B4-BE49-F238E27FC236}">
                  <a16:creationId xmlns:a16="http://schemas.microsoft.com/office/drawing/2014/main" id="{C6CDF99B-E327-8A9D-AB0B-C0278898B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834"/>
              <a:ext cx="65" cy="65"/>
            </a:xfrm>
            <a:custGeom>
              <a:avLst/>
              <a:gdLst>
                <a:gd name="T0" fmla="*/ 65 w 65"/>
                <a:gd name="T1" fmla="*/ 0 h 65"/>
                <a:gd name="T2" fmla="*/ 0 w 65"/>
                <a:gd name="T3" fmla="*/ 65 h 65"/>
                <a:gd name="T4" fmla="*/ 0 60000 65536"/>
                <a:gd name="T5" fmla="*/ 0 60000 65536"/>
                <a:gd name="T6" fmla="*/ 0 w 65"/>
                <a:gd name="T7" fmla="*/ 0 h 65"/>
                <a:gd name="T8" fmla="*/ 65 w 65"/>
                <a:gd name="T9" fmla="*/ 65 h 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" h="65">
                  <a:moveTo>
                    <a:pt x="65" y="0"/>
                  </a:moveTo>
                  <a:lnTo>
                    <a:pt x="0" y="65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67" name="Freeform 122">
              <a:extLst>
                <a:ext uri="{FF2B5EF4-FFF2-40B4-BE49-F238E27FC236}">
                  <a16:creationId xmlns:a16="http://schemas.microsoft.com/office/drawing/2014/main" id="{C60CA376-D3F6-C388-3D9E-CF314C892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897"/>
              <a:ext cx="1" cy="478"/>
            </a:xfrm>
            <a:custGeom>
              <a:avLst/>
              <a:gdLst>
                <a:gd name="T0" fmla="*/ 0 w 1"/>
                <a:gd name="T1" fmla="*/ 0 h 478"/>
                <a:gd name="T2" fmla="*/ 0 w 1"/>
                <a:gd name="T3" fmla="*/ 478 h 478"/>
                <a:gd name="T4" fmla="*/ 0 60000 65536"/>
                <a:gd name="T5" fmla="*/ 0 60000 65536"/>
                <a:gd name="T6" fmla="*/ 0 w 1"/>
                <a:gd name="T7" fmla="*/ 0 h 478"/>
                <a:gd name="T8" fmla="*/ 1 w 1"/>
                <a:gd name="T9" fmla="*/ 478 h 4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78">
                  <a:moveTo>
                    <a:pt x="0" y="0"/>
                  </a:moveTo>
                  <a:lnTo>
                    <a:pt x="0" y="478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68" name="Freeform 123">
              <a:extLst>
                <a:ext uri="{FF2B5EF4-FFF2-40B4-BE49-F238E27FC236}">
                  <a16:creationId xmlns:a16="http://schemas.microsoft.com/office/drawing/2014/main" id="{5365F0C8-F585-B6F7-4469-F89F5D140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" y="1365"/>
              <a:ext cx="61" cy="61"/>
            </a:xfrm>
            <a:custGeom>
              <a:avLst/>
              <a:gdLst>
                <a:gd name="T0" fmla="*/ 27 w 75"/>
                <a:gd name="T1" fmla="*/ 27 h 75"/>
                <a:gd name="T2" fmla="*/ 0 w 75"/>
                <a:gd name="T3" fmla="*/ 0 h 75"/>
                <a:gd name="T4" fmla="*/ 0 60000 65536"/>
                <a:gd name="T5" fmla="*/ 0 60000 65536"/>
                <a:gd name="T6" fmla="*/ 0 w 75"/>
                <a:gd name="T7" fmla="*/ 0 h 75"/>
                <a:gd name="T8" fmla="*/ 75 w 75"/>
                <a:gd name="T9" fmla="*/ 75 h 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5" h="75">
                  <a:moveTo>
                    <a:pt x="75" y="75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69" name="Freeform 124">
              <a:extLst>
                <a:ext uri="{FF2B5EF4-FFF2-40B4-BE49-F238E27FC236}">
                  <a16:creationId xmlns:a16="http://schemas.microsoft.com/office/drawing/2014/main" id="{3292CAA4-C45C-E379-EE65-83039B700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834"/>
              <a:ext cx="76" cy="606"/>
            </a:xfrm>
            <a:custGeom>
              <a:avLst/>
              <a:gdLst>
                <a:gd name="T0" fmla="*/ 36 w 76"/>
                <a:gd name="T1" fmla="*/ 0 h 606"/>
                <a:gd name="T2" fmla="*/ 72 w 76"/>
                <a:gd name="T3" fmla="*/ 126 h 606"/>
                <a:gd name="T4" fmla="*/ 12 w 76"/>
                <a:gd name="T5" fmla="*/ 270 h 606"/>
                <a:gd name="T6" fmla="*/ 36 w 76"/>
                <a:gd name="T7" fmla="*/ 426 h 606"/>
                <a:gd name="T8" fmla="*/ 0 w 76"/>
                <a:gd name="T9" fmla="*/ 528 h 606"/>
                <a:gd name="T10" fmla="*/ 36 w 76"/>
                <a:gd name="T11" fmla="*/ 606 h 6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606"/>
                <a:gd name="T20" fmla="*/ 76 w 76"/>
                <a:gd name="T21" fmla="*/ 606 h 6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606">
                  <a:moveTo>
                    <a:pt x="36" y="0"/>
                  </a:moveTo>
                  <a:cubicBezTo>
                    <a:pt x="56" y="40"/>
                    <a:pt x="76" y="81"/>
                    <a:pt x="72" y="126"/>
                  </a:cubicBezTo>
                  <a:cubicBezTo>
                    <a:pt x="68" y="171"/>
                    <a:pt x="18" y="220"/>
                    <a:pt x="12" y="270"/>
                  </a:cubicBezTo>
                  <a:cubicBezTo>
                    <a:pt x="6" y="320"/>
                    <a:pt x="38" y="383"/>
                    <a:pt x="36" y="426"/>
                  </a:cubicBezTo>
                  <a:cubicBezTo>
                    <a:pt x="34" y="469"/>
                    <a:pt x="0" y="498"/>
                    <a:pt x="0" y="528"/>
                  </a:cubicBezTo>
                  <a:cubicBezTo>
                    <a:pt x="0" y="558"/>
                    <a:pt x="29" y="594"/>
                    <a:pt x="36" y="606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9" name="Group 125">
            <a:extLst>
              <a:ext uri="{FF2B5EF4-FFF2-40B4-BE49-F238E27FC236}">
                <a16:creationId xmlns:a16="http://schemas.microsoft.com/office/drawing/2014/main" id="{EF7CC842-7F0C-5FE5-2727-DED61987B053}"/>
              </a:ext>
            </a:extLst>
          </p:cNvPr>
          <p:cNvGrpSpPr>
            <a:grpSpLocks/>
          </p:cNvGrpSpPr>
          <p:nvPr/>
        </p:nvGrpSpPr>
        <p:grpSpPr bwMode="auto">
          <a:xfrm>
            <a:off x="3854450" y="4449763"/>
            <a:ext cx="2795588" cy="1052512"/>
            <a:chOff x="1684" y="2910"/>
            <a:chExt cx="1761" cy="663"/>
          </a:xfrm>
        </p:grpSpPr>
        <p:sp>
          <p:nvSpPr>
            <p:cNvPr id="25630" name="Freeform 126">
              <a:extLst>
                <a:ext uri="{FF2B5EF4-FFF2-40B4-BE49-F238E27FC236}">
                  <a16:creationId xmlns:a16="http://schemas.microsoft.com/office/drawing/2014/main" id="{1A1924D1-6847-DF9C-96B4-AC7AC3A9D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" y="3433"/>
              <a:ext cx="139" cy="140"/>
            </a:xfrm>
            <a:custGeom>
              <a:avLst/>
              <a:gdLst>
                <a:gd name="T0" fmla="*/ 0 w 139"/>
                <a:gd name="T1" fmla="*/ 140 h 140"/>
                <a:gd name="T2" fmla="*/ 139 w 139"/>
                <a:gd name="T3" fmla="*/ 0 h 140"/>
                <a:gd name="T4" fmla="*/ 0 60000 65536"/>
                <a:gd name="T5" fmla="*/ 0 60000 65536"/>
                <a:gd name="T6" fmla="*/ 0 w 139"/>
                <a:gd name="T7" fmla="*/ 0 h 140"/>
                <a:gd name="T8" fmla="*/ 139 w 139"/>
                <a:gd name="T9" fmla="*/ 140 h 1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9" h="140">
                  <a:moveTo>
                    <a:pt x="0" y="140"/>
                  </a:moveTo>
                  <a:lnTo>
                    <a:pt x="139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31" name="Line 127">
              <a:extLst>
                <a:ext uri="{FF2B5EF4-FFF2-40B4-BE49-F238E27FC236}">
                  <a16:creationId xmlns:a16="http://schemas.microsoft.com/office/drawing/2014/main" id="{F85E79B7-FBC3-DDA8-CC35-FE1CA5A80E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4" y="2913"/>
              <a:ext cx="167" cy="1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32" name="Line 128">
              <a:extLst>
                <a:ext uri="{FF2B5EF4-FFF2-40B4-BE49-F238E27FC236}">
                  <a16:creationId xmlns:a16="http://schemas.microsoft.com/office/drawing/2014/main" id="{8D118D53-978D-F923-BAC0-47651B5082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8" y="2913"/>
              <a:ext cx="166" cy="1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33" name="Line 129">
              <a:extLst>
                <a:ext uri="{FF2B5EF4-FFF2-40B4-BE49-F238E27FC236}">
                  <a16:creationId xmlns:a16="http://schemas.microsoft.com/office/drawing/2014/main" id="{07321CDF-AC27-C6B2-AA99-14AF4C631C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1" y="2913"/>
              <a:ext cx="167" cy="1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34" name="Line 130">
              <a:extLst>
                <a:ext uri="{FF2B5EF4-FFF2-40B4-BE49-F238E27FC236}">
                  <a16:creationId xmlns:a16="http://schemas.microsoft.com/office/drawing/2014/main" id="{05CF9B85-B518-DE66-803F-BD11A3372A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44" y="2913"/>
              <a:ext cx="167" cy="1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35" name="Line 131">
              <a:extLst>
                <a:ext uri="{FF2B5EF4-FFF2-40B4-BE49-F238E27FC236}">
                  <a16:creationId xmlns:a16="http://schemas.microsoft.com/office/drawing/2014/main" id="{23B5B608-BE35-5DB0-9CE7-2ACBC946AE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8" y="2913"/>
              <a:ext cx="167" cy="1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36" name="Line 132">
              <a:extLst>
                <a:ext uri="{FF2B5EF4-FFF2-40B4-BE49-F238E27FC236}">
                  <a16:creationId xmlns:a16="http://schemas.microsoft.com/office/drawing/2014/main" id="{91B30A1A-B652-4B79-8DF8-8F9C113710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1" y="2913"/>
              <a:ext cx="167" cy="1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37" name="Line 133">
              <a:extLst>
                <a:ext uri="{FF2B5EF4-FFF2-40B4-BE49-F238E27FC236}">
                  <a16:creationId xmlns:a16="http://schemas.microsoft.com/office/drawing/2014/main" id="{0E0A44B2-BAD0-0B7E-22FC-3E81A0C649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5" y="2913"/>
              <a:ext cx="166" cy="1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38" name="Freeform 134">
              <a:extLst>
                <a:ext uri="{FF2B5EF4-FFF2-40B4-BE49-F238E27FC236}">
                  <a16:creationId xmlns:a16="http://schemas.microsoft.com/office/drawing/2014/main" id="{746DC151-0C7C-1748-1A4E-201646D78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" y="2997"/>
              <a:ext cx="79" cy="79"/>
            </a:xfrm>
            <a:custGeom>
              <a:avLst/>
              <a:gdLst>
                <a:gd name="T0" fmla="*/ 0 w 114"/>
                <a:gd name="T1" fmla="*/ 17 h 116"/>
                <a:gd name="T2" fmla="*/ 18 w 114"/>
                <a:gd name="T3" fmla="*/ 0 h 116"/>
                <a:gd name="T4" fmla="*/ 0 60000 65536"/>
                <a:gd name="T5" fmla="*/ 0 60000 65536"/>
                <a:gd name="T6" fmla="*/ 0 w 114"/>
                <a:gd name="T7" fmla="*/ 0 h 116"/>
                <a:gd name="T8" fmla="*/ 114 w 114"/>
                <a:gd name="T9" fmla="*/ 116 h 1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4" h="116">
                  <a:moveTo>
                    <a:pt x="0" y="116"/>
                  </a:moveTo>
                  <a:lnTo>
                    <a:pt x="114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39" name="Freeform 135">
              <a:extLst>
                <a:ext uri="{FF2B5EF4-FFF2-40B4-BE49-F238E27FC236}">
                  <a16:creationId xmlns:a16="http://schemas.microsoft.com/office/drawing/2014/main" id="{C6735BA6-2116-9E7B-FAEA-E7A28E302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7" y="3405"/>
              <a:ext cx="50" cy="40"/>
            </a:xfrm>
            <a:custGeom>
              <a:avLst/>
              <a:gdLst>
                <a:gd name="T0" fmla="*/ 0 w 50"/>
                <a:gd name="T1" fmla="*/ 40 h 40"/>
                <a:gd name="T2" fmla="*/ 50 w 50"/>
                <a:gd name="T3" fmla="*/ 0 h 40"/>
                <a:gd name="T4" fmla="*/ 0 60000 65536"/>
                <a:gd name="T5" fmla="*/ 0 60000 65536"/>
                <a:gd name="T6" fmla="*/ 0 w 50"/>
                <a:gd name="T7" fmla="*/ 0 h 40"/>
                <a:gd name="T8" fmla="*/ 50 w 50"/>
                <a:gd name="T9" fmla="*/ 40 h 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" h="40">
                  <a:moveTo>
                    <a:pt x="0" y="40"/>
                  </a:moveTo>
                  <a:lnTo>
                    <a:pt x="5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40" name="Freeform 136">
              <a:extLst>
                <a:ext uri="{FF2B5EF4-FFF2-40B4-BE49-F238E27FC236}">
                  <a16:creationId xmlns:a16="http://schemas.microsoft.com/office/drawing/2014/main" id="{5A35A33A-F386-041E-32A7-31F5DA1A4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7" y="3405"/>
              <a:ext cx="144" cy="144"/>
            </a:xfrm>
            <a:custGeom>
              <a:avLst/>
              <a:gdLst>
                <a:gd name="T0" fmla="*/ 0 w 144"/>
                <a:gd name="T1" fmla="*/ 144 h 144"/>
                <a:gd name="T2" fmla="*/ 144 w 144"/>
                <a:gd name="T3" fmla="*/ 0 h 144"/>
                <a:gd name="T4" fmla="*/ 0 60000 65536"/>
                <a:gd name="T5" fmla="*/ 0 60000 65536"/>
                <a:gd name="T6" fmla="*/ 0 w 144"/>
                <a:gd name="T7" fmla="*/ 0 h 144"/>
                <a:gd name="T8" fmla="*/ 144 w 144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4" h="144">
                  <a:moveTo>
                    <a:pt x="0" y="144"/>
                  </a:moveTo>
                  <a:lnTo>
                    <a:pt x="144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41" name="Freeform 137">
              <a:extLst>
                <a:ext uri="{FF2B5EF4-FFF2-40B4-BE49-F238E27FC236}">
                  <a16:creationId xmlns:a16="http://schemas.microsoft.com/office/drawing/2014/main" id="{7E7071DB-757B-C3AE-15FD-549D9EEF6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" y="3410"/>
              <a:ext cx="155" cy="153"/>
            </a:xfrm>
            <a:custGeom>
              <a:avLst/>
              <a:gdLst>
                <a:gd name="T0" fmla="*/ 0 w 155"/>
                <a:gd name="T1" fmla="*/ 153 h 153"/>
                <a:gd name="T2" fmla="*/ 155 w 155"/>
                <a:gd name="T3" fmla="*/ 0 h 153"/>
                <a:gd name="T4" fmla="*/ 0 60000 65536"/>
                <a:gd name="T5" fmla="*/ 0 60000 65536"/>
                <a:gd name="T6" fmla="*/ 0 w 155"/>
                <a:gd name="T7" fmla="*/ 0 h 153"/>
                <a:gd name="T8" fmla="*/ 155 w 155"/>
                <a:gd name="T9" fmla="*/ 153 h 1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5" h="153">
                  <a:moveTo>
                    <a:pt x="0" y="153"/>
                  </a:moveTo>
                  <a:lnTo>
                    <a:pt x="155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42" name="Freeform 138">
              <a:extLst>
                <a:ext uri="{FF2B5EF4-FFF2-40B4-BE49-F238E27FC236}">
                  <a16:creationId xmlns:a16="http://schemas.microsoft.com/office/drawing/2014/main" id="{FFA80F13-3B4F-90C5-1910-7C5895770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7" y="3405"/>
              <a:ext cx="168" cy="168"/>
            </a:xfrm>
            <a:custGeom>
              <a:avLst/>
              <a:gdLst>
                <a:gd name="T0" fmla="*/ 0 w 168"/>
                <a:gd name="T1" fmla="*/ 168 h 168"/>
                <a:gd name="T2" fmla="*/ 168 w 168"/>
                <a:gd name="T3" fmla="*/ 0 h 168"/>
                <a:gd name="T4" fmla="*/ 0 60000 65536"/>
                <a:gd name="T5" fmla="*/ 0 60000 65536"/>
                <a:gd name="T6" fmla="*/ 0 w 168"/>
                <a:gd name="T7" fmla="*/ 0 h 168"/>
                <a:gd name="T8" fmla="*/ 168 w 168"/>
                <a:gd name="T9" fmla="*/ 168 h 1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8" h="168">
                  <a:moveTo>
                    <a:pt x="0" y="168"/>
                  </a:moveTo>
                  <a:lnTo>
                    <a:pt x="168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43" name="Freeform 139">
              <a:extLst>
                <a:ext uri="{FF2B5EF4-FFF2-40B4-BE49-F238E27FC236}">
                  <a16:creationId xmlns:a16="http://schemas.microsoft.com/office/drawing/2014/main" id="{C920ED8E-4CF9-C396-BE4C-4CC40AAD8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" y="3405"/>
              <a:ext cx="168" cy="168"/>
            </a:xfrm>
            <a:custGeom>
              <a:avLst/>
              <a:gdLst>
                <a:gd name="T0" fmla="*/ 0 w 168"/>
                <a:gd name="T1" fmla="*/ 168 h 168"/>
                <a:gd name="T2" fmla="*/ 168 w 168"/>
                <a:gd name="T3" fmla="*/ 0 h 168"/>
                <a:gd name="T4" fmla="*/ 0 60000 65536"/>
                <a:gd name="T5" fmla="*/ 0 60000 65536"/>
                <a:gd name="T6" fmla="*/ 0 w 168"/>
                <a:gd name="T7" fmla="*/ 0 h 168"/>
                <a:gd name="T8" fmla="*/ 168 w 168"/>
                <a:gd name="T9" fmla="*/ 168 h 1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8" h="168">
                  <a:moveTo>
                    <a:pt x="0" y="168"/>
                  </a:moveTo>
                  <a:lnTo>
                    <a:pt x="168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44" name="Freeform 140">
              <a:extLst>
                <a:ext uri="{FF2B5EF4-FFF2-40B4-BE49-F238E27FC236}">
                  <a16:creationId xmlns:a16="http://schemas.microsoft.com/office/drawing/2014/main" id="{52BA458F-B3FC-DB33-BC23-969ABB280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" y="3405"/>
              <a:ext cx="158" cy="158"/>
            </a:xfrm>
            <a:custGeom>
              <a:avLst/>
              <a:gdLst>
                <a:gd name="T0" fmla="*/ 0 w 158"/>
                <a:gd name="T1" fmla="*/ 158 h 158"/>
                <a:gd name="T2" fmla="*/ 158 w 158"/>
                <a:gd name="T3" fmla="*/ 0 h 158"/>
                <a:gd name="T4" fmla="*/ 0 60000 65536"/>
                <a:gd name="T5" fmla="*/ 0 60000 65536"/>
                <a:gd name="T6" fmla="*/ 0 w 158"/>
                <a:gd name="T7" fmla="*/ 0 h 158"/>
                <a:gd name="T8" fmla="*/ 158 w 158"/>
                <a:gd name="T9" fmla="*/ 158 h 1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8" h="158">
                  <a:moveTo>
                    <a:pt x="0" y="158"/>
                  </a:moveTo>
                  <a:lnTo>
                    <a:pt x="158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45" name="Freeform 141">
              <a:extLst>
                <a:ext uri="{FF2B5EF4-FFF2-40B4-BE49-F238E27FC236}">
                  <a16:creationId xmlns:a16="http://schemas.microsoft.com/office/drawing/2014/main" id="{C658F2B6-F378-1863-8716-2B7FF8FA1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" y="3405"/>
              <a:ext cx="163" cy="163"/>
            </a:xfrm>
            <a:custGeom>
              <a:avLst/>
              <a:gdLst>
                <a:gd name="T0" fmla="*/ 0 w 163"/>
                <a:gd name="T1" fmla="*/ 163 h 163"/>
                <a:gd name="T2" fmla="*/ 163 w 163"/>
                <a:gd name="T3" fmla="*/ 0 h 163"/>
                <a:gd name="T4" fmla="*/ 0 60000 65536"/>
                <a:gd name="T5" fmla="*/ 0 60000 65536"/>
                <a:gd name="T6" fmla="*/ 0 w 163"/>
                <a:gd name="T7" fmla="*/ 0 h 163"/>
                <a:gd name="T8" fmla="*/ 163 w 163"/>
                <a:gd name="T9" fmla="*/ 163 h 1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3" h="163">
                  <a:moveTo>
                    <a:pt x="0" y="163"/>
                  </a:moveTo>
                  <a:lnTo>
                    <a:pt x="163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46" name="Freeform 142">
              <a:extLst>
                <a:ext uri="{FF2B5EF4-FFF2-40B4-BE49-F238E27FC236}">
                  <a16:creationId xmlns:a16="http://schemas.microsoft.com/office/drawing/2014/main" id="{B0ED381F-6B17-D136-9374-08541F121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410"/>
              <a:ext cx="158" cy="158"/>
            </a:xfrm>
            <a:custGeom>
              <a:avLst/>
              <a:gdLst>
                <a:gd name="T0" fmla="*/ 0 w 158"/>
                <a:gd name="T1" fmla="*/ 158 h 158"/>
                <a:gd name="T2" fmla="*/ 158 w 158"/>
                <a:gd name="T3" fmla="*/ 0 h 158"/>
                <a:gd name="T4" fmla="*/ 0 60000 65536"/>
                <a:gd name="T5" fmla="*/ 0 60000 65536"/>
                <a:gd name="T6" fmla="*/ 0 w 158"/>
                <a:gd name="T7" fmla="*/ 0 h 158"/>
                <a:gd name="T8" fmla="*/ 158 w 158"/>
                <a:gd name="T9" fmla="*/ 158 h 1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8" h="158">
                  <a:moveTo>
                    <a:pt x="0" y="158"/>
                  </a:moveTo>
                  <a:lnTo>
                    <a:pt x="158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47" name="Freeform 143">
              <a:extLst>
                <a:ext uri="{FF2B5EF4-FFF2-40B4-BE49-F238E27FC236}">
                  <a16:creationId xmlns:a16="http://schemas.microsoft.com/office/drawing/2014/main" id="{4538B65B-D8A9-4D90-140A-83FF84842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3410"/>
              <a:ext cx="159" cy="163"/>
            </a:xfrm>
            <a:custGeom>
              <a:avLst/>
              <a:gdLst>
                <a:gd name="T0" fmla="*/ 0 w 159"/>
                <a:gd name="T1" fmla="*/ 163 h 163"/>
                <a:gd name="T2" fmla="*/ 159 w 159"/>
                <a:gd name="T3" fmla="*/ 0 h 163"/>
                <a:gd name="T4" fmla="*/ 0 60000 65536"/>
                <a:gd name="T5" fmla="*/ 0 60000 65536"/>
                <a:gd name="T6" fmla="*/ 0 w 159"/>
                <a:gd name="T7" fmla="*/ 0 h 163"/>
                <a:gd name="T8" fmla="*/ 159 w 159"/>
                <a:gd name="T9" fmla="*/ 163 h 1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9" h="163">
                  <a:moveTo>
                    <a:pt x="0" y="163"/>
                  </a:moveTo>
                  <a:lnTo>
                    <a:pt x="159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48" name="Freeform 144">
              <a:extLst>
                <a:ext uri="{FF2B5EF4-FFF2-40B4-BE49-F238E27FC236}">
                  <a16:creationId xmlns:a16="http://schemas.microsoft.com/office/drawing/2014/main" id="{CAC33A2C-D8C2-E80C-86B2-090634740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3515"/>
              <a:ext cx="55" cy="53"/>
            </a:xfrm>
            <a:custGeom>
              <a:avLst/>
              <a:gdLst>
                <a:gd name="T0" fmla="*/ 0 w 55"/>
                <a:gd name="T1" fmla="*/ 53 h 53"/>
                <a:gd name="T2" fmla="*/ 55 w 55"/>
                <a:gd name="T3" fmla="*/ 0 h 53"/>
                <a:gd name="T4" fmla="*/ 0 60000 65536"/>
                <a:gd name="T5" fmla="*/ 0 60000 65536"/>
                <a:gd name="T6" fmla="*/ 0 w 55"/>
                <a:gd name="T7" fmla="*/ 0 h 53"/>
                <a:gd name="T8" fmla="*/ 55 w 55"/>
                <a:gd name="T9" fmla="*/ 53 h 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5" h="53">
                  <a:moveTo>
                    <a:pt x="0" y="53"/>
                  </a:moveTo>
                  <a:lnTo>
                    <a:pt x="55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49" name="Freeform 145">
              <a:extLst>
                <a:ext uri="{FF2B5EF4-FFF2-40B4-BE49-F238E27FC236}">
                  <a16:creationId xmlns:a16="http://schemas.microsoft.com/office/drawing/2014/main" id="{1C83DA2E-1CA9-717C-2223-7B3F3F04B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" y="2916"/>
              <a:ext cx="288" cy="647"/>
            </a:xfrm>
            <a:custGeom>
              <a:avLst/>
              <a:gdLst>
                <a:gd name="T0" fmla="*/ 0 w 414"/>
                <a:gd name="T1" fmla="*/ 0 h 956"/>
                <a:gd name="T2" fmla="*/ 5 w 414"/>
                <a:gd name="T3" fmla="*/ 36 h 956"/>
                <a:gd name="T4" fmla="*/ 22 w 414"/>
                <a:gd name="T5" fmla="*/ 58 h 956"/>
                <a:gd name="T6" fmla="*/ 29 w 414"/>
                <a:gd name="T7" fmla="*/ 91 h 956"/>
                <a:gd name="T8" fmla="*/ 54 w 414"/>
                <a:gd name="T9" fmla="*/ 111 h 956"/>
                <a:gd name="T10" fmla="*/ 67 w 414"/>
                <a:gd name="T11" fmla="*/ 135 h 9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4"/>
                <a:gd name="T19" fmla="*/ 0 h 956"/>
                <a:gd name="T20" fmla="*/ 414 w 414"/>
                <a:gd name="T21" fmla="*/ 956 h 9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4" h="956">
                  <a:moveTo>
                    <a:pt x="0" y="0"/>
                  </a:moveTo>
                  <a:cubicBezTo>
                    <a:pt x="5" y="42"/>
                    <a:pt x="8" y="188"/>
                    <a:pt x="30" y="255"/>
                  </a:cubicBezTo>
                  <a:cubicBezTo>
                    <a:pt x="52" y="322"/>
                    <a:pt x="110" y="340"/>
                    <a:pt x="135" y="405"/>
                  </a:cubicBezTo>
                  <a:cubicBezTo>
                    <a:pt x="160" y="470"/>
                    <a:pt x="147" y="582"/>
                    <a:pt x="180" y="645"/>
                  </a:cubicBezTo>
                  <a:cubicBezTo>
                    <a:pt x="213" y="708"/>
                    <a:pt x="291" y="728"/>
                    <a:pt x="330" y="780"/>
                  </a:cubicBezTo>
                  <a:cubicBezTo>
                    <a:pt x="369" y="832"/>
                    <a:pt x="397" y="919"/>
                    <a:pt x="414" y="95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50" name="Freeform 146">
              <a:extLst>
                <a:ext uri="{FF2B5EF4-FFF2-40B4-BE49-F238E27FC236}">
                  <a16:creationId xmlns:a16="http://schemas.microsoft.com/office/drawing/2014/main" id="{062D6C74-82E9-2E32-7EB1-78494246E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" y="2916"/>
              <a:ext cx="1" cy="437"/>
            </a:xfrm>
            <a:custGeom>
              <a:avLst/>
              <a:gdLst>
                <a:gd name="T0" fmla="*/ 0 w 1"/>
                <a:gd name="T1" fmla="*/ 0 h 645"/>
                <a:gd name="T2" fmla="*/ 0 w 1"/>
                <a:gd name="T3" fmla="*/ 92 h 645"/>
                <a:gd name="T4" fmla="*/ 0 60000 65536"/>
                <a:gd name="T5" fmla="*/ 0 60000 65536"/>
                <a:gd name="T6" fmla="*/ 0 w 1"/>
                <a:gd name="T7" fmla="*/ 0 h 645"/>
                <a:gd name="T8" fmla="*/ 1 w 1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645">
                  <a:moveTo>
                    <a:pt x="0" y="0"/>
                  </a:moveTo>
                  <a:lnTo>
                    <a:pt x="0" y="645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51" name="Line 147">
              <a:extLst>
                <a:ext uri="{FF2B5EF4-FFF2-40B4-BE49-F238E27FC236}">
                  <a16:creationId xmlns:a16="http://schemas.microsoft.com/office/drawing/2014/main" id="{531415F2-259D-9AEB-B079-A13A031659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8" y="3507"/>
              <a:ext cx="0" cy="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52" name="Freeform 148">
              <a:extLst>
                <a:ext uri="{FF2B5EF4-FFF2-40B4-BE49-F238E27FC236}">
                  <a16:creationId xmlns:a16="http://schemas.microsoft.com/office/drawing/2014/main" id="{18F7EDF5-6B6F-F25F-16D8-1E3A3D242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" y="2910"/>
              <a:ext cx="1586" cy="6"/>
            </a:xfrm>
            <a:custGeom>
              <a:avLst/>
              <a:gdLst>
                <a:gd name="T0" fmla="*/ 1586 w 1586"/>
                <a:gd name="T1" fmla="*/ 0 h 6"/>
                <a:gd name="T2" fmla="*/ 0 w 1586"/>
                <a:gd name="T3" fmla="*/ 6 h 6"/>
                <a:gd name="T4" fmla="*/ 0 60000 65536"/>
                <a:gd name="T5" fmla="*/ 0 60000 65536"/>
                <a:gd name="T6" fmla="*/ 0 w 1586"/>
                <a:gd name="T7" fmla="*/ 0 h 6"/>
                <a:gd name="T8" fmla="*/ 1586 w 1586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86" h="6">
                  <a:moveTo>
                    <a:pt x="1586" y="0"/>
                  </a:moveTo>
                  <a:lnTo>
                    <a:pt x="0" y="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53" name="Freeform 149">
              <a:extLst>
                <a:ext uri="{FF2B5EF4-FFF2-40B4-BE49-F238E27FC236}">
                  <a16:creationId xmlns:a16="http://schemas.microsoft.com/office/drawing/2014/main" id="{4CDDFB21-6659-ADB9-72FD-7D1B27B39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" y="3558"/>
              <a:ext cx="1586" cy="8"/>
            </a:xfrm>
            <a:custGeom>
              <a:avLst/>
              <a:gdLst>
                <a:gd name="T0" fmla="*/ 1586 w 1586"/>
                <a:gd name="T1" fmla="*/ 0 h 8"/>
                <a:gd name="T2" fmla="*/ 0 w 1586"/>
                <a:gd name="T3" fmla="*/ 8 h 8"/>
                <a:gd name="T4" fmla="*/ 0 60000 65536"/>
                <a:gd name="T5" fmla="*/ 0 60000 65536"/>
                <a:gd name="T6" fmla="*/ 0 w 1586"/>
                <a:gd name="T7" fmla="*/ 0 h 8"/>
                <a:gd name="T8" fmla="*/ 1586 w 1586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86" h="8">
                  <a:moveTo>
                    <a:pt x="1586" y="0"/>
                  </a:moveTo>
                  <a:lnTo>
                    <a:pt x="0" y="8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54" name="Freeform 150">
              <a:extLst>
                <a:ext uri="{FF2B5EF4-FFF2-40B4-BE49-F238E27FC236}">
                  <a16:creationId xmlns:a16="http://schemas.microsoft.com/office/drawing/2014/main" id="{B34F11A6-D54F-7415-B463-B4317F9C8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0" y="2978"/>
              <a:ext cx="1" cy="532"/>
            </a:xfrm>
            <a:custGeom>
              <a:avLst/>
              <a:gdLst>
                <a:gd name="T0" fmla="*/ 0 w 1"/>
                <a:gd name="T1" fmla="*/ 0 h 532"/>
                <a:gd name="T2" fmla="*/ 1 w 1"/>
                <a:gd name="T3" fmla="*/ 532 h 532"/>
                <a:gd name="T4" fmla="*/ 0 60000 65536"/>
                <a:gd name="T5" fmla="*/ 0 60000 65536"/>
                <a:gd name="T6" fmla="*/ 0 w 1"/>
                <a:gd name="T7" fmla="*/ 0 h 532"/>
                <a:gd name="T8" fmla="*/ 1 w 1"/>
                <a:gd name="T9" fmla="*/ 532 h 5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2">
                  <a:moveTo>
                    <a:pt x="0" y="0"/>
                  </a:moveTo>
                  <a:lnTo>
                    <a:pt x="1" y="532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55" name="Line 151">
              <a:extLst>
                <a:ext uri="{FF2B5EF4-FFF2-40B4-BE49-F238E27FC236}">
                  <a16:creationId xmlns:a16="http://schemas.microsoft.com/office/drawing/2014/main" id="{6832FC2D-6996-14A1-FCA5-C16B1CF8C2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84" y="3238"/>
              <a:ext cx="176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56" name="Freeform 152">
              <a:extLst>
                <a:ext uri="{FF2B5EF4-FFF2-40B4-BE49-F238E27FC236}">
                  <a16:creationId xmlns:a16="http://schemas.microsoft.com/office/drawing/2014/main" id="{EA7F84D4-7213-8187-D432-FC2BA3284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5" y="3069"/>
              <a:ext cx="1023" cy="5"/>
            </a:xfrm>
            <a:custGeom>
              <a:avLst/>
              <a:gdLst>
                <a:gd name="T0" fmla="*/ 1023 w 1023"/>
                <a:gd name="T1" fmla="*/ 5 h 5"/>
                <a:gd name="T2" fmla="*/ 0 w 1023"/>
                <a:gd name="T3" fmla="*/ 0 h 5"/>
                <a:gd name="T4" fmla="*/ 0 60000 65536"/>
                <a:gd name="T5" fmla="*/ 0 60000 65536"/>
                <a:gd name="T6" fmla="*/ 0 w 1023"/>
                <a:gd name="T7" fmla="*/ 0 h 5"/>
                <a:gd name="T8" fmla="*/ 1023 w 1023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23" h="5">
                  <a:moveTo>
                    <a:pt x="1023" y="5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57" name="Freeform 153">
              <a:extLst>
                <a:ext uri="{FF2B5EF4-FFF2-40B4-BE49-F238E27FC236}">
                  <a16:creationId xmlns:a16="http://schemas.microsoft.com/office/drawing/2014/main" id="{F1D89B92-A869-D550-BC15-8D3D1F4D0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" y="3404"/>
              <a:ext cx="1189" cy="1"/>
            </a:xfrm>
            <a:custGeom>
              <a:avLst/>
              <a:gdLst>
                <a:gd name="T0" fmla="*/ 1189 w 1189"/>
                <a:gd name="T1" fmla="*/ 0 h 1"/>
                <a:gd name="T2" fmla="*/ 0 w 1189"/>
                <a:gd name="T3" fmla="*/ 1 h 1"/>
                <a:gd name="T4" fmla="*/ 0 60000 65536"/>
                <a:gd name="T5" fmla="*/ 0 60000 65536"/>
                <a:gd name="T6" fmla="*/ 0 w 1189"/>
                <a:gd name="T7" fmla="*/ 0 h 1"/>
                <a:gd name="T8" fmla="*/ 1189 w 118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9" h="1">
                  <a:moveTo>
                    <a:pt x="1189" y="0"/>
                  </a:moveTo>
                  <a:lnTo>
                    <a:pt x="0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58" name="Freeform 154">
              <a:extLst>
                <a:ext uri="{FF2B5EF4-FFF2-40B4-BE49-F238E27FC236}">
                  <a16:creationId xmlns:a16="http://schemas.microsoft.com/office/drawing/2014/main" id="{6E380476-E9E0-F2A4-62D9-CEF41DD9B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4" y="2972"/>
              <a:ext cx="1121" cy="1"/>
            </a:xfrm>
            <a:custGeom>
              <a:avLst/>
              <a:gdLst>
                <a:gd name="T0" fmla="*/ 1121 w 1121"/>
                <a:gd name="T1" fmla="*/ 0 h 1"/>
                <a:gd name="T2" fmla="*/ 0 w 1121"/>
                <a:gd name="T3" fmla="*/ 1 h 1"/>
                <a:gd name="T4" fmla="*/ 0 60000 65536"/>
                <a:gd name="T5" fmla="*/ 0 60000 65536"/>
                <a:gd name="T6" fmla="*/ 0 w 1121"/>
                <a:gd name="T7" fmla="*/ 0 h 1"/>
                <a:gd name="T8" fmla="*/ 1121 w 112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21" h="1">
                  <a:moveTo>
                    <a:pt x="1121" y="0"/>
                  </a:moveTo>
                  <a:lnTo>
                    <a:pt x="0" y="1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59" name="Freeform 155">
              <a:extLst>
                <a:ext uri="{FF2B5EF4-FFF2-40B4-BE49-F238E27FC236}">
                  <a16:creationId xmlns:a16="http://schemas.microsoft.com/office/drawing/2014/main" id="{6EA7B771-F045-B5F0-BABC-71F320166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" y="3505"/>
              <a:ext cx="1113" cy="1"/>
            </a:xfrm>
            <a:custGeom>
              <a:avLst/>
              <a:gdLst>
                <a:gd name="T0" fmla="*/ 1113 w 1113"/>
                <a:gd name="T1" fmla="*/ 1 h 1"/>
                <a:gd name="T2" fmla="*/ 0 w 1113"/>
                <a:gd name="T3" fmla="*/ 0 h 1"/>
                <a:gd name="T4" fmla="*/ 0 60000 65536"/>
                <a:gd name="T5" fmla="*/ 0 60000 65536"/>
                <a:gd name="T6" fmla="*/ 0 w 1113"/>
                <a:gd name="T7" fmla="*/ 0 h 1"/>
                <a:gd name="T8" fmla="*/ 1113 w 111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3" h="1">
                  <a:moveTo>
                    <a:pt x="1113" y="1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60" name="Line 156">
              <a:extLst>
                <a:ext uri="{FF2B5EF4-FFF2-40B4-BE49-F238E27FC236}">
                  <a16:creationId xmlns:a16="http://schemas.microsoft.com/office/drawing/2014/main" id="{D3C4E177-EF13-8AFF-25D0-AA48022671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3" y="2913"/>
              <a:ext cx="53" cy="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61" name="Line 157">
              <a:extLst>
                <a:ext uri="{FF2B5EF4-FFF2-40B4-BE49-F238E27FC236}">
                  <a16:creationId xmlns:a16="http://schemas.microsoft.com/office/drawing/2014/main" id="{73B63AFD-4550-CF94-89D0-CDE8EB3CF1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9" y="3503"/>
              <a:ext cx="53" cy="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62" name="Freeform 158">
              <a:extLst>
                <a:ext uri="{FF2B5EF4-FFF2-40B4-BE49-F238E27FC236}">
                  <a16:creationId xmlns:a16="http://schemas.microsoft.com/office/drawing/2014/main" id="{A544613A-527F-A125-01A6-A710D96C6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4" y="2910"/>
              <a:ext cx="88" cy="648"/>
            </a:xfrm>
            <a:custGeom>
              <a:avLst/>
              <a:gdLst>
                <a:gd name="T0" fmla="*/ 56 w 88"/>
                <a:gd name="T1" fmla="*/ 0 h 648"/>
                <a:gd name="T2" fmla="*/ 80 w 88"/>
                <a:gd name="T3" fmla="*/ 138 h 648"/>
                <a:gd name="T4" fmla="*/ 8 w 88"/>
                <a:gd name="T5" fmla="*/ 306 h 648"/>
                <a:gd name="T6" fmla="*/ 32 w 88"/>
                <a:gd name="T7" fmla="*/ 444 h 648"/>
                <a:gd name="T8" fmla="*/ 8 w 88"/>
                <a:gd name="T9" fmla="*/ 534 h 648"/>
                <a:gd name="T10" fmla="*/ 56 w 88"/>
                <a:gd name="T11" fmla="*/ 648 h 6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648"/>
                <a:gd name="T20" fmla="*/ 88 w 88"/>
                <a:gd name="T21" fmla="*/ 648 h 6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648">
                  <a:moveTo>
                    <a:pt x="56" y="0"/>
                  </a:moveTo>
                  <a:cubicBezTo>
                    <a:pt x="72" y="43"/>
                    <a:pt x="88" y="87"/>
                    <a:pt x="80" y="138"/>
                  </a:cubicBezTo>
                  <a:cubicBezTo>
                    <a:pt x="72" y="189"/>
                    <a:pt x="16" y="255"/>
                    <a:pt x="8" y="306"/>
                  </a:cubicBezTo>
                  <a:cubicBezTo>
                    <a:pt x="0" y="357"/>
                    <a:pt x="32" y="406"/>
                    <a:pt x="32" y="444"/>
                  </a:cubicBezTo>
                  <a:cubicBezTo>
                    <a:pt x="32" y="482"/>
                    <a:pt x="4" y="500"/>
                    <a:pt x="8" y="534"/>
                  </a:cubicBezTo>
                  <a:cubicBezTo>
                    <a:pt x="12" y="568"/>
                    <a:pt x="48" y="629"/>
                    <a:pt x="56" y="648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5627" name="Text Box 159">
            <a:extLst>
              <a:ext uri="{FF2B5EF4-FFF2-40B4-BE49-F238E27FC236}">
                <a16:creationId xmlns:a16="http://schemas.microsoft.com/office/drawing/2014/main" id="{A57D3B23-CED1-4DD1-EF9B-69B21942F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3706" y="792982"/>
            <a:ext cx="36036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/>
            <a:r>
              <a:rPr lang="en-US" altLang="zh-CN" sz="2800" dirty="0">
                <a:latin typeface="幼圆" panose="02010509060101010101" pitchFamily="49" charset="-122"/>
                <a:ea typeface="幼圆" panose="02010509060101010101" pitchFamily="49" charset="-122"/>
              </a:rPr>
              <a:t>1.</a:t>
            </a:r>
            <a:r>
              <a:rPr lang="zh-CN" altLang="en-US" sz="2800" dirty="0">
                <a:latin typeface="幼圆" panose="02010509060101010101" pitchFamily="49" charset="-122"/>
                <a:ea typeface="幼圆" panose="02010509060101010101" pitchFamily="49" charset="-122"/>
              </a:rPr>
              <a:t>外螺纹的表示法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5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13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5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3" grpId="0" animBg="1"/>
      <p:bldP spid="135185" grpId="0" animBg="1"/>
      <p:bldP spid="1352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78">
            <a:extLst>
              <a:ext uri="{FF2B5EF4-FFF2-40B4-BE49-F238E27FC236}">
                <a16:creationId xmlns:a16="http://schemas.microsoft.com/office/drawing/2014/main" id="{15FCE874-817F-E042-4645-2366B016A0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68538" y="382589"/>
            <a:ext cx="2957512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8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2.</a:t>
            </a:r>
            <a:r>
              <a:rPr lang="zh-CN" altLang="en-US" sz="28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内螺纹表示法</a:t>
            </a:r>
          </a:p>
        </p:txBody>
      </p:sp>
      <p:sp>
        <p:nvSpPr>
          <p:cNvPr id="27651" name="灯片编号占位符 4">
            <a:extLst>
              <a:ext uri="{FF2B5EF4-FFF2-40B4-BE49-F238E27FC236}">
                <a16:creationId xmlns:a16="http://schemas.microsoft.com/office/drawing/2014/main" id="{D957C884-27A1-00E6-786F-AF9B22FC87B1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9014479" y="6346195"/>
            <a:ext cx="259043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E5851B27-642B-404A-A9BF-38610D709F95}" type="slidenum">
              <a:rPr kumimoji="0" lang="en-US" altLang="zh-CN" sz="1100" b="0">
                <a:solidFill>
                  <a:srgbClr val="636363"/>
                </a:solidFill>
              </a:rPr>
              <a:pPr/>
              <a:t>14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grpSp>
        <p:nvGrpSpPr>
          <p:cNvPr id="2" name="Group 179">
            <a:extLst>
              <a:ext uri="{FF2B5EF4-FFF2-40B4-BE49-F238E27FC236}">
                <a16:creationId xmlns:a16="http://schemas.microsoft.com/office/drawing/2014/main" id="{6E0EDF48-E18D-B40D-BE17-5AC5F39DAE38}"/>
              </a:ext>
            </a:extLst>
          </p:cNvPr>
          <p:cNvGrpSpPr>
            <a:grpSpLocks/>
          </p:cNvGrpSpPr>
          <p:nvPr/>
        </p:nvGrpSpPr>
        <p:grpSpPr bwMode="auto">
          <a:xfrm>
            <a:off x="2535238" y="1649414"/>
            <a:ext cx="2501900" cy="1393825"/>
            <a:chOff x="637" y="759"/>
            <a:chExt cx="1576" cy="878"/>
          </a:xfrm>
        </p:grpSpPr>
        <p:sp>
          <p:nvSpPr>
            <p:cNvPr id="27786" name="Rectangle 180">
              <a:extLst>
                <a:ext uri="{FF2B5EF4-FFF2-40B4-BE49-F238E27FC236}">
                  <a16:creationId xmlns:a16="http://schemas.microsoft.com/office/drawing/2014/main" id="{01AE9908-3F9A-3734-CAA5-2F3DCF3258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46" y="764"/>
              <a:ext cx="1567" cy="869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787" name="Line 181">
              <a:extLst>
                <a:ext uri="{FF2B5EF4-FFF2-40B4-BE49-F238E27FC236}">
                  <a16:creationId xmlns:a16="http://schemas.microsoft.com/office/drawing/2014/main" id="{6E2D9F17-9356-5413-6F7A-42CAE44480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8" y="763"/>
              <a:ext cx="867" cy="8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88" name="Line 182">
              <a:extLst>
                <a:ext uri="{FF2B5EF4-FFF2-40B4-BE49-F238E27FC236}">
                  <a16:creationId xmlns:a16="http://schemas.microsoft.com/office/drawing/2014/main" id="{4AC6042B-FB32-13C2-595E-BE47773355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66" y="767"/>
              <a:ext cx="121" cy="1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89" name="Line 183">
              <a:extLst>
                <a:ext uri="{FF2B5EF4-FFF2-40B4-BE49-F238E27FC236}">
                  <a16:creationId xmlns:a16="http://schemas.microsoft.com/office/drawing/2014/main" id="{69EF75C2-3D01-18BE-2B11-8B3609814B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" y="759"/>
              <a:ext cx="140" cy="1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90" name="Line 184">
              <a:extLst>
                <a:ext uri="{FF2B5EF4-FFF2-40B4-BE49-F238E27FC236}">
                  <a16:creationId xmlns:a16="http://schemas.microsoft.com/office/drawing/2014/main" id="{9B7082FC-3FDA-0973-94A3-B8195C1605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5" y="763"/>
              <a:ext cx="159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91" name="Line 185">
              <a:extLst>
                <a:ext uri="{FF2B5EF4-FFF2-40B4-BE49-F238E27FC236}">
                  <a16:creationId xmlns:a16="http://schemas.microsoft.com/office/drawing/2014/main" id="{4718DDFD-9751-5D2F-19C6-6762811B8A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5" y="763"/>
              <a:ext cx="239" cy="2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92" name="Line 186">
              <a:extLst>
                <a:ext uri="{FF2B5EF4-FFF2-40B4-BE49-F238E27FC236}">
                  <a16:creationId xmlns:a16="http://schemas.microsoft.com/office/drawing/2014/main" id="{D7447A30-0C50-C8AD-C2D0-A6A8AA5BBA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7" y="763"/>
              <a:ext cx="84" cy="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93" name="Line 187">
              <a:extLst>
                <a:ext uri="{FF2B5EF4-FFF2-40B4-BE49-F238E27FC236}">
                  <a16:creationId xmlns:a16="http://schemas.microsoft.com/office/drawing/2014/main" id="{E59D8F5F-20AD-7767-C77A-E17F5C6C42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6" y="767"/>
              <a:ext cx="867" cy="8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94" name="Line 188">
              <a:extLst>
                <a:ext uri="{FF2B5EF4-FFF2-40B4-BE49-F238E27FC236}">
                  <a16:creationId xmlns:a16="http://schemas.microsoft.com/office/drawing/2014/main" id="{C96DB26E-DB50-A6EB-2631-F952E99879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0" y="759"/>
              <a:ext cx="871" cy="8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95" name="Line 189">
              <a:extLst>
                <a:ext uri="{FF2B5EF4-FFF2-40B4-BE49-F238E27FC236}">
                  <a16:creationId xmlns:a16="http://schemas.microsoft.com/office/drawing/2014/main" id="{D22E0B67-8F61-3E8F-4819-F06A485A17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7" y="763"/>
              <a:ext cx="871" cy="8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96" name="Line 190">
              <a:extLst>
                <a:ext uri="{FF2B5EF4-FFF2-40B4-BE49-F238E27FC236}">
                  <a16:creationId xmlns:a16="http://schemas.microsoft.com/office/drawing/2014/main" id="{1DBA477A-1079-9F2E-A6FA-36ADCD021E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9" y="816"/>
              <a:ext cx="810" cy="8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97" name="Line 191">
              <a:extLst>
                <a:ext uri="{FF2B5EF4-FFF2-40B4-BE49-F238E27FC236}">
                  <a16:creationId xmlns:a16="http://schemas.microsoft.com/office/drawing/2014/main" id="{6C9E8272-8C64-E52D-D315-29E4C07488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61" y="1423"/>
              <a:ext cx="209" cy="2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98" name="Line 192">
              <a:extLst>
                <a:ext uri="{FF2B5EF4-FFF2-40B4-BE49-F238E27FC236}">
                  <a16:creationId xmlns:a16="http://schemas.microsoft.com/office/drawing/2014/main" id="{689DFF08-6F80-4D30-B015-B1970BD1A2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17" y="1435"/>
              <a:ext cx="196" cy="1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99" name="Line 193">
              <a:extLst>
                <a:ext uri="{FF2B5EF4-FFF2-40B4-BE49-F238E27FC236}">
                  <a16:creationId xmlns:a16="http://schemas.microsoft.com/office/drawing/2014/main" id="{39E806FD-C310-4DD7-01D8-0542983E4C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6" y="1454"/>
              <a:ext cx="178" cy="1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800" name="Line 194">
              <a:extLst>
                <a:ext uri="{FF2B5EF4-FFF2-40B4-BE49-F238E27FC236}">
                  <a16:creationId xmlns:a16="http://schemas.microsoft.com/office/drawing/2014/main" id="{3688A78E-0770-FCE7-A1D7-FCD9E3B26B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8" y="1461"/>
              <a:ext cx="171" cy="1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801" name="Freeform 195">
              <a:extLst>
                <a:ext uri="{FF2B5EF4-FFF2-40B4-BE49-F238E27FC236}">
                  <a16:creationId xmlns:a16="http://schemas.microsoft.com/office/drawing/2014/main" id="{CF7896C8-F98A-F3A4-08E8-40EF76D14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" y="856"/>
              <a:ext cx="44" cy="300"/>
            </a:xfrm>
            <a:custGeom>
              <a:avLst/>
              <a:gdLst>
                <a:gd name="T0" fmla="*/ 4 w 69"/>
                <a:gd name="T1" fmla="*/ 0 h 474"/>
                <a:gd name="T2" fmla="*/ 0 w 69"/>
                <a:gd name="T3" fmla="*/ 6 h 474"/>
                <a:gd name="T4" fmla="*/ 0 w 69"/>
                <a:gd name="T5" fmla="*/ 48 h 474"/>
                <a:gd name="T6" fmla="*/ 7 w 69"/>
                <a:gd name="T7" fmla="*/ 48 h 474"/>
                <a:gd name="T8" fmla="*/ 4 w 69"/>
                <a:gd name="T9" fmla="*/ 0 h 4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74"/>
                <a:gd name="T17" fmla="*/ 69 w 69"/>
                <a:gd name="T18" fmla="*/ 474 h 4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74">
                  <a:moveTo>
                    <a:pt x="45" y="0"/>
                  </a:moveTo>
                  <a:lnTo>
                    <a:pt x="0" y="60"/>
                  </a:lnTo>
                  <a:lnTo>
                    <a:pt x="0" y="474"/>
                  </a:lnTo>
                  <a:lnTo>
                    <a:pt x="69" y="47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802" name="Freeform 196">
              <a:extLst>
                <a:ext uri="{FF2B5EF4-FFF2-40B4-BE49-F238E27FC236}">
                  <a16:creationId xmlns:a16="http://schemas.microsoft.com/office/drawing/2014/main" id="{A419D732-306E-24B5-00B9-8D5DF5205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859"/>
              <a:ext cx="81" cy="672"/>
            </a:xfrm>
            <a:custGeom>
              <a:avLst/>
              <a:gdLst>
                <a:gd name="T0" fmla="*/ 5 w 129"/>
                <a:gd name="T1" fmla="*/ 97 h 1063"/>
                <a:gd name="T2" fmla="*/ 0 w 129"/>
                <a:gd name="T3" fmla="*/ 107 h 1063"/>
                <a:gd name="T4" fmla="*/ 4 w 129"/>
                <a:gd name="T5" fmla="*/ 0 h 1063"/>
                <a:gd name="T6" fmla="*/ 13 w 129"/>
                <a:gd name="T7" fmla="*/ 13 h 1063"/>
                <a:gd name="T8" fmla="*/ 12 w 129"/>
                <a:gd name="T9" fmla="*/ 13 h 1063"/>
                <a:gd name="T10" fmla="*/ 5 w 129"/>
                <a:gd name="T11" fmla="*/ 97 h 10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"/>
                <a:gd name="T19" fmla="*/ 0 h 1063"/>
                <a:gd name="T20" fmla="*/ 129 w 129"/>
                <a:gd name="T21" fmla="*/ 1063 h 10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" h="1063">
                  <a:moveTo>
                    <a:pt x="48" y="965"/>
                  </a:moveTo>
                  <a:lnTo>
                    <a:pt x="0" y="1063"/>
                  </a:lnTo>
                  <a:lnTo>
                    <a:pt x="44" y="0"/>
                  </a:lnTo>
                  <a:lnTo>
                    <a:pt x="129" y="124"/>
                  </a:lnTo>
                  <a:lnTo>
                    <a:pt x="124" y="123"/>
                  </a:lnTo>
                  <a:lnTo>
                    <a:pt x="48" y="965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6389" name="Freeform 197">
              <a:extLst>
                <a:ext uri="{FF2B5EF4-FFF2-40B4-BE49-F238E27FC236}">
                  <a16:creationId xmlns:a16="http://schemas.microsoft.com/office/drawing/2014/main" id="{A849BF7A-13FB-25DF-B059-7D9658BF4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" y="841"/>
              <a:ext cx="44" cy="709"/>
            </a:xfrm>
            <a:custGeom>
              <a:avLst/>
              <a:gdLst>
                <a:gd name="T0" fmla="*/ 0 w 69"/>
                <a:gd name="T1" fmla="*/ 0 h 1122"/>
                <a:gd name="T2" fmla="*/ 69 w 69"/>
                <a:gd name="T3" fmla="*/ 69 h 1122"/>
                <a:gd name="T4" fmla="*/ 69 w 69"/>
                <a:gd name="T5" fmla="*/ 1056 h 1122"/>
                <a:gd name="T6" fmla="*/ 3 w 69"/>
                <a:gd name="T7" fmla="*/ 1122 h 1122"/>
                <a:gd name="T8" fmla="*/ 0 w 69"/>
                <a:gd name="T9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122">
                  <a:moveTo>
                    <a:pt x="0" y="0"/>
                  </a:moveTo>
                  <a:lnTo>
                    <a:pt x="69" y="69"/>
                  </a:lnTo>
                  <a:lnTo>
                    <a:pt x="69" y="1056"/>
                  </a:lnTo>
                  <a:lnTo>
                    <a:pt x="3" y="112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just">
                <a:spcBef>
                  <a:spcPct val="50000"/>
                </a:spcBef>
                <a:defRPr/>
              </a:pPr>
              <a:endParaRPr lang="zh-CN" altLang="en-US"/>
            </a:p>
          </p:txBody>
        </p:sp>
        <p:sp>
          <p:nvSpPr>
            <p:cNvPr id="136390" name="Rectangle 198">
              <a:extLst>
                <a:ext uri="{FF2B5EF4-FFF2-40B4-BE49-F238E27FC236}">
                  <a16:creationId xmlns:a16="http://schemas.microsoft.com/office/drawing/2014/main" id="{CF2BFD4B-20F8-8278-26D1-31B7FD8267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549" y="941"/>
              <a:ext cx="662" cy="528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folHlink">
                    <a:gamma/>
                    <a:shade val="56471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just">
                <a:spcBef>
                  <a:spcPct val="50000"/>
                </a:spcBef>
                <a:defRPr/>
              </a:pPr>
              <a:endParaRPr lang="zh-CN" altLang="en-US"/>
            </a:p>
          </p:txBody>
        </p:sp>
        <p:sp>
          <p:nvSpPr>
            <p:cNvPr id="27805" name="Line 199">
              <a:extLst>
                <a:ext uri="{FF2B5EF4-FFF2-40B4-BE49-F238E27FC236}">
                  <a16:creationId xmlns:a16="http://schemas.microsoft.com/office/drawing/2014/main" id="{33B00807-324B-21A2-19A7-1C7CEC1FF4D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767" y="767"/>
              <a:ext cx="8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7806" name="Group 200">
              <a:extLst>
                <a:ext uri="{FF2B5EF4-FFF2-40B4-BE49-F238E27FC236}">
                  <a16:creationId xmlns:a16="http://schemas.microsoft.com/office/drawing/2014/main" id="{E0B9EE22-A8B0-19CE-C29D-9377668395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4" y="864"/>
              <a:ext cx="151" cy="678"/>
              <a:chOff x="2648" y="1894"/>
              <a:chExt cx="240" cy="1072"/>
            </a:xfrm>
          </p:grpSpPr>
          <p:sp>
            <p:nvSpPr>
              <p:cNvPr id="27830" name="Freeform 201">
                <a:extLst>
                  <a:ext uri="{FF2B5EF4-FFF2-40B4-BE49-F238E27FC236}">
                    <a16:creationId xmlns:a16="http://schemas.microsoft.com/office/drawing/2014/main" id="{F67B6522-1E8C-A278-A92B-33BB3E4E6E36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2727" y="1894"/>
                <a:ext cx="161" cy="1072"/>
              </a:xfrm>
              <a:custGeom>
                <a:avLst/>
                <a:gdLst>
                  <a:gd name="T0" fmla="*/ 62 w 178"/>
                  <a:gd name="T1" fmla="*/ 0 h 1185"/>
                  <a:gd name="T2" fmla="*/ 108 w 178"/>
                  <a:gd name="T3" fmla="*/ 78 h 1185"/>
                  <a:gd name="T4" fmla="*/ 54 w 178"/>
                  <a:gd name="T5" fmla="*/ 648 h 1185"/>
                  <a:gd name="T6" fmla="*/ 0 w 178"/>
                  <a:gd name="T7" fmla="*/ 718 h 1185"/>
                  <a:gd name="T8" fmla="*/ 62 w 178"/>
                  <a:gd name="T9" fmla="*/ 0 h 1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8"/>
                  <a:gd name="T16" fmla="*/ 0 h 1185"/>
                  <a:gd name="T17" fmla="*/ 178 w 178"/>
                  <a:gd name="T18" fmla="*/ 1185 h 1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8" h="1185">
                    <a:moveTo>
                      <a:pt x="102" y="0"/>
                    </a:moveTo>
                    <a:lnTo>
                      <a:pt x="178" y="128"/>
                    </a:lnTo>
                    <a:lnTo>
                      <a:pt x="90" y="1068"/>
                    </a:lnTo>
                    <a:lnTo>
                      <a:pt x="0" y="1185"/>
                    </a:lnTo>
                    <a:lnTo>
                      <a:pt x="1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25252"/>
                  </a:gs>
                  <a:gs pos="100000">
                    <a:srgbClr val="B2B2B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831" name="Freeform 202">
                <a:extLst>
                  <a:ext uri="{FF2B5EF4-FFF2-40B4-BE49-F238E27FC236}">
                    <a16:creationId xmlns:a16="http://schemas.microsoft.com/office/drawing/2014/main" id="{2DC9C45A-DCF3-C7A8-97D5-BD3854B8551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2648" y="1895"/>
                <a:ext cx="160" cy="1064"/>
              </a:xfrm>
              <a:custGeom>
                <a:avLst/>
                <a:gdLst>
                  <a:gd name="T0" fmla="*/ 52 w 176"/>
                  <a:gd name="T1" fmla="*/ 73 h 1176"/>
                  <a:gd name="T2" fmla="*/ 109 w 176"/>
                  <a:gd name="T3" fmla="*/ 0 h 1176"/>
                  <a:gd name="T4" fmla="*/ 48 w 176"/>
                  <a:gd name="T5" fmla="*/ 713 h 1176"/>
                  <a:gd name="T6" fmla="*/ 0 w 176"/>
                  <a:gd name="T7" fmla="*/ 638 h 1176"/>
                  <a:gd name="T8" fmla="*/ 52 w 176"/>
                  <a:gd name="T9" fmla="*/ 73 h 1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1176"/>
                  <a:gd name="T17" fmla="*/ 176 w 176"/>
                  <a:gd name="T18" fmla="*/ 1176 h 1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1176">
                    <a:moveTo>
                      <a:pt x="84" y="120"/>
                    </a:moveTo>
                    <a:lnTo>
                      <a:pt x="176" y="0"/>
                    </a:lnTo>
                    <a:lnTo>
                      <a:pt x="77" y="1176"/>
                    </a:lnTo>
                    <a:lnTo>
                      <a:pt x="0" y="1052"/>
                    </a:lnTo>
                    <a:lnTo>
                      <a:pt x="84" y="12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B2B2B2"/>
                  </a:gs>
                  <a:gs pos="100000">
                    <a:srgbClr val="52525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7807" name="Freeform 203">
              <a:extLst>
                <a:ext uri="{FF2B5EF4-FFF2-40B4-BE49-F238E27FC236}">
                  <a16:creationId xmlns:a16="http://schemas.microsoft.com/office/drawing/2014/main" id="{8679E038-D883-29C0-8DCD-341B6C6BE7C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251" y="864"/>
              <a:ext cx="102" cy="677"/>
            </a:xfrm>
            <a:custGeom>
              <a:avLst/>
              <a:gdLst>
                <a:gd name="T0" fmla="*/ 6 w 180"/>
                <a:gd name="T1" fmla="*/ 0 h 1184"/>
                <a:gd name="T2" fmla="*/ 11 w 180"/>
                <a:gd name="T3" fmla="*/ 8 h 1184"/>
                <a:gd name="T4" fmla="*/ 5 w 180"/>
                <a:gd name="T5" fmla="*/ 65 h 1184"/>
                <a:gd name="T6" fmla="*/ 0 w 180"/>
                <a:gd name="T7" fmla="*/ 72 h 1184"/>
                <a:gd name="T8" fmla="*/ 6 w 180"/>
                <a:gd name="T9" fmla="*/ 0 h 1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"/>
                <a:gd name="T16" fmla="*/ 0 h 1184"/>
                <a:gd name="T17" fmla="*/ 180 w 180"/>
                <a:gd name="T18" fmla="*/ 1184 h 1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" h="1184">
                  <a:moveTo>
                    <a:pt x="104" y="0"/>
                  </a:moveTo>
                  <a:lnTo>
                    <a:pt x="180" y="128"/>
                  </a:lnTo>
                  <a:lnTo>
                    <a:pt x="92" y="1068"/>
                  </a:lnTo>
                  <a:lnTo>
                    <a:pt x="0" y="1184"/>
                  </a:lnTo>
                  <a:lnTo>
                    <a:pt x="104" y="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808" name="Freeform 204">
              <a:extLst>
                <a:ext uri="{FF2B5EF4-FFF2-40B4-BE49-F238E27FC236}">
                  <a16:creationId xmlns:a16="http://schemas.microsoft.com/office/drawing/2014/main" id="{12093ADE-5460-BF45-DE31-D14822A9145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200" y="858"/>
              <a:ext cx="100" cy="679"/>
            </a:xfrm>
            <a:custGeom>
              <a:avLst/>
              <a:gdLst>
                <a:gd name="T0" fmla="*/ 5 w 176"/>
                <a:gd name="T1" fmla="*/ 7 h 1186"/>
                <a:gd name="T2" fmla="*/ 10 w 176"/>
                <a:gd name="T3" fmla="*/ 0 h 1186"/>
                <a:gd name="T4" fmla="*/ 5 w 176"/>
                <a:gd name="T5" fmla="*/ 73 h 1186"/>
                <a:gd name="T6" fmla="*/ 0 w 176"/>
                <a:gd name="T7" fmla="*/ 65 h 1186"/>
                <a:gd name="T8" fmla="*/ 5 w 176"/>
                <a:gd name="T9" fmla="*/ 7 h 1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6"/>
                <a:gd name="T16" fmla="*/ 0 h 1186"/>
                <a:gd name="T17" fmla="*/ 176 w 176"/>
                <a:gd name="T18" fmla="*/ 1186 h 1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6" h="1186">
                  <a:moveTo>
                    <a:pt x="84" y="120"/>
                  </a:moveTo>
                  <a:lnTo>
                    <a:pt x="176" y="0"/>
                  </a:lnTo>
                  <a:lnTo>
                    <a:pt x="88" y="1186"/>
                  </a:lnTo>
                  <a:lnTo>
                    <a:pt x="0" y="1052"/>
                  </a:lnTo>
                  <a:lnTo>
                    <a:pt x="84" y="12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809" name="Freeform 205">
              <a:extLst>
                <a:ext uri="{FF2B5EF4-FFF2-40B4-BE49-F238E27FC236}">
                  <a16:creationId xmlns:a16="http://schemas.microsoft.com/office/drawing/2014/main" id="{BFDE846B-E5DC-F159-6804-63D3F54360D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05" y="852"/>
              <a:ext cx="102" cy="676"/>
            </a:xfrm>
            <a:custGeom>
              <a:avLst/>
              <a:gdLst>
                <a:gd name="T0" fmla="*/ 8 w 162"/>
                <a:gd name="T1" fmla="*/ 9 h 1068"/>
                <a:gd name="T2" fmla="*/ 16 w 162"/>
                <a:gd name="T3" fmla="*/ 0 h 1068"/>
                <a:gd name="T4" fmla="*/ 7 w 162"/>
                <a:gd name="T5" fmla="*/ 109 h 1068"/>
                <a:gd name="T6" fmla="*/ 0 w 162"/>
                <a:gd name="T7" fmla="*/ 95 h 1068"/>
                <a:gd name="T8" fmla="*/ 8 w 162"/>
                <a:gd name="T9" fmla="*/ 9 h 1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068"/>
                <a:gd name="T17" fmla="*/ 162 w 162"/>
                <a:gd name="T18" fmla="*/ 1068 h 1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068">
                  <a:moveTo>
                    <a:pt x="76" y="93"/>
                  </a:moveTo>
                  <a:lnTo>
                    <a:pt x="162" y="0"/>
                  </a:lnTo>
                  <a:lnTo>
                    <a:pt x="72" y="1068"/>
                  </a:lnTo>
                  <a:lnTo>
                    <a:pt x="0" y="936"/>
                  </a:lnTo>
                  <a:lnTo>
                    <a:pt x="76" y="93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810" name="Freeform 206">
              <a:extLst>
                <a:ext uri="{FF2B5EF4-FFF2-40B4-BE49-F238E27FC236}">
                  <a16:creationId xmlns:a16="http://schemas.microsoft.com/office/drawing/2014/main" id="{A4001DD9-2646-7D4F-5A90-A4B7B4DDE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" y="857"/>
              <a:ext cx="105" cy="685"/>
            </a:xfrm>
            <a:custGeom>
              <a:avLst/>
              <a:gdLst>
                <a:gd name="T0" fmla="*/ 7 w 166"/>
                <a:gd name="T1" fmla="*/ 109 h 1083"/>
                <a:gd name="T2" fmla="*/ 0 w 166"/>
                <a:gd name="T3" fmla="*/ 97 h 1083"/>
                <a:gd name="T4" fmla="*/ 8 w 166"/>
                <a:gd name="T5" fmla="*/ 12 h 1083"/>
                <a:gd name="T6" fmla="*/ 17 w 166"/>
                <a:gd name="T7" fmla="*/ 0 h 1083"/>
                <a:gd name="T8" fmla="*/ 7 w 166"/>
                <a:gd name="T9" fmla="*/ 109 h 10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"/>
                <a:gd name="T16" fmla="*/ 0 h 1083"/>
                <a:gd name="T17" fmla="*/ 166 w 166"/>
                <a:gd name="T18" fmla="*/ 1083 h 10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" h="1083">
                  <a:moveTo>
                    <a:pt x="66" y="1083"/>
                  </a:moveTo>
                  <a:lnTo>
                    <a:pt x="0" y="962"/>
                  </a:lnTo>
                  <a:lnTo>
                    <a:pt x="76" y="118"/>
                  </a:lnTo>
                  <a:lnTo>
                    <a:pt x="166" y="0"/>
                  </a:lnTo>
                  <a:lnTo>
                    <a:pt x="66" y="1083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811" name="Freeform 207">
              <a:extLst>
                <a:ext uri="{FF2B5EF4-FFF2-40B4-BE49-F238E27FC236}">
                  <a16:creationId xmlns:a16="http://schemas.microsoft.com/office/drawing/2014/main" id="{8D1706AE-1DE7-D1BE-9217-1C09AC799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855"/>
              <a:ext cx="103" cy="680"/>
            </a:xfrm>
            <a:custGeom>
              <a:avLst/>
              <a:gdLst>
                <a:gd name="T0" fmla="*/ 8 w 164"/>
                <a:gd name="T1" fmla="*/ 98 h 1074"/>
                <a:gd name="T2" fmla="*/ 0 w 164"/>
                <a:gd name="T3" fmla="*/ 110 h 1074"/>
                <a:gd name="T4" fmla="*/ 8 w 164"/>
                <a:gd name="T5" fmla="*/ 0 h 1074"/>
                <a:gd name="T6" fmla="*/ 16 w 164"/>
                <a:gd name="T7" fmla="*/ 13 h 1074"/>
                <a:gd name="T8" fmla="*/ 16 w 164"/>
                <a:gd name="T9" fmla="*/ 13 h 1074"/>
                <a:gd name="T10" fmla="*/ 8 w 164"/>
                <a:gd name="T11" fmla="*/ 98 h 10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4"/>
                <a:gd name="T19" fmla="*/ 0 h 1074"/>
                <a:gd name="T20" fmla="*/ 164 w 164"/>
                <a:gd name="T21" fmla="*/ 1074 h 10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4" h="1074">
                  <a:moveTo>
                    <a:pt x="83" y="965"/>
                  </a:moveTo>
                  <a:lnTo>
                    <a:pt x="0" y="1074"/>
                  </a:lnTo>
                  <a:lnTo>
                    <a:pt x="79" y="0"/>
                  </a:lnTo>
                  <a:lnTo>
                    <a:pt x="164" y="124"/>
                  </a:lnTo>
                  <a:lnTo>
                    <a:pt x="159" y="123"/>
                  </a:lnTo>
                  <a:lnTo>
                    <a:pt x="83" y="965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812" name="Freeform 208">
              <a:extLst>
                <a:ext uri="{FF2B5EF4-FFF2-40B4-BE49-F238E27FC236}">
                  <a16:creationId xmlns:a16="http://schemas.microsoft.com/office/drawing/2014/main" id="{86FF462D-3E09-6132-BED0-CC3E4E98FC4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70" y="855"/>
              <a:ext cx="101" cy="684"/>
            </a:xfrm>
            <a:custGeom>
              <a:avLst/>
              <a:gdLst>
                <a:gd name="T0" fmla="*/ 9 w 160"/>
                <a:gd name="T1" fmla="*/ 0 h 1081"/>
                <a:gd name="T2" fmla="*/ 16 w 160"/>
                <a:gd name="T3" fmla="*/ 11 h 1081"/>
                <a:gd name="T4" fmla="*/ 9 w 160"/>
                <a:gd name="T5" fmla="*/ 99 h 1081"/>
                <a:gd name="T6" fmla="*/ 0 w 160"/>
                <a:gd name="T7" fmla="*/ 109 h 1081"/>
                <a:gd name="T8" fmla="*/ 9 w 160"/>
                <a:gd name="T9" fmla="*/ 0 h 10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1081"/>
                <a:gd name="T17" fmla="*/ 160 w 160"/>
                <a:gd name="T18" fmla="*/ 1081 h 10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1081">
                  <a:moveTo>
                    <a:pt x="91" y="0"/>
                  </a:moveTo>
                  <a:lnTo>
                    <a:pt x="160" y="116"/>
                  </a:lnTo>
                  <a:lnTo>
                    <a:pt x="90" y="973"/>
                  </a:lnTo>
                  <a:lnTo>
                    <a:pt x="0" y="1081"/>
                  </a:lnTo>
                  <a:lnTo>
                    <a:pt x="91" y="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7813" name="Group 209">
              <a:extLst>
                <a:ext uri="{FF2B5EF4-FFF2-40B4-BE49-F238E27FC236}">
                  <a16:creationId xmlns:a16="http://schemas.microsoft.com/office/drawing/2014/main" id="{2F1F9F32-A271-B834-DAA5-C2D3A5BC85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6" y="858"/>
              <a:ext cx="142" cy="682"/>
              <a:chOff x="1986" y="1884"/>
              <a:chExt cx="225" cy="1078"/>
            </a:xfrm>
          </p:grpSpPr>
          <p:sp>
            <p:nvSpPr>
              <p:cNvPr id="27828" name="Freeform 210">
                <a:extLst>
                  <a:ext uri="{FF2B5EF4-FFF2-40B4-BE49-F238E27FC236}">
                    <a16:creationId xmlns:a16="http://schemas.microsoft.com/office/drawing/2014/main" id="{5631C16A-DB7D-19DA-AED7-D3328A563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4" y="1888"/>
                <a:ext cx="157" cy="1066"/>
              </a:xfrm>
              <a:custGeom>
                <a:avLst/>
                <a:gdLst>
                  <a:gd name="T0" fmla="*/ 83 w 157"/>
                  <a:gd name="T1" fmla="*/ 958 h 1066"/>
                  <a:gd name="T2" fmla="*/ 0 w 157"/>
                  <a:gd name="T3" fmla="*/ 1066 h 1066"/>
                  <a:gd name="T4" fmla="*/ 85 w 157"/>
                  <a:gd name="T5" fmla="*/ 0 h 1066"/>
                  <a:gd name="T6" fmla="*/ 157 w 157"/>
                  <a:gd name="T7" fmla="*/ 116 h 1066"/>
                  <a:gd name="T8" fmla="*/ 83 w 157"/>
                  <a:gd name="T9" fmla="*/ 958 h 10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7"/>
                  <a:gd name="T16" fmla="*/ 0 h 1066"/>
                  <a:gd name="T17" fmla="*/ 157 w 157"/>
                  <a:gd name="T18" fmla="*/ 1066 h 10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7" h="1066">
                    <a:moveTo>
                      <a:pt x="83" y="958"/>
                    </a:moveTo>
                    <a:lnTo>
                      <a:pt x="0" y="1066"/>
                    </a:lnTo>
                    <a:lnTo>
                      <a:pt x="85" y="0"/>
                    </a:lnTo>
                    <a:lnTo>
                      <a:pt x="157" y="116"/>
                    </a:lnTo>
                    <a:lnTo>
                      <a:pt x="83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B2B2B2"/>
                  </a:gs>
                  <a:gs pos="100000">
                    <a:srgbClr val="52525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829" name="Freeform 211">
                <a:extLst>
                  <a:ext uri="{FF2B5EF4-FFF2-40B4-BE49-F238E27FC236}">
                    <a16:creationId xmlns:a16="http://schemas.microsoft.com/office/drawing/2014/main" id="{FD7CB472-08BB-2EFA-39D7-5547116665F2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1986" y="1884"/>
                <a:ext cx="165" cy="1078"/>
              </a:xfrm>
              <a:custGeom>
                <a:avLst/>
                <a:gdLst>
                  <a:gd name="T0" fmla="*/ 63 w 183"/>
                  <a:gd name="T1" fmla="*/ 0 h 1192"/>
                  <a:gd name="T2" fmla="*/ 109 w 183"/>
                  <a:gd name="T3" fmla="*/ 78 h 1192"/>
                  <a:gd name="T4" fmla="*/ 57 w 183"/>
                  <a:gd name="T5" fmla="*/ 646 h 1192"/>
                  <a:gd name="T6" fmla="*/ 0 w 183"/>
                  <a:gd name="T7" fmla="*/ 722 h 1192"/>
                  <a:gd name="T8" fmla="*/ 63 w 183"/>
                  <a:gd name="T9" fmla="*/ 0 h 1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3"/>
                  <a:gd name="T16" fmla="*/ 0 h 1192"/>
                  <a:gd name="T17" fmla="*/ 183 w 183"/>
                  <a:gd name="T18" fmla="*/ 1192 h 1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3" h="1192">
                    <a:moveTo>
                      <a:pt x="107" y="0"/>
                    </a:moveTo>
                    <a:lnTo>
                      <a:pt x="183" y="128"/>
                    </a:lnTo>
                    <a:lnTo>
                      <a:pt x="95" y="1068"/>
                    </a:lnTo>
                    <a:lnTo>
                      <a:pt x="0" y="1192"/>
                    </a:lnTo>
                    <a:lnTo>
                      <a:pt x="10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25252"/>
                  </a:gs>
                  <a:gs pos="100000">
                    <a:srgbClr val="B2B2B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7814" name="Freeform 212">
              <a:extLst>
                <a:ext uri="{FF2B5EF4-FFF2-40B4-BE49-F238E27FC236}">
                  <a16:creationId xmlns:a16="http://schemas.microsoft.com/office/drawing/2014/main" id="{B50F76E3-C282-FD11-3AA6-D95D3358148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7" y="859"/>
              <a:ext cx="98" cy="677"/>
            </a:xfrm>
            <a:custGeom>
              <a:avLst/>
              <a:gdLst>
                <a:gd name="T0" fmla="*/ 5 w 172"/>
                <a:gd name="T1" fmla="*/ 8 h 1184"/>
                <a:gd name="T2" fmla="*/ 10 w 172"/>
                <a:gd name="T3" fmla="*/ 0 h 1184"/>
                <a:gd name="T4" fmla="*/ 5 w 172"/>
                <a:gd name="T5" fmla="*/ 72 h 1184"/>
                <a:gd name="T6" fmla="*/ 0 w 172"/>
                <a:gd name="T7" fmla="*/ 65 h 1184"/>
                <a:gd name="T8" fmla="*/ 5 w 172"/>
                <a:gd name="T9" fmla="*/ 8 h 1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184"/>
                <a:gd name="T17" fmla="*/ 172 w 172"/>
                <a:gd name="T18" fmla="*/ 1184 h 1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184">
                  <a:moveTo>
                    <a:pt x="84" y="128"/>
                  </a:moveTo>
                  <a:lnTo>
                    <a:pt x="172" y="0"/>
                  </a:lnTo>
                  <a:lnTo>
                    <a:pt x="77" y="1184"/>
                  </a:lnTo>
                  <a:lnTo>
                    <a:pt x="0" y="1060"/>
                  </a:lnTo>
                  <a:lnTo>
                    <a:pt x="84" y="12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815" name="Freeform 213">
              <a:extLst>
                <a:ext uri="{FF2B5EF4-FFF2-40B4-BE49-F238E27FC236}">
                  <a16:creationId xmlns:a16="http://schemas.microsoft.com/office/drawing/2014/main" id="{85D31FFF-FC46-BABE-BA93-1139CF53DF4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9" y="859"/>
              <a:ext cx="104" cy="677"/>
            </a:xfrm>
            <a:custGeom>
              <a:avLst/>
              <a:gdLst>
                <a:gd name="T0" fmla="*/ 6 w 183"/>
                <a:gd name="T1" fmla="*/ 0 h 1184"/>
                <a:gd name="T2" fmla="*/ 11 w 183"/>
                <a:gd name="T3" fmla="*/ 7 h 1184"/>
                <a:gd name="T4" fmla="*/ 6 w 183"/>
                <a:gd name="T5" fmla="*/ 65 h 1184"/>
                <a:gd name="T6" fmla="*/ 0 w 183"/>
                <a:gd name="T7" fmla="*/ 72 h 1184"/>
                <a:gd name="T8" fmla="*/ 6 w 183"/>
                <a:gd name="T9" fmla="*/ 0 h 1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"/>
                <a:gd name="T16" fmla="*/ 0 h 1184"/>
                <a:gd name="T17" fmla="*/ 183 w 183"/>
                <a:gd name="T18" fmla="*/ 1184 h 1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" h="1184">
                  <a:moveTo>
                    <a:pt x="99" y="0"/>
                  </a:moveTo>
                  <a:lnTo>
                    <a:pt x="183" y="120"/>
                  </a:lnTo>
                  <a:lnTo>
                    <a:pt x="99" y="1060"/>
                  </a:lnTo>
                  <a:lnTo>
                    <a:pt x="0" y="1184"/>
                  </a:ln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816" name="Rectangle 214">
              <a:extLst>
                <a:ext uri="{FF2B5EF4-FFF2-40B4-BE49-F238E27FC236}">
                  <a16:creationId xmlns:a16="http://schemas.microsoft.com/office/drawing/2014/main" id="{4409016F-423E-FE50-511A-9525284CE8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37" y="768"/>
              <a:ext cx="1572" cy="86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817" name="Line 215">
              <a:extLst>
                <a:ext uri="{FF2B5EF4-FFF2-40B4-BE49-F238E27FC236}">
                  <a16:creationId xmlns:a16="http://schemas.microsoft.com/office/drawing/2014/main" id="{229E9A3A-01E4-D5A2-2AC0-CE18A6D77C5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1544" y="1412"/>
              <a:ext cx="69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7818" name="Group 216">
              <a:extLst>
                <a:ext uri="{FF2B5EF4-FFF2-40B4-BE49-F238E27FC236}">
                  <a16:creationId xmlns:a16="http://schemas.microsoft.com/office/drawing/2014/main" id="{2D99BA34-0B7B-D30F-84B2-ABBB6BBA7E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5" y="860"/>
              <a:ext cx="142" cy="681"/>
              <a:chOff x="1986" y="1884"/>
              <a:chExt cx="225" cy="1078"/>
            </a:xfrm>
          </p:grpSpPr>
          <p:sp>
            <p:nvSpPr>
              <p:cNvPr id="27826" name="Freeform 217">
                <a:extLst>
                  <a:ext uri="{FF2B5EF4-FFF2-40B4-BE49-F238E27FC236}">
                    <a16:creationId xmlns:a16="http://schemas.microsoft.com/office/drawing/2014/main" id="{9235DBB5-598F-788A-832C-448F0D09F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4" y="1888"/>
                <a:ext cx="157" cy="1066"/>
              </a:xfrm>
              <a:custGeom>
                <a:avLst/>
                <a:gdLst>
                  <a:gd name="T0" fmla="*/ 83 w 157"/>
                  <a:gd name="T1" fmla="*/ 958 h 1066"/>
                  <a:gd name="T2" fmla="*/ 0 w 157"/>
                  <a:gd name="T3" fmla="*/ 1066 h 1066"/>
                  <a:gd name="T4" fmla="*/ 85 w 157"/>
                  <a:gd name="T5" fmla="*/ 0 h 1066"/>
                  <a:gd name="T6" fmla="*/ 157 w 157"/>
                  <a:gd name="T7" fmla="*/ 116 h 1066"/>
                  <a:gd name="T8" fmla="*/ 83 w 157"/>
                  <a:gd name="T9" fmla="*/ 958 h 10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7"/>
                  <a:gd name="T16" fmla="*/ 0 h 1066"/>
                  <a:gd name="T17" fmla="*/ 157 w 157"/>
                  <a:gd name="T18" fmla="*/ 1066 h 10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7" h="1066">
                    <a:moveTo>
                      <a:pt x="83" y="958"/>
                    </a:moveTo>
                    <a:lnTo>
                      <a:pt x="0" y="1066"/>
                    </a:lnTo>
                    <a:lnTo>
                      <a:pt x="85" y="0"/>
                    </a:lnTo>
                    <a:lnTo>
                      <a:pt x="157" y="116"/>
                    </a:lnTo>
                    <a:lnTo>
                      <a:pt x="83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B2B2B2"/>
                  </a:gs>
                  <a:gs pos="100000">
                    <a:srgbClr val="52525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827" name="Freeform 218">
                <a:extLst>
                  <a:ext uri="{FF2B5EF4-FFF2-40B4-BE49-F238E27FC236}">
                    <a16:creationId xmlns:a16="http://schemas.microsoft.com/office/drawing/2014/main" id="{CC7B5BD5-6553-6E39-139C-1AF2A4CFB25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1986" y="1884"/>
                <a:ext cx="165" cy="1078"/>
              </a:xfrm>
              <a:custGeom>
                <a:avLst/>
                <a:gdLst>
                  <a:gd name="T0" fmla="*/ 63 w 183"/>
                  <a:gd name="T1" fmla="*/ 0 h 1192"/>
                  <a:gd name="T2" fmla="*/ 109 w 183"/>
                  <a:gd name="T3" fmla="*/ 78 h 1192"/>
                  <a:gd name="T4" fmla="*/ 57 w 183"/>
                  <a:gd name="T5" fmla="*/ 646 h 1192"/>
                  <a:gd name="T6" fmla="*/ 0 w 183"/>
                  <a:gd name="T7" fmla="*/ 722 h 1192"/>
                  <a:gd name="T8" fmla="*/ 63 w 183"/>
                  <a:gd name="T9" fmla="*/ 0 h 1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3"/>
                  <a:gd name="T16" fmla="*/ 0 h 1192"/>
                  <a:gd name="T17" fmla="*/ 183 w 183"/>
                  <a:gd name="T18" fmla="*/ 1192 h 1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3" h="1192">
                    <a:moveTo>
                      <a:pt x="107" y="0"/>
                    </a:moveTo>
                    <a:lnTo>
                      <a:pt x="183" y="128"/>
                    </a:lnTo>
                    <a:lnTo>
                      <a:pt x="95" y="1068"/>
                    </a:lnTo>
                    <a:lnTo>
                      <a:pt x="0" y="1192"/>
                    </a:lnTo>
                    <a:lnTo>
                      <a:pt x="10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25252"/>
                  </a:gs>
                  <a:gs pos="100000">
                    <a:srgbClr val="B2B2B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7819" name="Group 219">
              <a:extLst>
                <a:ext uri="{FF2B5EF4-FFF2-40B4-BE49-F238E27FC236}">
                  <a16:creationId xmlns:a16="http://schemas.microsoft.com/office/drawing/2014/main" id="{A3E9E638-75DB-171B-C33E-1463EA6E58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5" y="864"/>
              <a:ext cx="151" cy="678"/>
              <a:chOff x="2648" y="1894"/>
              <a:chExt cx="240" cy="1072"/>
            </a:xfrm>
          </p:grpSpPr>
          <p:sp>
            <p:nvSpPr>
              <p:cNvPr id="27824" name="Freeform 220">
                <a:extLst>
                  <a:ext uri="{FF2B5EF4-FFF2-40B4-BE49-F238E27FC236}">
                    <a16:creationId xmlns:a16="http://schemas.microsoft.com/office/drawing/2014/main" id="{CFC46C02-7BDB-CE55-302B-E6993FC5CFB3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2727" y="1894"/>
                <a:ext cx="161" cy="1072"/>
              </a:xfrm>
              <a:custGeom>
                <a:avLst/>
                <a:gdLst>
                  <a:gd name="T0" fmla="*/ 62 w 178"/>
                  <a:gd name="T1" fmla="*/ 0 h 1185"/>
                  <a:gd name="T2" fmla="*/ 108 w 178"/>
                  <a:gd name="T3" fmla="*/ 78 h 1185"/>
                  <a:gd name="T4" fmla="*/ 54 w 178"/>
                  <a:gd name="T5" fmla="*/ 648 h 1185"/>
                  <a:gd name="T6" fmla="*/ 0 w 178"/>
                  <a:gd name="T7" fmla="*/ 718 h 1185"/>
                  <a:gd name="T8" fmla="*/ 62 w 178"/>
                  <a:gd name="T9" fmla="*/ 0 h 1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8"/>
                  <a:gd name="T16" fmla="*/ 0 h 1185"/>
                  <a:gd name="T17" fmla="*/ 178 w 178"/>
                  <a:gd name="T18" fmla="*/ 1185 h 1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8" h="1185">
                    <a:moveTo>
                      <a:pt x="102" y="0"/>
                    </a:moveTo>
                    <a:lnTo>
                      <a:pt x="178" y="128"/>
                    </a:lnTo>
                    <a:lnTo>
                      <a:pt x="90" y="1068"/>
                    </a:lnTo>
                    <a:lnTo>
                      <a:pt x="0" y="1185"/>
                    </a:lnTo>
                    <a:lnTo>
                      <a:pt x="1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25252"/>
                  </a:gs>
                  <a:gs pos="100000">
                    <a:srgbClr val="B2B2B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825" name="Freeform 221">
                <a:extLst>
                  <a:ext uri="{FF2B5EF4-FFF2-40B4-BE49-F238E27FC236}">
                    <a16:creationId xmlns:a16="http://schemas.microsoft.com/office/drawing/2014/main" id="{62154119-6969-EF00-0C29-0BBC54084A30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2648" y="1895"/>
                <a:ext cx="160" cy="1064"/>
              </a:xfrm>
              <a:custGeom>
                <a:avLst/>
                <a:gdLst>
                  <a:gd name="T0" fmla="*/ 52 w 176"/>
                  <a:gd name="T1" fmla="*/ 73 h 1176"/>
                  <a:gd name="T2" fmla="*/ 109 w 176"/>
                  <a:gd name="T3" fmla="*/ 0 h 1176"/>
                  <a:gd name="T4" fmla="*/ 48 w 176"/>
                  <a:gd name="T5" fmla="*/ 713 h 1176"/>
                  <a:gd name="T6" fmla="*/ 0 w 176"/>
                  <a:gd name="T7" fmla="*/ 638 h 1176"/>
                  <a:gd name="T8" fmla="*/ 52 w 176"/>
                  <a:gd name="T9" fmla="*/ 73 h 1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1176"/>
                  <a:gd name="T17" fmla="*/ 176 w 176"/>
                  <a:gd name="T18" fmla="*/ 1176 h 1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1176">
                    <a:moveTo>
                      <a:pt x="84" y="120"/>
                    </a:moveTo>
                    <a:lnTo>
                      <a:pt x="176" y="0"/>
                    </a:lnTo>
                    <a:lnTo>
                      <a:pt x="77" y="1176"/>
                    </a:lnTo>
                    <a:lnTo>
                      <a:pt x="0" y="1052"/>
                    </a:lnTo>
                    <a:lnTo>
                      <a:pt x="84" y="12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B2B2B2"/>
                  </a:gs>
                  <a:gs pos="100000">
                    <a:srgbClr val="52525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7820" name="Freeform 222">
              <a:extLst>
                <a:ext uri="{FF2B5EF4-FFF2-40B4-BE49-F238E27FC236}">
                  <a16:creationId xmlns:a16="http://schemas.microsoft.com/office/drawing/2014/main" id="{0CA06D66-CF9E-2A29-8D00-E0CC4469118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476" y="871"/>
              <a:ext cx="102" cy="676"/>
            </a:xfrm>
            <a:custGeom>
              <a:avLst/>
              <a:gdLst>
                <a:gd name="T0" fmla="*/ 8 w 162"/>
                <a:gd name="T1" fmla="*/ 9 h 1068"/>
                <a:gd name="T2" fmla="*/ 16 w 162"/>
                <a:gd name="T3" fmla="*/ 0 h 1068"/>
                <a:gd name="T4" fmla="*/ 7 w 162"/>
                <a:gd name="T5" fmla="*/ 109 h 1068"/>
                <a:gd name="T6" fmla="*/ 0 w 162"/>
                <a:gd name="T7" fmla="*/ 95 h 1068"/>
                <a:gd name="T8" fmla="*/ 8 w 162"/>
                <a:gd name="T9" fmla="*/ 9 h 1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068"/>
                <a:gd name="T17" fmla="*/ 162 w 162"/>
                <a:gd name="T18" fmla="*/ 1068 h 1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068">
                  <a:moveTo>
                    <a:pt x="76" y="93"/>
                  </a:moveTo>
                  <a:lnTo>
                    <a:pt x="162" y="0"/>
                  </a:lnTo>
                  <a:lnTo>
                    <a:pt x="72" y="1068"/>
                  </a:lnTo>
                  <a:lnTo>
                    <a:pt x="0" y="936"/>
                  </a:lnTo>
                  <a:lnTo>
                    <a:pt x="76" y="93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821" name="Freeform 223">
              <a:extLst>
                <a:ext uri="{FF2B5EF4-FFF2-40B4-BE49-F238E27FC236}">
                  <a16:creationId xmlns:a16="http://schemas.microsoft.com/office/drawing/2014/main" id="{AD160398-ED0D-F42A-A3F9-9400E51CD2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57" y="860"/>
              <a:ext cx="105" cy="682"/>
            </a:xfrm>
            <a:custGeom>
              <a:avLst/>
              <a:gdLst>
                <a:gd name="T0" fmla="*/ 6 w 183"/>
                <a:gd name="T1" fmla="*/ 0 h 1192"/>
                <a:gd name="T2" fmla="*/ 11 w 183"/>
                <a:gd name="T3" fmla="*/ 8 h 1192"/>
                <a:gd name="T4" fmla="*/ 6 w 183"/>
                <a:gd name="T5" fmla="*/ 65 h 1192"/>
                <a:gd name="T6" fmla="*/ 0 w 183"/>
                <a:gd name="T7" fmla="*/ 73 h 1192"/>
                <a:gd name="T8" fmla="*/ 6 w 183"/>
                <a:gd name="T9" fmla="*/ 0 h 1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"/>
                <a:gd name="T16" fmla="*/ 0 h 1192"/>
                <a:gd name="T17" fmla="*/ 183 w 183"/>
                <a:gd name="T18" fmla="*/ 1192 h 1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" h="1192">
                  <a:moveTo>
                    <a:pt x="107" y="0"/>
                  </a:moveTo>
                  <a:lnTo>
                    <a:pt x="183" y="128"/>
                  </a:lnTo>
                  <a:lnTo>
                    <a:pt x="95" y="1068"/>
                  </a:lnTo>
                  <a:lnTo>
                    <a:pt x="0" y="1192"/>
                  </a:lnTo>
                  <a:lnTo>
                    <a:pt x="107" y="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822" name="Freeform 224">
              <a:extLst>
                <a:ext uri="{FF2B5EF4-FFF2-40B4-BE49-F238E27FC236}">
                  <a16:creationId xmlns:a16="http://schemas.microsoft.com/office/drawing/2014/main" id="{482FF0ED-D056-E919-75B2-C4ED5F5502E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524" y="868"/>
              <a:ext cx="105" cy="682"/>
            </a:xfrm>
            <a:custGeom>
              <a:avLst/>
              <a:gdLst>
                <a:gd name="T0" fmla="*/ 6 w 183"/>
                <a:gd name="T1" fmla="*/ 0 h 1192"/>
                <a:gd name="T2" fmla="*/ 11 w 183"/>
                <a:gd name="T3" fmla="*/ 8 h 1192"/>
                <a:gd name="T4" fmla="*/ 6 w 183"/>
                <a:gd name="T5" fmla="*/ 65 h 1192"/>
                <a:gd name="T6" fmla="*/ 0 w 183"/>
                <a:gd name="T7" fmla="*/ 73 h 1192"/>
                <a:gd name="T8" fmla="*/ 6 w 183"/>
                <a:gd name="T9" fmla="*/ 0 h 1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"/>
                <a:gd name="T16" fmla="*/ 0 h 1192"/>
                <a:gd name="T17" fmla="*/ 183 w 183"/>
                <a:gd name="T18" fmla="*/ 1192 h 1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" h="1192">
                  <a:moveTo>
                    <a:pt x="107" y="0"/>
                  </a:moveTo>
                  <a:lnTo>
                    <a:pt x="183" y="128"/>
                  </a:lnTo>
                  <a:lnTo>
                    <a:pt x="95" y="1068"/>
                  </a:lnTo>
                  <a:lnTo>
                    <a:pt x="0" y="1192"/>
                  </a:lnTo>
                  <a:lnTo>
                    <a:pt x="107" y="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6417" name="Freeform 225">
              <a:extLst>
                <a:ext uri="{FF2B5EF4-FFF2-40B4-BE49-F238E27FC236}">
                  <a16:creationId xmlns:a16="http://schemas.microsoft.com/office/drawing/2014/main" id="{618C321C-888C-AD6D-CBEE-B12A25349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" y="979"/>
              <a:ext cx="61" cy="566"/>
            </a:xfrm>
            <a:custGeom>
              <a:avLst/>
              <a:gdLst>
                <a:gd name="T0" fmla="*/ 0 w 96"/>
                <a:gd name="T1" fmla="*/ 894 h 894"/>
                <a:gd name="T2" fmla="*/ 96 w 96"/>
                <a:gd name="T3" fmla="*/ 768 h 894"/>
                <a:gd name="T4" fmla="*/ 90 w 96"/>
                <a:gd name="T5" fmla="*/ 0 h 894"/>
                <a:gd name="T6" fmla="*/ 0 w 96"/>
                <a:gd name="T7" fmla="*/ 894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894">
                  <a:moveTo>
                    <a:pt x="0" y="894"/>
                  </a:moveTo>
                  <a:lnTo>
                    <a:pt x="96" y="768"/>
                  </a:lnTo>
                  <a:lnTo>
                    <a:pt x="90" y="0"/>
                  </a:lnTo>
                  <a:lnTo>
                    <a:pt x="0" y="894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just">
                <a:spcBef>
                  <a:spcPct val="50000"/>
                </a:spcBef>
                <a:defRPr/>
              </a:pPr>
              <a:endParaRPr lang="zh-CN" altLang="en-US"/>
            </a:p>
          </p:txBody>
        </p:sp>
      </p:grpSp>
      <p:sp>
        <p:nvSpPr>
          <p:cNvPr id="136418" name="Line 226">
            <a:extLst>
              <a:ext uri="{FF2B5EF4-FFF2-40B4-BE49-F238E27FC236}">
                <a16:creationId xmlns:a16="http://schemas.microsoft.com/office/drawing/2014/main" id="{3D7A570E-2E79-978E-4FC4-47EE8A9744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9925" y="2343150"/>
            <a:ext cx="20891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6419" name="Oval 227">
            <a:extLst>
              <a:ext uri="{FF2B5EF4-FFF2-40B4-BE49-F238E27FC236}">
                <a16:creationId xmlns:a16="http://schemas.microsoft.com/office/drawing/2014/main" id="{4818686C-E347-0506-707C-EE409A431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0863" y="1652589"/>
            <a:ext cx="1439862" cy="13922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endParaRPr lang="zh-CN" altLang="en-US"/>
          </a:p>
        </p:txBody>
      </p:sp>
      <p:sp>
        <p:nvSpPr>
          <p:cNvPr id="136420" name="Oval 228">
            <a:extLst>
              <a:ext uri="{FF2B5EF4-FFF2-40B4-BE49-F238E27FC236}">
                <a16:creationId xmlns:a16="http://schemas.microsoft.com/office/drawing/2014/main" id="{5DFCF066-587C-4E81-B64E-55B131F26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6775" y="1924051"/>
            <a:ext cx="800100" cy="809625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endParaRPr lang="zh-CN" altLang="en-US"/>
          </a:p>
        </p:txBody>
      </p:sp>
      <p:sp>
        <p:nvSpPr>
          <p:cNvPr id="136421" name="Line 229">
            <a:extLst>
              <a:ext uri="{FF2B5EF4-FFF2-40B4-BE49-F238E27FC236}">
                <a16:creationId xmlns:a16="http://schemas.microsoft.com/office/drawing/2014/main" id="{BE64A4BE-3AD9-D8C1-FBA3-A7A5C07F7B73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8626" y="2343150"/>
            <a:ext cx="1711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6422" name="Line 230">
            <a:extLst>
              <a:ext uri="{FF2B5EF4-FFF2-40B4-BE49-F238E27FC236}">
                <a16:creationId xmlns:a16="http://schemas.microsoft.com/office/drawing/2014/main" id="{69CEE031-BC34-B50A-FD00-934F96BDD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6350" y="1536701"/>
            <a:ext cx="0" cy="1666875"/>
          </a:xfrm>
          <a:prstGeom prst="line">
            <a:avLst/>
          </a:prstGeom>
          <a:noFill/>
          <a:ln w="19050">
            <a:solidFill>
              <a:srgbClr val="00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6423" name="Line 231">
            <a:extLst>
              <a:ext uri="{FF2B5EF4-FFF2-40B4-BE49-F238E27FC236}">
                <a16:creationId xmlns:a16="http://schemas.microsoft.com/office/drawing/2014/main" id="{3DB47419-F432-A84B-D503-3F151A13495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26325" y="1849439"/>
            <a:ext cx="0" cy="9810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6424" name="Line 232">
            <a:extLst>
              <a:ext uri="{FF2B5EF4-FFF2-40B4-BE49-F238E27FC236}">
                <a16:creationId xmlns:a16="http://schemas.microsoft.com/office/drawing/2014/main" id="{07D0397E-3BDC-243B-E051-A77C13CFBA7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6001" y="1846263"/>
            <a:ext cx="5605463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36425" name="Line 233">
            <a:extLst>
              <a:ext uri="{FF2B5EF4-FFF2-40B4-BE49-F238E27FC236}">
                <a16:creationId xmlns:a16="http://schemas.microsoft.com/office/drawing/2014/main" id="{75DD6E32-9D71-3776-FED6-076A42B0DA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376" y="1933575"/>
            <a:ext cx="5624513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7" name="Group 234">
            <a:extLst>
              <a:ext uri="{FF2B5EF4-FFF2-40B4-BE49-F238E27FC236}">
                <a16:creationId xmlns:a16="http://schemas.microsoft.com/office/drawing/2014/main" id="{75EDB86B-D89D-8D1E-459D-91C92D1CAAC3}"/>
              </a:ext>
            </a:extLst>
          </p:cNvPr>
          <p:cNvGrpSpPr>
            <a:grpSpLocks/>
          </p:cNvGrpSpPr>
          <p:nvPr/>
        </p:nvGrpSpPr>
        <p:grpSpPr bwMode="auto">
          <a:xfrm>
            <a:off x="7213601" y="2786063"/>
            <a:ext cx="1990725" cy="798512"/>
            <a:chOff x="3567" y="1737"/>
            <a:chExt cx="1254" cy="503"/>
          </a:xfrm>
        </p:grpSpPr>
        <p:sp>
          <p:nvSpPr>
            <p:cNvPr id="27783" name="Text Box 235">
              <a:extLst>
                <a:ext uri="{FF2B5EF4-FFF2-40B4-BE49-F238E27FC236}">
                  <a16:creationId xmlns:a16="http://schemas.microsoft.com/office/drawing/2014/main" id="{6806088D-FAAE-D5AB-895B-0109FD6C5B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7" y="1952"/>
              <a:ext cx="12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>
                  <a:solidFill>
                    <a:srgbClr val="FF3300"/>
                  </a:solidFill>
                  <a:latin typeface="Times New Roman" panose="02020603050405020304" pitchFamily="18" charset="0"/>
                </a:rPr>
                <a:t>螺纹终止线</a:t>
              </a:r>
              <a:endParaRPr lang="zh-CN" altLang="en-US" b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784" name="Line 236">
              <a:extLst>
                <a:ext uri="{FF2B5EF4-FFF2-40B4-BE49-F238E27FC236}">
                  <a16:creationId xmlns:a16="http://schemas.microsoft.com/office/drawing/2014/main" id="{22BD7693-632E-D357-C023-D0DC14BA6F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2" y="1737"/>
              <a:ext cx="0" cy="48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triangle" w="sm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7785" name="Line 237">
              <a:extLst>
                <a:ext uri="{FF2B5EF4-FFF2-40B4-BE49-F238E27FC236}">
                  <a16:creationId xmlns:a16="http://schemas.microsoft.com/office/drawing/2014/main" id="{238C854C-7ED7-F35B-9428-85EECA464D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2" y="2217"/>
              <a:ext cx="924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8" name="Group 238">
            <a:extLst>
              <a:ext uri="{FF2B5EF4-FFF2-40B4-BE49-F238E27FC236}">
                <a16:creationId xmlns:a16="http://schemas.microsoft.com/office/drawing/2014/main" id="{CE23B95C-AD0C-BF99-858C-216D0FD673E8}"/>
              </a:ext>
            </a:extLst>
          </p:cNvPr>
          <p:cNvGrpSpPr>
            <a:grpSpLocks/>
          </p:cNvGrpSpPr>
          <p:nvPr/>
        </p:nvGrpSpPr>
        <p:grpSpPr bwMode="auto">
          <a:xfrm>
            <a:off x="5902326" y="1843089"/>
            <a:ext cx="1533525" cy="987425"/>
            <a:chOff x="2933" y="1166"/>
            <a:chExt cx="774" cy="574"/>
          </a:xfrm>
        </p:grpSpPr>
        <p:sp>
          <p:nvSpPr>
            <p:cNvPr id="27781" name="Line 239">
              <a:extLst>
                <a:ext uri="{FF2B5EF4-FFF2-40B4-BE49-F238E27FC236}">
                  <a16:creationId xmlns:a16="http://schemas.microsoft.com/office/drawing/2014/main" id="{8F31D048-6F2B-085C-1A4F-402DC37625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3" y="1740"/>
              <a:ext cx="76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82" name="Line 240">
              <a:extLst>
                <a:ext uri="{FF2B5EF4-FFF2-40B4-BE49-F238E27FC236}">
                  <a16:creationId xmlns:a16="http://schemas.microsoft.com/office/drawing/2014/main" id="{1E231069-7116-0340-345E-37D9ED50B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9" y="1166"/>
              <a:ext cx="76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Group 241">
            <a:extLst>
              <a:ext uri="{FF2B5EF4-FFF2-40B4-BE49-F238E27FC236}">
                <a16:creationId xmlns:a16="http://schemas.microsoft.com/office/drawing/2014/main" id="{24415385-336C-E0DC-36A5-6D84DFEE454D}"/>
              </a:ext>
            </a:extLst>
          </p:cNvPr>
          <p:cNvGrpSpPr>
            <a:grpSpLocks/>
          </p:cNvGrpSpPr>
          <p:nvPr/>
        </p:nvGrpSpPr>
        <p:grpSpPr bwMode="auto">
          <a:xfrm>
            <a:off x="4202114" y="1046163"/>
            <a:ext cx="2701925" cy="852488"/>
            <a:chOff x="1832" y="627"/>
            <a:chExt cx="1702" cy="537"/>
          </a:xfrm>
        </p:grpSpPr>
        <p:sp>
          <p:nvSpPr>
            <p:cNvPr id="27778" name="Text Box 242">
              <a:extLst>
                <a:ext uri="{FF2B5EF4-FFF2-40B4-BE49-F238E27FC236}">
                  <a16:creationId xmlns:a16="http://schemas.microsoft.com/office/drawing/2014/main" id="{F36C6D04-3FE3-183B-C74C-1BA16DB8F0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2" y="627"/>
              <a:ext cx="158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>
                  <a:solidFill>
                    <a:srgbClr val="FF3300"/>
                  </a:solidFill>
                </a:rPr>
                <a:t> </a:t>
              </a:r>
              <a:r>
                <a:rPr lang="zh-CN" altLang="en-US">
                  <a:solidFill>
                    <a:srgbClr val="FF3300"/>
                  </a:solidFill>
                </a:rPr>
                <a:t>大径线画细实线 </a:t>
              </a:r>
            </a:p>
          </p:txBody>
        </p:sp>
        <p:sp>
          <p:nvSpPr>
            <p:cNvPr id="27779" name="Line 243">
              <a:extLst>
                <a:ext uri="{FF2B5EF4-FFF2-40B4-BE49-F238E27FC236}">
                  <a16:creationId xmlns:a16="http://schemas.microsoft.com/office/drawing/2014/main" id="{034CCAB4-35D9-E392-952E-2BE9EF3492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0" y="888"/>
              <a:ext cx="1302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7780" name="Line 244">
              <a:extLst>
                <a:ext uri="{FF2B5EF4-FFF2-40B4-BE49-F238E27FC236}">
                  <a16:creationId xmlns:a16="http://schemas.microsoft.com/office/drawing/2014/main" id="{FCEA6D9E-E2C4-340A-7341-DA2D1FF600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50" y="880"/>
              <a:ext cx="284" cy="284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triangle" w="sm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" name="Group 245">
            <a:extLst>
              <a:ext uri="{FF2B5EF4-FFF2-40B4-BE49-F238E27FC236}">
                <a16:creationId xmlns:a16="http://schemas.microsoft.com/office/drawing/2014/main" id="{57024F4A-35C8-3A28-A2F2-DDC8317AA185}"/>
              </a:ext>
            </a:extLst>
          </p:cNvPr>
          <p:cNvGrpSpPr>
            <a:grpSpLocks/>
          </p:cNvGrpSpPr>
          <p:nvPr/>
        </p:nvGrpSpPr>
        <p:grpSpPr bwMode="auto">
          <a:xfrm>
            <a:off x="4368801" y="2717801"/>
            <a:ext cx="2581275" cy="879475"/>
            <a:chOff x="1792" y="1687"/>
            <a:chExt cx="1626" cy="554"/>
          </a:xfrm>
        </p:grpSpPr>
        <p:sp>
          <p:nvSpPr>
            <p:cNvPr id="27775" name="Text Box 246">
              <a:extLst>
                <a:ext uri="{FF2B5EF4-FFF2-40B4-BE49-F238E27FC236}">
                  <a16:creationId xmlns:a16="http://schemas.microsoft.com/office/drawing/2014/main" id="{883C9887-822D-F6B8-8152-1F2B87BEB4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2" y="1953"/>
              <a:ext cx="16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>
                  <a:solidFill>
                    <a:srgbClr val="FF3300"/>
                  </a:solidFill>
                </a:rPr>
                <a:t>小径线画粗实线 </a:t>
              </a:r>
            </a:p>
          </p:txBody>
        </p:sp>
        <p:sp>
          <p:nvSpPr>
            <p:cNvPr id="27776" name="Line 247">
              <a:extLst>
                <a:ext uri="{FF2B5EF4-FFF2-40B4-BE49-F238E27FC236}">
                  <a16:creationId xmlns:a16="http://schemas.microsoft.com/office/drawing/2014/main" id="{2A63E895-A78A-0AB4-59C0-E6F9A875C0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39" y="2217"/>
              <a:ext cx="1437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7777" name="Line 248">
              <a:extLst>
                <a:ext uri="{FF2B5EF4-FFF2-40B4-BE49-F238E27FC236}">
                  <a16:creationId xmlns:a16="http://schemas.microsoft.com/office/drawing/2014/main" id="{30FC52C4-2859-B102-35C6-E7B174989E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6" y="1687"/>
              <a:ext cx="305" cy="528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triangle" w="sm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Group 249">
            <a:extLst>
              <a:ext uri="{FF2B5EF4-FFF2-40B4-BE49-F238E27FC236}">
                <a16:creationId xmlns:a16="http://schemas.microsoft.com/office/drawing/2014/main" id="{D2AC952D-5E29-51BC-3265-25BCD3805F66}"/>
              </a:ext>
            </a:extLst>
          </p:cNvPr>
          <p:cNvGrpSpPr>
            <a:grpSpLocks/>
          </p:cNvGrpSpPr>
          <p:nvPr/>
        </p:nvGrpSpPr>
        <p:grpSpPr bwMode="auto">
          <a:xfrm>
            <a:off x="7789864" y="950913"/>
            <a:ext cx="1716087" cy="900112"/>
            <a:chOff x="4122" y="590"/>
            <a:chExt cx="1081" cy="567"/>
          </a:xfrm>
        </p:grpSpPr>
        <p:sp>
          <p:nvSpPr>
            <p:cNvPr id="27772" name="Text Box 250">
              <a:extLst>
                <a:ext uri="{FF2B5EF4-FFF2-40B4-BE49-F238E27FC236}">
                  <a16:creationId xmlns:a16="http://schemas.microsoft.com/office/drawing/2014/main" id="{7B739D57-5487-AECE-6E36-5012F54ED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2" y="590"/>
              <a:ext cx="10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>
                  <a:solidFill>
                    <a:srgbClr val="FF3300"/>
                  </a:solidFill>
                  <a:latin typeface="Times New Roman" panose="02020603050405020304" pitchFamily="18" charset="0"/>
                </a:rPr>
                <a:t>倒角圆不画</a:t>
              </a:r>
            </a:p>
          </p:txBody>
        </p:sp>
        <p:sp>
          <p:nvSpPr>
            <p:cNvPr id="27773" name="Line 251">
              <a:extLst>
                <a:ext uri="{FF2B5EF4-FFF2-40B4-BE49-F238E27FC236}">
                  <a16:creationId xmlns:a16="http://schemas.microsoft.com/office/drawing/2014/main" id="{B710D141-CE7F-820B-15C8-52E9C1CB82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0" y="852"/>
              <a:ext cx="1019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7774" name="Line 252">
              <a:extLst>
                <a:ext uri="{FF2B5EF4-FFF2-40B4-BE49-F238E27FC236}">
                  <a16:creationId xmlns:a16="http://schemas.microsoft.com/office/drawing/2014/main" id="{53C79BF0-A4BC-FBBA-E3C6-11B0BD47B6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4" y="844"/>
              <a:ext cx="313" cy="313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triangle" w="sm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" name="Group 253">
            <a:extLst>
              <a:ext uri="{FF2B5EF4-FFF2-40B4-BE49-F238E27FC236}">
                <a16:creationId xmlns:a16="http://schemas.microsoft.com/office/drawing/2014/main" id="{B598A6B2-4754-53E6-1327-9CEAB6577B40}"/>
              </a:ext>
            </a:extLst>
          </p:cNvPr>
          <p:cNvGrpSpPr>
            <a:grpSpLocks/>
          </p:cNvGrpSpPr>
          <p:nvPr/>
        </p:nvGrpSpPr>
        <p:grpSpPr bwMode="auto">
          <a:xfrm>
            <a:off x="7345364" y="2627312"/>
            <a:ext cx="2606675" cy="1423076"/>
            <a:chOff x="3667" y="1731"/>
            <a:chExt cx="1642" cy="739"/>
          </a:xfrm>
        </p:grpSpPr>
        <p:sp>
          <p:nvSpPr>
            <p:cNvPr id="27769" name="Text Box 254">
              <a:extLst>
                <a:ext uri="{FF2B5EF4-FFF2-40B4-BE49-F238E27FC236}">
                  <a16:creationId xmlns:a16="http://schemas.microsoft.com/office/drawing/2014/main" id="{08464B21-CDDB-40A8-C1E6-2C053BEB50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7" y="2230"/>
              <a:ext cx="161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kumimoji="0" lang="zh-CN" altLang="en-US">
                  <a:solidFill>
                    <a:srgbClr val="FF3300"/>
                  </a:solidFill>
                </a:rPr>
                <a:t>大径圆约画</a:t>
              </a:r>
              <a:r>
                <a:rPr kumimoji="0" lang="en-US" altLang="zh-CN">
                  <a:solidFill>
                    <a:srgbClr val="FF3300"/>
                  </a:solidFill>
                </a:rPr>
                <a:t>3/4</a:t>
              </a:r>
              <a:r>
                <a:rPr kumimoji="0" lang="zh-CN" altLang="en-US">
                  <a:solidFill>
                    <a:srgbClr val="FF3300"/>
                  </a:solidFill>
                </a:rPr>
                <a:t>圈</a:t>
              </a:r>
            </a:p>
          </p:txBody>
        </p:sp>
        <p:sp>
          <p:nvSpPr>
            <p:cNvPr id="27770" name="Line 255">
              <a:extLst>
                <a:ext uri="{FF2B5EF4-FFF2-40B4-BE49-F238E27FC236}">
                  <a16:creationId xmlns:a16="http://schemas.microsoft.com/office/drawing/2014/main" id="{5BDF53B0-E727-352B-DD42-CDC2973AE1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7" y="1731"/>
              <a:ext cx="422" cy="73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triangle" w="sm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71" name="Line 256">
              <a:extLst>
                <a:ext uri="{FF2B5EF4-FFF2-40B4-BE49-F238E27FC236}">
                  <a16:creationId xmlns:a16="http://schemas.microsoft.com/office/drawing/2014/main" id="{2FCB8EE2-BD92-87F5-167B-634B9C6667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31" y="2459"/>
              <a:ext cx="1571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" name="Group 258">
            <a:extLst>
              <a:ext uri="{FF2B5EF4-FFF2-40B4-BE49-F238E27FC236}">
                <a16:creationId xmlns:a16="http://schemas.microsoft.com/office/drawing/2014/main" id="{037AD6E8-3038-7BD6-0244-4FFFE8592363}"/>
              </a:ext>
            </a:extLst>
          </p:cNvPr>
          <p:cNvGrpSpPr>
            <a:grpSpLocks/>
          </p:cNvGrpSpPr>
          <p:nvPr/>
        </p:nvGrpSpPr>
        <p:grpSpPr bwMode="auto">
          <a:xfrm>
            <a:off x="2425700" y="4943476"/>
            <a:ext cx="4394200" cy="1306513"/>
            <a:chOff x="1515" y="3163"/>
            <a:chExt cx="2768" cy="823"/>
          </a:xfrm>
        </p:grpSpPr>
        <p:sp>
          <p:nvSpPr>
            <p:cNvPr id="27764" name="Text Box 259">
              <a:extLst>
                <a:ext uri="{FF2B5EF4-FFF2-40B4-BE49-F238E27FC236}">
                  <a16:creationId xmlns:a16="http://schemas.microsoft.com/office/drawing/2014/main" id="{DBFC1BB0-CA91-21EE-909B-9418FE65CD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1" y="3476"/>
              <a:ext cx="16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kumimoji="0" lang="zh-CN" altLang="en-US">
                  <a:solidFill>
                    <a:srgbClr val="FF3300"/>
                  </a:solidFill>
                  <a:latin typeface="Times New Roman" panose="02020603050405020304" pitchFamily="18" charset="0"/>
                </a:rPr>
                <a:t>剖面线画到小径线</a:t>
              </a:r>
            </a:p>
          </p:txBody>
        </p:sp>
        <p:sp>
          <p:nvSpPr>
            <p:cNvPr id="27765" name="Line 260">
              <a:extLst>
                <a:ext uri="{FF2B5EF4-FFF2-40B4-BE49-F238E27FC236}">
                  <a16:creationId xmlns:a16="http://schemas.microsoft.com/office/drawing/2014/main" id="{6B68F8E7-DF4E-C9AF-428E-57B4D3B23F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5" y="3165"/>
              <a:ext cx="596" cy="596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triangle" w="sm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66" name="Line 261">
              <a:extLst>
                <a:ext uri="{FF2B5EF4-FFF2-40B4-BE49-F238E27FC236}">
                  <a16:creationId xmlns:a16="http://schemas.microsoft.com/office/drawing/2014/main" id="{CFEEA693-B838-CA14-430C-5FF91FEACB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2" y="3163"/>
              <a:ext cx="351" cy="596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triangl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67" name="Line 262">
              <a:extLst>
                <a:ext uri="{FF2B5EF4-FFF2-40B4-BE49-F238E27FC236}">
                  <a16:creationId xmlns:a16="http://schemas.microsoft.com/office/drawing/2014/main" id="{64ED8ACD-8AC8-BD7A-DAEC-2BF68F5EE6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8" y="3753"/>
              <a:ext cx="1837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68" name="Text Box 263">
              <a:extLst>
                <a:ext uri="{FF2B5EF4-FFF2-40B4-BE49-F238E27FC236}">
                  <a16:creationId xmlns:a16="http://schemas.microsoft.com/office/drawing/2014/main" id="{B0442DE0-0308-B5B7-EF14-810DBD9FDB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1" y="3698"/>
              <a:ext cx="12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kumimoji="0" lang="zh-CN" altLang="en-US">
                  <a:solidFill>
                    <a:schemeClr val="bg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即粗实线位置</a:t>
              </a:r>
            </a:p>
          </p:txBody>
        </p:sp>
      </p:grpSp>
      <p:grpSp>
        <p:nvGrpSpPr>
          <p:cNvPr id="14" name="Group 264">
            <a:extLst>
              <a:ext uri="{FF2B5EF4-FFF2-40B4-BE49-F238E27FC236}">
                <a16:creationId xmlns:a16="http://schemas.microsoft.com/office/drawing/2014/main" id="{F4FE4BB5-FD64-0B3C-02DD-D39F8B2AAE05}"/>
              </a:ext>
            </a:extLst>
          </p:cNvPr>
          <p:cNvGrpSpPr>
            <a:grpSpLocks/>
          </p:cNvGrpSpPr>
          <p:nvPr/>
        </p:nvGrpSpPr>
        <p:grpSpPr bwMode="auto">
          <a:xfrm>
            <a:off x="5962650" y="1657351"/>
            <a:ext cx="1771650" cy="1387475"/>
            <a:chOff x="2796" y="764"/>
            <a:chExt cx="1116" cy="874"/>
          </a:xfrm>
        </p:grpSpPr>
        <p:sp>
          <p:nvSpPr>
            <p:cNvPr id="27748" name="Freeform 265">
              <a:extLst>
                <a:ext uri="{FF2B5EF4-FFF2-40B4-BE49-F238E27FC236}">
                  <a16:creationId xmlns:a16="http://schemas.microsoft.com/office/drawing/2014/main" id="{A16F8A31-E7F1-6F79-E1BE-5B47B9D85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" y="764"/>
              <a:ext cx="129" cy="132"/>
            </a:xfrm>
            <a:custGeom>
              <a:avLst/>
              <a:gdLst>
                <a:gd name="T0" fmla="*/ 0 w 129"/>
                <a:gd name="T1" fmla="*/ 132 h 132"/>
                <a:gd name="T2" fmla="*/ 129 w 129"/>
                <a:gd name="T3" fmla="*/ 0 h 132"/>
                <a:gd name="T4" fmla="*/ 0 60000 65536"/>
                <a:gd name="T5" fmla="*/ 0 60000 65536"/>
                <a:gd name="T6" fmla="*/ 0 w 129"/>
                <a:gd name="T7" fmla="*/ 0 h 132"/>
                <a:gd name="T8" fmla="*/ 129 w 129"/>
                <a:gd name="T9" fmla="*/ 132 h 1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9" h="132">
                  <a:moveTo>
                    <a:pt x="0" y="132"/>
                  </a:moveTo>
                  <a:lnTo>
                    <a:pt x="1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49" name="Line 266">
              <a:extLst>
                <a:ext uri="{FF2B5EF4-FFF2-40B4-BE49-F238E27FC236}">
                  <a16:creationId xmlns:a16="http://schemas.microsoft.com/office/drawing/2014/main" id="{D15B2FD8-1AF2-247F-C7C2-4CD66395AE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4" y="764"/>
              <a:ext cx="170" cy="1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50" name="Line 267">
              <a:extLst>
                <a:ext uri="{FF2B5EF4-FFF2-40B4-BE49-F238E27FC236}">
                  <a16:creationId xmlns:a16="http://schemas.microsoft.com/office/drawing/2014/main" id="{412BEB24-6526-0673-1E09-65609E099C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30" y="764"/>
              <a:ext cx="178" cy="17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51" name="Line 268">
              <a:extLst>
                <a:ext uri="{FF2B5EF4-FFF2-40B4-BE49-F238E27FC236}">
                  <a16:creationId xmlns:a16="http://schemas.microsoft.com/office/drawing/2014/main" id="{2348F88B-9D23-8B25-BD9E-30BB8E7007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83" y="764"/>
              <a:ext cx="169" cy="1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52" name="Freeform 269">
              <a:extLst>
                <a:ext uri="{FF2B5EF4-FFF2-40B4-BE49-F238E27FC236}">
                  <a16:creationId xmlns:a16="http://schemas.microsoft.com/office/drawing/2014/main" id="{0B6C2D54-1869-2556-E8DA-47848812B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1442"/>
              <a:ext cx="193" cy="192"/>
            </a:xfrm>
            <a:custGeom>
              <a:avLst/>
              <a:gdLst>
                <a:gd name="T0" fmla="*/ 0 w 193"/>
                <a:gd name="T1" fmla="*/ 192 h 192"/>
                <a:gd name="T2" fmla="*/ 193 w 193"/>
                <a:gd name="T3" fmla="*/ 0 h 192"/>
                <a:gd name="T4" fmla="*/ 0 60000 65536"/>
                <a:gd name="T5" fmla="*/ 0 60000 65536"/>
                <a:gd name="T6" fmla="*/ 0 w 193"/>
                <a:gd name="T7" fmla="*/ 0 h 192"/>
                <a:gd name="T8" fmla="*/ 193 w 193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3" h="192">
                  <a:moveTo>
                    <a:pt x="0" y="192"/>
                  </a:moveTo>
                  <a:lnTo>
                    <a:pt x="193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53" name="Freeform 270">
              <a:extLst>
                <a:ext uri="{FF2B5EF4-FFF2-40B4-BE49-F238E27FC236}">
                  <a16:creationId xmlns:a16="http://schemas.microsoft.com/office/drawing/2014/main" id="{23D665C1-0965-6CF3-D7E5-E16224D00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1454"/>
              <a:ext cx="176" cy="174"/>
            </a:xfrm>
            <a:custGeom>
              <a:avLst/>
              <a:gdLst>
                <a:gd name="T0" fmla="*/ 0 w 176"/>
                <a:gd name="T1" fmla="*/ 174 h 174"/>
                <a:gd name="T2" fmla="*/ 176 w 176"/>
                <a:gd name="T3" fmla="*/ 0 h 174"/>
                <a:gd name="T4" fmla="*/ 0 60000 65536"/>
                <a:gd name="T5" fmla="*/ 0 60000 65536"/>
                <a:gd name="T6" fmla="*/ 0 w 176"/>
                <a:gd name="T7" fmla="*/ 0 h 174"/>
                <a:gd name="T8" fmla="*/ 176 w 176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6" h="174">
                  <a:moveTo>
                    <a:pt x="0" y="174"/>
                  </a:moveTo>
                  <a:lnTo>
                    <a:pt x="176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54" name="Freeform 271">
              <a:extLst>
                <a:ext uri="{FF2B5EF4-FFF2-40B4-BE49-F238E27FC236}">
                  <a16:creationId xmlns:a16="http://schemas.microsoft.com/office/drawing/2014/main" id="{6BB17504-A84C-9370-F935-52789DE85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" y="1448"/>
              <a:ext cx="182" cy="180"/>
            </a:xfrm>
            <a:custGeom>
              <a:avLst/>
              <a:gdLst>
                <a:gd name="T0" fmla="*/ 0 w 182"/>
                <a:gd name="T1" fmla="*/ 180 h 180"/>
                <a:gd name="T2" fmla="*/ 182 w 182"/>
                <a:gd name="T3" fmla="*/ 0 h 180"/>
                <a:gd name="T4" fmla="*/ 0 60000 65536"/>
                <a:gd name="T5" fmla="*/ 0 60000 65536"/>
                <a:gd name="T6" fmla="*/ 0 w 182"/>
                <a:gd name="T7" fmla="*/ 0 h 180"/>
                <a:gd name="T8" fmla="*/ 182 w 18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2" h="180">
                  <a:moveTo>
                    <a:pt x="0" y="180"/>
                  </a:moveTo>
                  <a:lnTo>
                    <a:pt x="18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55" name="Freeform 272">
              <a:extLst>
                <a:ext uri="{FF2B5EF4-FFF2-40B4-BE49-F238E27FC236}">
                  <a16:creationId xmlns:a16="http://schemas.microsoft.com/office/drawing/2014/main" id="{EDBAD083-9754-6822-AC0F-F45EF7FCB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448"/>
              <a:ext cx="171" cy="176"/>
            </a:xfrm>
            <a:custGeom>
              <a:avLst/>
              <a:gdLst>
                <a:gd name="T0" fmla="*/ 0 w 171"/>
                <a:gd name="T1" fmla="*/ 176 h 176"/>
                <a:gd name="T2" fmla="*/ 171 w 171"/>
                <a:gd name="T3" fmla="*/ 0 h 176"/>
                <a:gd name="T4" fmla="*/ 0 60000 65536"/>
                <a:gd name="T5" fmla="*/ 0 60000 65536"/>
                <a:gd name="T6" fmla="*/ 0 w 171"/>
                <a:gd name="T7" fmla="*/ 0 h 176"/>
                <a:gd name="T8" fmla="*/ 171 w 171"/>
                <a:gd name="T9" fmla="*/ 176 h 1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1" h="176">
                  <a:moveTo>
                    <a:pt x="0" y="176"/>
                  </a:moveTo>
                  <a:lnTo>
                    <a:pt x="171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56" name="Freeform 273">
              <a:extLst>
                <a:ext uri="{FF2B5EF4-FFF2-40B4-BE49-F238E27FC236}">
                  <a16:creationId xmlns:a16="http://schemas.microsoft.com/office/drawing/2014/main" id="{0B36D47A-FD26-BED8-2B52-4428F7774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448"/>
              <a:ext cx="171" cy="176"/>
            </a:xfrm>
            <a:custGeom>
              <a:avLst/>
              <a:gdLst>
                <a:gd name="T0" fmla="*/ 0 w 171"/>
                <a:gd name="T1" fmla="*/ 176 h 176"/>
                <a:gd name="T2" fmla="*/ 171 w 171"/>
                <a:gd name="T3" fmla="*/ 0 h 176"/>
                <a:gd name="T4" fmla="*/ 0 60000 65536"/>
                <a:gd name="T5" fmla="*/ 0 60000 65536"/>
                <a:gd name="T6" fmla="*/ 0 w 171"/>
                <a:gd name="T7" fmla="*/ 0 h 176"/>
                <a:gd name="T8" fmla="*/ 171 w 171"/>
                <a:gd name="T9" fmla="*/ 176 h 1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1" h="176">
                  <a:moveTo>
                    <a:pt x="0" y="176"/>
                  </a:moveTo>
                  <a:lnTo>
                    <a:pt x="171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57" name="Line 274">
              <a:extLst>
                <a:ext uri="{FF2B5EF4-FFF2-40B4-BE49-F238E27FC236}">
                  <a16:creationId xmlns:a16="http://schemas.microsoft.com/office/drawing/2014/main" id="{49FACA50-C1B5-24A6-5AC6-6DB9855718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6" y="764"/>
              <a:ext cx="170" cy="1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58" name="Line 275">
              <a:extLst>
                <a:ext uri="{FF2B5EF4-FFF2-40B4-BE49-F238E27FC236}">
                  <a16:creationId xmlns:a16="http://schemas.microsoft.com/office/drawing/2014/main" id="{B8850309-C661-817D-94B7-A498C3288F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70" y="764"/>
              <a:ext cx="170" cy="1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59" name="Line 276">
              <a:extLst>
                <a:ext uri="{FF2B5EF4-FFF2-40B4-BE49-F238E27FC236}">
                  <a16:creationId xmlns:a16="http://schemas.microsoft.com/office/drawing/2014/main" id="{07B3216B-053B-F6BB-865E-CB10A165C2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9" y="764"/>
              <a:ext cx="175" cy="1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60" name="Line 277">
              <a:extLst>
                <a:ext uri="{FF2B5EF4-FFF2-40B4-BE49-F238E27FC236}">
                  <a16:creationId xmlns:a16="http://schemas.microsoft.com/office/drawing/2014/main" id="{51EFF71A-F7DA-84DB-44A0-71860F95C8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64" y="784"/>
              <a:ext cx="144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61" name="Freeform 278">
              <a:extLst>
                <a:ext uri="{FF2B5EF4-FFF2-40B4-BE49-F238E27FC236}">
                  <a16:creationId xmlns:a16="http://schemas.microsoft.com/office/drawing/2014/main" id="{97E551D2-5D89-F320-6117-E38B2BB68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6" y="1430"/>
              <a:ext cx="200" cy="198"/>
            </a:xfrm>
            <a:custGeom>
              <a:avLst/>
              <a:gdLst>
                <a:gd name="T0" fmla="*/ 0 w 200"/>
                <a:gd name="T1" fmla="*/ 198 h 198"/>
                <a:gd name="T2" fmla="*/ 200 w 200"/>
                <a:gd name="T3" fmla="*/ 0 h 198"/>
                <a:gd name="T4" fmla="*/ 0 60000 65536"/>
                <a:gd name="T5" fmla="*/ 0 60000 65536"/>
                <a:gd name="T6" fmla="*/ 0 w 200"/>
                <a:gd name="T7" fmla="*/ 0 h 198"/>
                <a:gd name="T8" fmla="*/ 200 w 200"/>
                <a:gd name="T9" fmla="*/ 198 h 19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0" h="198">
                  <a:moveTo>
                    <a:pt x="0" y="198"/>
                  </a:moveTo>
                  <a:lnTo>
                    <a:pt x="20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62" name="Freeform 279">
              <a:extLst>
                <a:ext uri="{FF2B5EF4-FFF2-40B4-BE49-F238E27FC236}">
                  <a16:creationId xmlns:a16="http://schemas.microsoft.com/office/drawing/2014/main" id="{B4F05B2E-69A9-2924-1081-E76D5BECC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1" y="1448"/>
              <a:ext cx="191" cy="190"/>
            </a:xfrm>
            <a:custGeom>
              <a:avLst/>
              <a:gdLst>
                <a:gd name="T0" fmla="*/ 0 w 191"/>
                <a:gd name="T1" fmla="*/ 190 h 190"/>
                <a:gd name="T2" fmla="*/ 191 w 191"/>
                <a:gd name="T3" fmla="*/ 0 h 190"/>
                <a:gd name="T4" fmla="*/ 0 60000 65536"/>
                <a:gd name="T5" fmla="*/ 0 60000 65536"/>
                <a:gd name="T6" fmla="*/ 0 w 191"/>
                <a:gd name="T7" fmla="*/ 0 h 190"/>
                <a:gd name="T8" fmla="*/ 191 w 191"/>
                <a:gd name="T9" fmla="*/ 190 h 19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1" h="190">
                  <a:moveTo>
                    <a:pt x="0" y="190"/>
                  </a:moveTo>
                  <a:lnTo>
                    <a:pt x="191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63" name="Line 280">
              <a:extLst>
                <a:ext uri="{FF2B5EF4-FFF2-40B4-BE49-F238E27FC236}">
                  <a16:creationId xmlns:a16="http://schemas.microsoft.com/office/drawing/2014/main" id="{3C57C4D1-B576-0806-BF7F-02D0B9192C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16" y="1530"/>
              <a:ext cx="96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6473" name="Arc 281">
            <a:extLst>
              <a:ext uri="{FF2B5EF4-FFF2-40B4-BE49-F238E27FC236}">
                <a16:creationId xmlns:a16="http://schemas.microsoft.com/office/drawing/2014/main" id="{14CBEB26-6F91-C469-3DA5-4C4F8B8818FA}"/>
              </a:ext>
            </a:extLst>
          </p:cNvPr>
          <p:cNvSpPr>
            <a:spLocks/>
          </p:cNvSpPr>
          <p:nvPr/>
        </p:nvSpPr>
        <p:spPr bwMode="auto">
          <a:xfrm flipV="1">
            <a:off x="8402638" y="1838326"/>
            <a:ext cx="971550" cy="981075"/>
          </a:xfrm>
          <a:custGeom>
            <a:avLst/>
            <a:gdLst>
              <a:gd name="T0" fmla="*/ 2147483646 w 43200"/>
              <a:gd name="T1" fmla="*/ 0 h 43200"/>
              <a:gd name="T2" fmla="*/ 609860579 w 43200"/>
              <a:gd name="T3" fmla="*/ 2147483646 h 43200"/>
              <a:gd name="T4" fmla="*/ 2147483646 w 43200"/>
              <a:gd name="T5" fmla="*/ 2147483646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522" y="0"/>
                </a:moveTo>
                <a:cubicBezTo>
                  <a:pt x="21548" y="0"/>
                  <a:pt x="21574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20884"/>
                  <a:pt x="35" y="20169"/>
                  <a:pt x="106" y="19458"/>
                </a:cubicBezTo>
              </a:path>
              <a:path w="43200" h="43200" stroke="0" extrusionOk="0">
                <a:moveTo>
                  <a:pt x="21522" y="0"/>
                </a:moveTo>
                <a:cubicBezTo>
                  <a:pt x="21548" y="0"/>
                  <a:pt x="21574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20884"/>
                  <a:pt x="35" y="20169"/>
                  <a:pt x="106" y="19458"/>
                </a:cubicBezTo>
                <a:lnTo>
                  <a:pt x="21600" y="21600"/>
                </a:lnTo>
                <a:lnTo>
                  <a:pt x="21522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5" name="Group 282">
            <a:extLst>
              <a:ext uri="{FF2B5EF4-FFF2-40B4-BE49-F238E27FC236}">
                <a16:creationId xmlns:a16="http://schemas.microsoft.com/office/drawing/2014/main" id="{25F481AD-75C6-64B7-F963-E59E70B05248}"/>
              </a:ext>
            </a:extLst>
          </p:cNvPr>
          <p:cNvGrpSpPr>
            <a:grpSpLocks/>
          </p:cNvGrpSpPr>
          <p:nvPr/>
        </p:nvGrpSpPr>
        <p:grpSpPr bwMode="auto">
          <a:xfrm>
            <a:off x="5903913" y="1797050"/>
            <a:ext cx="1839912" cy="1041400"/>
            <a:chOff x="2759" y="952"/>
            <a:chExt cx="1159" cy="644"/>
          </a:xfrm>
        </p:grpSpPr>
        <p:sp>
          <p:nvSpPr>
            <p:cNvPr id="27743" name="Line 283">
              <a:extLst>
                <a:ext uri="{FF2B5EF4-FFF2-40B4-BE49-F238E27FC236}">
                  <a16:creationId xmlns:a16="http://schemas.microsoft.com/office/drawing/2014/main" id="{90C48A2A-D549-5E09-287A-DB078B9B81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6" y="1540"/>
              <a:ext cx="11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44" name="Line 284">
              <a:extLst>
                <a:ext uri="{FF2B5EF4-FFF2-40B4-BE49-F238E27FC236}">
                  <a16:creationId xmlns:a16="http://schemas.microsoft.com/office/drawing/2014/main" id="{A0A8E604-AAC7-6CFF-9268-3109777410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9" y="1027"/>
              <a:ext cx="0" cy="50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7745" name="Line 285">
              <a:extLst>
                <a:ext uri="{FF2B5EF4-FFF2-40B4-BE49-F238E27FC236}">
                  <a16:creationId xmlns:a16="http://schemas.microsoft.com/office/drawing/2014/main" id="{779F1A33-7855-DF67-2781-0431F7E53D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63" y="1545"/>
              <a:ext cx="48" cy="5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7746" name="Line 286">
              <a:extLst>
                <a:ext uri="{FF2B5EF4-FFF2-40B4-BE49-F238E27FC236}">
                  <a16:creationId xmlns:a16="http://schemas.microsoft.com/office/drawing/2014/main" id="{35ACD86F-3057-2874-52DB-264E7C8835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59" y="952"/>
              <a:ext cx="66" cy="7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7747" name="Line 287">
              <a:extLst>
                <a:ext uri="{FF2B5EF4-FFF2-40B4-BE49-F238E27FC236}">
                  <a16:creationId xmlns:a16="http://schemas.microsoft.com/office/drawing/2014/main" id="{DE0429F1-63A1-666B-5AA5-74ED8ABE4A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2" y="1033"/>
              <a:ext cx="110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6" name="Group 288">
            <a:extLst>
              <a:ext uri="{FF2B5EF4-FFF2-40B4-BE49-F238E27FC236}">
                <a16:creationId xmlns:a16="http://schemas.microsoft.com/office/drawing/2014/main" id="{C04AFB71-5746-BFCC-58C9-FBAFF9367DD4}"/>
              </a:ext>
            </a:extLst>
          </p:cNvPr>
          <p:cNvGrpSpPr>
            <a:grpSpLocks/>
          </p:cNvGrpSpPr>
          <p:nvPr/>
        </p:nvGrpSpPr>
        <p:grpSpPr bwMode="auto">
          <a:xfrm>
            <a:off x="2063751" y="3490913"/>
            <a:ext cx="5553075" cy="2290762"/>
            <a:chOff x="1287" y="2248"/>
            <a:chExt cx="3498" cy="1443"/>
          </a:xfrm>
        </p:grpSpPr>
        <p:sp>
          <p:nvSpPr>
            <p:cNvPr id="27679" name="Text Box 289">
              <a:extLst>
                <a:ext uri="{FF2B5EF4-FFF2-40B4-BE49-F238E27FC236}">
                  <a16:creationId xmlns:a16="http://schemas.microsoft.com/office/drawing/2014/main" id="{1087F739-8B20-BE0B-0B1E-31D40AB5FE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9" y="3403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CN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27680" name="Rectangle 290">
              <a:extLst>
                <a:ext uri="{FF2B5EF4-FFF2-40B4-BE49-F238E27FC236}">
                  <a16:creationId xmlns:a16="http://schemas.microsoft.com/office/drawing/2014/main" id="{B1C41706-596D-AB9F-5C51-0D57277EF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" y="2496"/>
              <a:ext cx="1842" cy="942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681" name="Line 291">
              <a:extLst>
                <a:ext uri="{FF2B5EF4-FFF2-40B4-BE49-F238E27FC236}">
                  <a16:creationId xmlns:a16="http://schemas.microsoft.com/office/drawing/2014/main" id="{C578DF86-5508-23A7-8416-8756B6C8F1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8" y="2354"/>
              <a:ext cx="0" cy="1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82" name="Line 292">
              <a:extLst>
                <a:ext uri="{FF2B5EF4-FFF2-40B4-BE49-F238E27FC236}">
                  <a16:creationId xmlns:a16="http://schemas.microsoft.com/office/drawing/2014/main" id="{531169C1-EC53-D744-0A40-655FD2DA76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8" y="3471"/>
              <a:ext cx="0" cy="1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83" name="Text Box 293">
              <a:extLst>
                <a:ext uri="{FF2B5EF4-FFF2-40B4-BE49-F238E27FC236}">
                  <a16:creationId xmlns:a16="http://schemas.microsoft.com/office/drawing/2014/main" id="{01CB2362-861D-18B9-64B0-EA9F067CFF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9" y="2248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CN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27684" name="Line 294">
              <a:extLst>
                <a:ext uri="{FF2B5EF4-FFF2-40B4-BE49-F238E27FC236}">
                  <a16:creationId xmlns:a16="http://schemas.microsoft.com/office/drawing/2014/main" id="{93604AA8-2634-B372-4FCF-4AE4246DF7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4" y="2350"/>
              <a:ext cx="19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85" name="Line 295">
              <a:extLst>
                <a:ext uri="{FF2B5EF4-FFF2-40B4-BE49-F238E27FC236}">
                  <a16:creationId xmlns:a16="http://schemas.microsoft.com/office/drawing/2014/main" id="{E220E59F-58F3-4154-2A17-71C1AD2718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4" y="3578"/>
              <a:ext cx="18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86" name="Text Box 296">
              <a:extLst>
                <a:ext uri="{FF2B5EF4-FFF2-40B4-BE49-F238E27FC236}">
                  <a16:creationId xmlns:a16="http://schemas.microsoft.com/office/drawing/2014/main" id="{53D6360D-6AEC-DCFF-2969-3B5530C905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5" y="2264"/>
              <a:ext cx="59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CN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zh-CN" altLang="en-US">
                  <a:latin typeface="Times New Roman" panose="02020603050405020304" pitchFamily="18" charset="0"/>
                  <a:ea typeface="宋体" panose="02010600030101010101" pitchFamily="2" charset="-122"/>
                </a:rPr>
                <a:t>－</a:t>
              </a:r>
              <a:r>
                <a:rPr lang="en-US" altLang="zh-CN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27687" name="Freeform 297">
              <a:extLst>
                <a:ext uri="{FF2B5EF4-FFF2-40B4-BE49-F238E27FC236}">
                  <a16:creationId xmlns:a16="http://schemas.microsoft.com/office/drawing/2014/main" id="{621F7909-EE58-B9EE-E3BB-D41C1B532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" y="2972"/>
              <a:ext cx="1891" cy="2"/>
            </a:xfrm>
            <a:custGeom>
              <a:avLst/>
              <a:gdLst>
                <a:gd name="T0" fmla="*/ 1891 w 1891"/>
                <a:gd name="T1" fmla="*/ 0 h 2"/>
                <a:gd name="T2" fmla="*/ 0 w 1891"/>
                <a:gd name="T3" fmla="*/ 2 h 2"/>
                <a:gd name="T4" fmla="*/ 0 60000 65536"/>
                <a:gd name="T5" fmla="*/ 0 60000 65536"/>
                <a:gd name="T6" fmla="*/ 0 w 1891"/>
                <a:gd name="T7" fmla="*/ 0 h 2"/>
                <a:gd name="T8" fmla="*/ 1891 w 189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91" h="2">
                  <a:moveTo>
                    <a:pt x="1891" y="0"/>
                  </a:moveTo>
                  <a:lnTo>
                    <a:pt x="0" y="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88" name="Line 298">
              <a:extLst>
                <a:ext uri="{FF2B5EF4-FFF2-40B4-BE49-F238E27FC236}">
                  <a16:creationId xmlns:a16="http://schemas.microsoft.com/office/drawing/2014/main" id="{258F2F03-B307-E569-8AD3-55397CE1F2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0" y="2689"/>
              <a:ext cx="0" cy="5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89" name="Freeform 299">
              <a:extLst>
                <a:ext uri="{FF2B5EF4-FFF2-40B4-BE49-F238E27FC236}">
                  <a16:creationId xmlns:a16="http://schemas.microsoft.com/office/drawing/2014/main" id="{B7D352D9-2A48-76E2-B498-C2A7FD39C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" y="2501"/>
              <a:ext cx="139" cy="139"/>
            </a:xfrm>
            <a:custGeom>
              <a:avLst/>
              <a:gdLst>
                <a:gd name="T0" fmla="*/ 0 w 139"/>
                <a:gd name="T1" fmla="*/ 139 h 139"/>
                <a:gd name="T2" fmla="*/ 139 w 139"/>
                <a:gd name="T3" fmla="*/ 0 h 139"/>
                <a:gd name="T4" fmla="*/ 0 60000 65536"/>
                <a:gd name="T5" fmla="*/ 0 60000 65536"/>
                <a:gd name="T6" fmla="*/ 0 w 139"/>
                <a:gd name="T7" fmla="*/ 0 h 139"/>
                <a:gd name="T8" fmla="*/ 139 w 139"/>
                <a:gd name="T9" fmla="*/ 139 h 1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9" h="139">
                  <a:moveTo>
                    <a:pt x="0" y="139"/>
                  </a:moveTo>
                  <a:lnTo>
                    <a:pt x="139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90" name="Freeform 300">
              <a:extLst>
                <a:ext uri="{FF2B5EF4-FFF2-40B4-BE49-F238E27FC236}">
                  <a16:creationId xmlns:a16="http://schemas.microsoft.com/office/drawing/2014/main" id="{B91C1EE7-9C43-754D-9DD4-CC2D8E44E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8" y="2502"/>
              <a:ext cx="236" cy="238"/>
            </a:xfrm>
            <a:custGeom>
              <a:avLst/>
              <a:gdLst>
                <a:gd name="T0" fmla="*/ 0 w 260"/>
                <a:gd name="T1" fmla="*/ 162 h 262"/>
                <a:gd name="T2" fmla="*/ 160 w 260"/>
                <a:gd name="T3" fmla="*/ 0 h 262"/>
                <a:gd name="T4" fmla="*/ 0 60000 65536"/>
                <a:gd name="T5" fmla="*/ 0 60000 65536"/>
                <a:gd name="T6" fmla="*/ 0 w 260"/>
                <a:gd name="T7" fmla="*/ 0 h 262"/>
                <a:gd name="T8" fmla="*/ 260 w 260"/>
                <a:gd name="T9" fmla="*/ 262 h 26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0" h="262">
                  <a:moveTo>
                    <a:pt x="0" y="262"/>
                  </a:moveTo>
                  <a:lnTo>
                    <a:pt x="26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91" name="Freeform 301">
              <a:extLst>
                <a:ext uri="{FF2B5EF4-FFF2-40B4-BE49-F238E27FC236}">
                  <a16:creationId xmlns:a16="http://schemas.microsoft.com/office/drawing/2014/main" id="{2D4EC08B-EC7F-CBE6-6A36-2AA2A7F06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" y="2502"/>
              <a:ext cx="259" cy="263"/>
            </a:xfrm>
            <a:custGeom>
              <a:avLst/>
              <a:gdLst>
                <a:gd name="T0" fmla="*/ 0 w 259"/>
                <a:gd name="T1" fmla="*/ 263 h 263"/>
                <a:gd name="T2" fmla="*/ 259 w 259"/>
                <a:gd name="T3" fmla="*/ 0 h 263"/>
                <a:gd name="T4" fmla="*/ 0 60000 65536"/>
                <a:gd name="T5" fmla="*/ 0 60000 65536"/>
                <a:gd name="T6" fmla="*/ 0 w 259"/>
                <a:gd name="T7" fmla="*/ 0 h 263"/>
                <a:gd name="T8" fmla="*/ 259 w 259"/>
                <a:gd name="T9" fmla="*/ 263 h 2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9" h="263">
                  <a:moveTo>
                    <a:pt x="0" y="263"/>
                  </a:moveTo>
                  <a:lnTo>
                    <a:pt x="259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92" name="Freeform 302">
              <a:extLst>
                <a:ext uri="{FF2B5EF4-FFF2-40B4-BE49-F238E27FC236}">
                  <a16:creationId xmlns:a16="http://schemas.microsoft.com/office/drawing/2014/main" id="{AB1461CF-FCD7-A290-5594-5EDC4C511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9" y="2502"/>
              <a:ext cx="253" cy="262"/>
            </a:xfrm>
            <a:custGeom>
              <a:avLst/>
              <a:gdLst>
                <a:gd name="T0" fmla="*/ 0 w 253"/>
                <a:gd name="T1" fmla="*/ 262 h 262"/>
                <a:gd name="T2" fmla="*/ 253 w 253"/>
                <a:gd name="T3" fmla="*/ 0 h 262"/>
                <a:gd name="T4" fmla="*/ 0 60000 65536"/>
                <a:gd name="T5" fmla="*/ 0 60000 65536"/>
                <a:gd name="T6" fmla="*/ 0 w 253"/>
                <a:gd name="T7" fmla="*/ 0 h 262"/>
                <a:gd name="T8" fmla="*/ 253 w 253"/>
                <a:gd name="T9" fmla="*/ 262 h 26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3" h="262">
                  <a:moveTo>
                    <a:pt x="0" y="262"/>
                  </a:moveTo>
                  <a:lnTo>
                    <a:pt x="253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93" name="Freeform 303">
              <a:extLst>
                <a:ext uri="{FF2B5EF4-FFF2-40B4-BE49-F238E27FC236}">
                  <a16:creationId xmlns:a16="http://schemas.microsoft.com/office/drawing/2014/main" id="{4920DF2B-2854-02C9-CD64-85C4330CF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9" y="2502"/>
              <a:ext cx="259" cy="263"/>
            </a:xfrm>
            <a:custGeom>
              <a:avLst/>
              <a:gdLst>
                <a:gd name="T0" fmla="*/ 0 w 259"/>
                <a:gd name="T1" fmla="*/ 263 h 263"/>
                <a:gd name="T2" fmla="*/ 259 w 259"/>
                <a:gd name="T3" fmla="*/ 0 h 263"/>
                <a:gd name="T4" fmla="*/ 0 60000 65536"/>
                <a:gd name="T5" fmla="*/ 0 60000 65536"/>
                <a:gd name="T6" fmla="*/ 0 w 259"/>
                <a:gd name="T7" fmla="*/ 0 h 263"/>
                <a:gd name="T8" fmla="*/ 259 w 259"/>
                <a:gd name="T9" fmla="*/ 263 h 2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9" h="263">
                  <a:moveTo>
                    <a:pt x="0" y="263"/>
                  </a:moveTo>
                  <a:lnTo>
                    <a:pt x="259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94" name="Freeform 304">
              <a:extLst>
                <a:ext uri="{FF2B5EF4-FFF2-40B4-BE49-F238E27FC236}">
                  <a16:creationId xmlns:a16="http://schemas.microsoft.com/office/drawing/2014/main" id="{9ACDE968-0252-5307-2554-E7959911E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7" y="2502"/>
              <a:ext cx="254" cy="262"/>
            </a:xfrm>
            <a:custGeom>
              <a:avLst/>
              <a:gdLst>
                <a:gd name="T0" fmla="*/ 0 w 254"/>
                <a:gd name="T1" fmla="*/ 262 h 262"/>
                <a:gd name="T2" fmla="*/ 254 w 254"/>
                <a:gd name="T3" fmla="*/ 0 h 262"/>
                <a:gd name="T4" fmla="*/ 0 60000 65536"/>
                <a:gd name="T5" fmla="*/ 0 60000 65536"/>
                <a:gd name="T6" fmla="*/ 0 w 254"/>
                <a:gd name="T7" fmla="*/ 0 h 262"/>
                <a:gd name="T8" fmla="*/ 254 w 254"/>
                <a:gd name="T9" fmla="*/ 262 h 26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4" h="262">
                  <a:moveTo>
                    <a:pt x="0" y="262"/>
                  </a:moveTo>
                  <a:lnTo>
                    <a:pt x="254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95" name="Freeform 305">
              <a:extLst>
                <a:ext uri="{FF2B5EF4-FFF2-40B4-BE49-F238E27FC236}">
                  <a16:creationId xmlns:a16="http://schemas.microsoft.com/office/drawing/2014/main" id="{4E50965D-45D5-B940-7E66-000286A0C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" y="2502"/>
              <a:ext cx="265" cy="263"/>
            </a:xfrm>
            <a:custGeom>
              <a:avLst/>
              <a:gdLst>
                <a:gd name="T0" fmla="*/ 0 w 265"/>
                <a:gd name="T1" fmla="*/ 263 h 263"/>
                <a:gd name="T2" fmla="*/ 265 w 265"/>
                <a:gd name="T3" fmla="*/ 0 h 263"/>
                <a:gd name="T4" fmla="*/ 0 60000 65536"/>
                <a:gd name="T5" fmla="*/ 0 60000 65536"/>
                <a:gd name="T6" fmla="*/ 0 w 265"/>
                <a:gd name="T7" fmla="*/ 0 h 263"/>
                <a:gd name="T8" fmla="*/ 265 w 265"/>
                <a:gd name="T9" fmla="*/ 263 h 2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5" h="263">
                  <a:moveTo>
                    <a:pt x="0" y="263"/>
                  </a:moveTo>
                  <a:lnTo>
                    <a:pt x="265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96" name="Freeform 306">
              <a:extLst>
                <a:ext uri="{FF2B5EF4-FFF2-40B4-BE49-F238E27FC236}">
                  <a16:creationId xmlns:a16="http://schemas.microsoft.com/office/drawing/2014/main" id="{5566D3F7-1976-D394-22BD-8C35D63E5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5" y="2502"/>
              <a:ext cx="254" cy="262"/>
            </a:xfrm>
            <a:custGeom>
              <a:avLst/>
              <a:gdLst>
                <a:gd name="T0" fmla="*/ 0 w 254"/>
                <a:gd name="T1" fmla="*/ 262 h 262"/>
                <a:gd name="T2" fmla="*/ 254 w 254"/>
                <a:gd name="T3" fmla="*/ 0 h 262"/>
                <a:gd name="T4" fmla="*/ 0 60000 65536"/>
                <a:gd name="T5" fmla="*/ 0 60000 65536"/>
                <a:gd name="T6" fmla="*/ 0 w 254"/>
                <a:gd name="T7" fmla="*/ 0 h 262"/>
                <a:gd name="T8" fmla="*/ 254 w 254"/>
                <a:gd name="T9" fmla="*/ 262 h 26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4" h="262">
                  <a:moveTo>
                    <a:pt x="0" y="262"/>
                  </a:moveTo>
                  <a:lnTo>
                    <a:pt x="254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97" name="Freeform 307">
              <a:extLst>
                <a:ext uri="{FF2B5EF4-FFF2-40B4-BE49-F238E27FC236}">
                  <a16:creationId xmlns:a16="http://schemas.microsoft.com/office/drawing/2014/main" id="{FC03FB0E-0A8D-0A82-F910-6FCD5C45B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" y="2500"/>
              <a:ext cx="260" cy="264"/>
            </a:xfrm>
            <a:custGeom>
              <a:avLst/>
              <a:gdLst>
                <a:gd name="T0" fmla="*/ 0 w 260"/>
                <a:gd name="T1" fmla="*/ 264 h 264"/>
                <a:gd name="T2" fmla="*/ 260 w 260"/>
                <a:gd name="T3" fmla="*/ 0 h 264"/>
                <a:gd name="T4" fmla="*/ 0 60000 65536"/>
                <a:gd name="T5" fmla="*/ 0 60000 65536"/>
                <a:gd name="T6" fmla="*/ 0 w 260"/>
                <a:gd name="T7" fmla="*/ 0 h 264"/>
                <a:gd name="T8" fmla="*/ 260 w 260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0" h="264">
                  <a:moveTo>
                    <a:pt x="0" y="264"/>
                  </a:moveTo>
                  <a:lnTo>
                    <a:pt x="26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98" name="Freeform 308">
              <a:extLst>
                <a:ext uri="{FF2B5EF4-FFF2-40B4-BE49-F238E27FC236}">
                  <a16:creationId xmlns:a16="http://schemas.microsoft.com/office/drawing/2014/main" id="{034F04F9-2EEE-7222-5A95-B39E74E54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2509"/>
              <a:ext cx="257" cy="256"/>
            </a:xfrm>
            <a:custGeom>
              <a:avLst/>
              <a:gdLst>
                <a:gd name="T0" fmla="*/ 0 w 257"/>
                <a:gd name="T1" fmla="*/ 256 h 256"/>
                <a:gd name="T2" fmla="*/ 257 w 257"/>
                <a:gd name="T3" fmla="*/ 0 h 256"/>
                <a:gd name="T4" fmla="*/ 0 60000 65536"/>
                <a:gd name="T5" fmla="*/ 0 60000 65536"/>
                <a:gd name="T6" fmla="*/ 0 w 257"/>
                <a:gd name="T7" fmla="*/ 0 h 256"/>
                <a:gd name="T8" fmla="*/ 257 w 257"/>
                <a:gd name="T9" fmla="*/ 256 h 2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7" h="256">
                  <a:moveTo>
                    <a:pt x="0" y="256"/>
                  </a:moveTo>
                  <a:lnTo>
                    <a:pt x="25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99" name="Freeform 309">
              <a:extLst>
                <a:ext uri="{FF2B5EF4-FFF2-40B4-BE49-F238E27FC236}">
                  <a16:creationId xmlns:a16="http://schemas.microsoft.com/office/drawing/2014/main" id="{7163F488-B312-6244-7833-9E15E93EA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" y="2502"/>
              <a:ext cx="262" cy="262"/>
            </a:xfrm>
            <a:custGeom>
              <a:avLst/>
              <a:gdLst>
                <a:gd name="T0" fmla="*/ 0 w 262"/>
                <a:gd name="T1" fmla="*/ 262 h 262"/>
                <a:gd name="T2" fmla="*/ 262 w 262"/>
                <a:gd name="T3" fmla="*/ 0 h 262"/>
                <a:gd name="T4" fmla="*/ 0 60000 65536"/>
                <a:gd name="T5" fmla="*/ 0 60000 65536"/>
                <a:gd name="T6" fmla="*/ 0 w 262"/>
                <a:gd name="T7" fmla="*/ 0 h 262"/>
                <a:gd name="T8" fmla="*/ 262 w 262"/>
                <a:gd name="T9" fmla="*/ 262 h 26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2" h="262">
                  <a:moveTo>
                    <a:pt x="0" y="262"/>
                  </a:moveTo>
                  <a:lnTo>
                    <a:pt x="26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00" name="Freeform 310">
              <a:extLst>
                <a:ext uri="{FF2B5EF4-FFF2-40B4-BE49-F238E27FC236}">
                  <a16:creationId xmlns:a16="http://schemas.microsoft.com/office/drawing/2014/main" id="{6849587B-868F-71F9-05A0-32C779CB1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" y="2493"/>
              <a:ext cx="283" cy="271"/>
            </a:xfrm>
            <a:custGeom>
              <a:avLst/>
              <a:gdLst>
                <a:gd name="T0" fmla="*/ 0 w 170"/>
                <a:gd name="T1" fmla="*/ 2073 h 163"/>
                <a:gd name="T2" fmla="*/ 2172 w 170"/>
                <a:gd name="T3" fmla="*/ 0 h 163"/>
                <a:gd name="T4" fmla="*/ 0 60000 65536"/>
                <a:gd name="T5" fmla="*/ 0 60000 65536"/>
                <a:gd name="T6" fmla="*/ 0 w 170"/>
                <a:gd name="T7" fmla="*/ 0 h 163"/>
                <a:gd name="T8" fmla="*/ 170 w 170"/>
                <a:gd name="T9" fmla="*/ 163 h 1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0" h="163">
                  <a:moveTo>
                    <a:pt x="0" y="163"/>
                  </a:moveTo>
                  <a:lnTo>
                    <a:pt x="17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01" name="Freeform 311">
              <a:extLst>
                <a:ext uri="{FF2B5EF4-FFF2-40B4-BE49-F238E27FC236}">
                  <a16:creationId xmlns:a16="http://schemas.microsoft.com/office/drawing/2014/main" id="{EB3E6029-D49C-3AE5-3B1B-9857D7A87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" y="3167"/>
              <a:ext cx="208" cy="208"/>
            </a:xfrm>
            <a:custGeom>
              <a:avLst/>
              <a:gdLst>
                <a:gd name="T0" fmla="*/ 0 w 208"/>
                <a:gd name="T1" fmla="*/ 208 h 208"/>
                <a:gd name="T2" fmla="*/ 208 w 208"/>
                <a:gd name="T3" fmla="*/ 0 h 208"/>
                <a:gd name="T4" fmla="*/ 0 60000 65536"/>
                <a:gd name="T5" fmla="*/ 0 60000 65536"/>
                <a:gd name="T6" fmla="*/ 0 w 208"/>
                <a:gd name="T7" fmla="*/ 0 h 208"/>
                <a:gd name="T8" fmla="*/ 208 w 208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8" h="208">
                  <a:moveTo>
                    <a:pt x="0" y="208"/>
                  </a:moveTo>
                  <a:lnTo>
                    <a:pt x="208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02" name="Line 312">
              <a:extLst>
                <a:ext uri="{FF2B5EF4-FFF2-40B4-BE49-F238E27FC236}">
                  <a16:creationId xmlns:a16="http://schemas.microsoft.com/office/drawing/2014/main" id="{0983464E-6B49-C927-D5AA-866B139C7C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96" y="3173"/>
              <a:ext cx="261" cy="2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03" name="Line 313">
              <a:extLst>
                <a:ext uri="{FF2B5EF4-FFF2-40B4-BE49-F238E27FC236}">
                  <a16:creationId xmlns:a16="http://schemas.microsoft.com/office/drawing/2014/main" id="{9AD62F81-5837-629A-B33F-F079BDB8F9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5" y="3173"/>
              <a:ext cx="262" cy="2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04" name="Line 314">
              <a:extLst>
                <a:ext uri="{FF2B5EF4-FFF2-40B4-BE49-F238E27FC236}">
                  <a16:creationId xmlns:a16="http://schemas.microsoft.com/office/drawing/2014/main" id="{638B81BC-0CCA-1E59-FB58-65176F1A20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5" y="3173"/>
              <a:ext cx="261" cy="2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05" name="Line 315">
              <a:extLst>
                <a:ext uri="{FF2B5EF4-FFF2-40B4-BE49-F238E27FC236}">
                  <a16:creationId xmlns:a16="http://schemas.microsoft.com/office/drawing/2014/main" id="{9D9B4C05-4E84-EF2E-2988-ACD2E210C5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4" y="3173"/>
              <a:ext cx="261" cy="2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06" name="Freeform 316">
              <a:extLst>
                <a:ext uri="{FF2B5EF4-FFF2-40B4-BE49-F238E27FC236}">
                  <a16:creationId xmlns:a16="http://schemas.microsoft.com/office/drawing/2014/main" id="{E75AA71F-763C-BBF2-BF3A-27891D8D4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" y="3173"/>
              <a:ext cx="263" cy="263"/>
            </a:xfrm>
            <a:custGeom>
              <a:avLst/>
              <a:gdLst>
                <a:gd name="T0" fmla="*/ 0 w 263"/>
                <a:gd name="T1" fmla="*/ 263 h 263"/>
                <a:gd name="T2" fmla="*/ 263 w 263"/>
                <a:gd name="T3" fmla="*/ 0 h 263"/>
                <a:gd name="T4" fmla="*/ 0 60000 65536"/>
                <a:gd name="T5" fmla="*/ 0 60000 65536"/>
                <a:gd name="T6" fmla="*/ 0 w 263"/>
                <a:gd name="T7" fmla="*/ 0 h 263"/>
                <a:gd name="T8" fmla="*/ 263 w 263"/>
                <a:gd name="T9" fmla="*/ 263 h 2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3" h="263">
                  <a:moveTo>
                    <a:pt x="0" y="263"/>
                  </a:moveTo>
                  <a:lnTo>
                    <a:pt x="263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07" name="Freeform 317">
              <a:extLst>
                <a:ext uri="{FF2B5EF4-FFF2-40B4-BE49-F238E27FC236}">
                  <a16:creationId xmlns:a16="http://schemas.microsoft.com/office/drawing/2014/main" id="{C50F22D9-C2E1-E0D3-49A7-C5AEC3545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3173"/>
              <a:ext cx="260" cy="260"/>
            </a:xfrm>
            <a:custGeom>
              <a:avLst/>
              <a:gdLst>
                <a:gd name="T0" fmla="*/ 0 w 260"/>
                <a:gd name="T1" fmla="*/ 260 h 260"/>
                <a:gd name="T2" fmla="*/ 260 w 260"/>
                <a:gd name="T3" fmla="*/ 0 h 260"/>
                <a:gd name="T4" fmla="*/ 0 60000 65536"/>
                <a:gd name="T5" fmla="*/ 0 60000 65536"/>
                <a:gd name="T6" fmla="*/ 0 w 260"/>
                <a:gd name="T7" fmla="*/ 0 h 260"/>
                <a:gd name="T8" fmla="*/ 260 w 260"/>
                <a:gd name="T9" fmla="*/ 260 h 2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0" h="260">
                  <a:moveTo>
                    <a:pt x="0" y="260"/>
                  </a:moveTo>
                  <a:lnTo>
                    <a:pt x="26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08" name="Freeform 318">
              <a:extLst>
                <a:ext uri="{FF2B5EF4-FFF2-40B4-BE49-F238E27FC236}">
                  <a16:creationId xmlns:a16="http://schemas.microsoft.com/office/drawing/2014/main" id="{2709F227-4D6C-C329-540E-9C35D3586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" y="3167"/>
              <a:ext cx="268" cy="268"/>
            </a:xfrm>
            <a:custGeom>
              <a:avLst/>
              <a:gdLst>
                <a:gd name="T0" fmla="*/ 0 w 345"/>
                <a:gd name="T1" fmla="*/ 98 h 345"/>
                <a:gd name="T2" fmla="*/ 98 w 345"/>
                <a:gd name="T3" fmla="*/ 0 h 345"/>
                <a:gd name="T4" fmla="*/ 0 60000 65536"/>
                <a:gd name="T5" fmla="*/ 0 60000 65536"/>
                <a:gd name="T6" fmla="*/ 0 w 345"/>
                <a:gd name="T7" fmla="*/ 0 h 345"/>
                <a:gd name="T8" fmla="*/ 345 w 345"/>
                <a:gd name="T9" fmla="*/ 345 h 3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5" h="345">
                  <a:moveTo>
                    <a:pt x="0" y="345"/>
                  </a:moveTo>
                  <a:lnTo>
                    <a:pt x="345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09" name="Freeform 319">
              <a:extLst>
                <a:ext uri="{FF2B5EF4-FFF2-40B4-BE49-F238E27FC236}">
                  <a16:creationId xmlns:a16="http://schemas.microsoft.com/office/drawing/2014/main" id="{116D12B2-A332-8B44-8BDD-711C3ED98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8" y="3166"/>
              <a:ext cx="268" cy="268"/>
            </a:xfrm>
            <a:custGeom>
              <a:avLst/>
              <a:gdLst>
                <a:gd name="T0" fmla="*/ 0 w 345"/>
                <a:gd name="T1" fmla="*/ 98 h 345"/>
                <a:gd name="T2" fmla="*/ 98 w 345"/>
                <a:gd name="T3" fmla="*/ 0 h 345"/>
                <a:gd name="T4" fmla="*/ 0 60000 65536"/>
                <a:gd name="T5" fmla="*/ 0 60000 65536"/>
                <a:gd name="T6" fmla="*/ 0 w 345"/>
                <a:gd name="T7" fmla="*/ 0 h 345"/>
                <a:gd name="T8" fmla="*/ 345 w 345"/>
                <a:gd name="T9" fmla="*/ 345 h 3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5" h="345">
                  <a:moveTo>
                    <a:pt x="0" y="345"/>
                  </a:moveTo>
                  <a:lnTo>
                    <a:pt x="345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10" name="Freeform 320">
              <a:extLst>
                <a:ext uri="{FF2B5EF4-FFF2-40B4-BE49-F238E27FC236}">
                  <a16:creationId xmlns:a16="http://schemas.microsoft.com/office/drawing/2014/main" id="{8C8774D1-C85B-6EC5-5445-71E5B6753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3178"/>
              <a:ext cx="246" cy="248"/>
            </a:xfrm>
            <a:custGeom>
              <a:avLst/>
              <a:gdLst>
                <a:gd name="T0" fmla="*/ 0 w 246"/>
                <a:gd name="T1" fmla="*/ 248 h 248"/>
                <a:gd name="T2" fmla="*/ 246 w 246"/>
                <a:gd name="T3" fmla="*/ 0 h 248"/>
                <a:gd name="T4" fmla="*/ 0 60000 65536"/>
                <a:gd name="T5" fmla="*/ 0 60000 65536"/>
                <a:gd name="T6" fmla="*/ 0 w 246"/>
                <a:gd name="T7" fmla="*/ 0 h 248"/>
                <a:gd name="T8" fmla="*/ 246 w 246"/>
                <a:gd name="T9" fmla="*/ 248 h 2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6" h="248">
                  <a:moveTo>
                    <a:pt x="0" y="248"/>
                  </a:moveTo>
                  <a:lnTo>
                    <a:pt x="246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11" name="Freeform 321">
              <a:extLst>
                <a:ext uri="{FF2B5EF4-FFF2-40B4-BE49-F238E27FC236}">
                  <a16:creationId xmlns:a16="http://schemas.microsoft.com/office/drawing/2014/main" id="{EF82C54F-4B1B-8BD7-ACC7-1829ABFFA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" y="3178"/>
              <a:ext cx="256" cy="262"/>
            </a:xfrm>
            <a:custGeom>
              <a:avLst/>
              <a:gdLst>
                <a:gd name="T0" fmla="*/ 0 w 215"/>
                <a:gd name="T1" fmla="*/ 528 h 220"/>
                <a:gd name="T2" fmla="*/ 514 w 215"/>
                <a:gd name="T3" fmla="*/ 0 h 220"/>
                <a:gd name="T4" fmla="*/ 0 60000 65536"/>
                <a:gd name="T5" fmla="*/ 0 60000 65536"/>
                <a:gd name="T6" fmla="*/ 0 w 215"/>
                <a:gd name="T7" fmla="*/ 0 h 220"/>
                <a:gd name="T8" fmla="*/ 215 w 215"/>
                <a:gd name="T9" fmla="*/ 220 h 2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5" h="220">
                  <a:moveTo>
                    <a:pt x="0" y="220"/>
                  </a:moveTo>
                  <a:lnTo>
                    <a:pt x="215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12" name="Freeform 322">
              <a:extLst>
                <a:ext uri="{FF2B5EF4-FFF2-40B4-BE49-F238E27FC236}">
                  <a16:creationId xmlns:a16="http://schemas.microsoft.com/office/drawing/2014/main" id="{5D99430A-28BB-115A-826C-B2B48E28A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" y="3178"/>
              <a:ext cx="251" cy="255"/>
            </a:xfrm>
            <a:custGeom>
              <a:avLst/>
              <a:gdLst>
                <a:gd name="T0" fmla="*/ 0 w 68"/>
                <a:gd name="T1" fmla="*/ 47545 h 69"/>
                <a:gd name="T2" fmla="*/ 46568 w 68"/>
                <a:gd name="T3" fmla="*/ 0 h 69"/>
                <a:gd name="T4" fmla="*/ 0 60000 65536"/>
                <a:gd name="T5" fmla="*/ 0 60000 65536"/>
                <a:gd name="T6" fmla="*/ 0 w 68"/>
                <a:gd name="T7" fmla="*/ 0 h 69"/>
                <a:gd name="T8" fmla="*/ 68 w 68"/>
                <a:gd name="T9" fmla="*/ 69 h 6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8" h="69">
                  <a:moveTo>
                    <a:pt x="0" y="69"/>
                  </a:moveTo>
                  <a:lnTo>
                    <a:pt x="68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13" name="Line 323">
              <a:extLst>
                <a:ext uri="{FF2B5EF4-FFF2-40B4-BE49-F238E27FC236}">
                  <a16:creationId xmlns:a16="http://schemas.microsoft.com/office/drawing/2014/main" id="{43BD9EF3-18DA-17F1-C6B2-55EA4E0F4D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14" y="2689"/>
              <a:ext cx="11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14" name="Line 324">
              <a:extLst>
                <a:ext uri="{FF2B5EF4-FFF2-40B4-BE49-F238E27FC236}">
                  <a16:creationId xmlns:a16="http://schemas.microsoft.com/office/drawing/2014/main" id="{482FCBFA-A9C6-A2A2-AA78-DD77210520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14" y="3248"/>
              <a:ext cx="11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15" name="Line 325">
              <a:extLst>
                <a:ext uri="{FF2B5EF4-FFF2-40B4-BE49-F238E27FC236}">
                  <a16:creationId xmlns:a16="http://schemas.microsoft.com/office/drawing/2014/main" id="{0F6FC740-C69A-0077-100F-604CFCB763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61" y="2764"/>
              <a:ext cx="17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16" name="Line 326">
              <a:extLst>
                <a:ext uri="{FF2B5EF4-FFF2-40B4-BE49-F238E27FC236}">
                  <a16:creationId xmlns:a16="http://schemas.microsoft.com/office/drawing/2014/main" id="{DBB59C93-28B0-DB83-E6CC-33BF2E9633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61" y="3173"/>
              <a:ext cx="17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17" name="Line 327">
              <a:extLst>
                <a:ext uri="{FF2B5EF4-FFF2-40B4-BE49-F238E27FC236}">
                  <a16:creationId xmlns:a16="http://schemas.microsoft.com/office/drawing/2014/main" id="{F8BCA6EA-DF10-206D-CB4B-8E9C422E64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9" y="3173"/>
              <a:ext cx="52" cy="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18" name="Line 328">
              <a:extLst>
                <a:ext uri="{FF2B5EF4-FFF2-40B4-BE49-F238E27FC236}">
                  <a16:creationId xmlns:a16="http://schemas.microsoft.com/office/drawing/2014/main" id="{1464320A-1565-B994-995E-1DECC6E310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61" y="2764"/>
              <a:ext cx="0" cy="40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19" name="Line 329">
              <a:extLst>
                <a:ext uri="{FF2B5EF4-FFF2-40B4-BE49-F238E27FC236}">
                  <a16:creationId xmlns:a16="http://schemas.microsoft.com/office/drawing/2014/main" id="{64864947-68F4-4ABD-F7B2-F4DA09D4B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9" y="2689"/>
              <a:ext cx="52" cy="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20" name="Oval 330">
              <a:extLst>
                <a:ext uri="{FF2B5EF4-FFF2-40B4-BE49-F238E27FC236}">
                  <a16:creationId xmlns:a16="http://schemas.microsoft.com/office/drawing/2014/main" id="{522A3F4E-AB3B-10DE-8361-51F3FFD68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2" y="2764"/>
              <a:ext cx="448" cy="40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721" name="Oval 331">
              <a:extLst>
                <a:ext uri="{FF2B5EF4-FFF2-40B4-BE49-F238E27FC236}">
                  <a16:creationId xmlns:a16="http://schemas.microsoft.com/office/drawing/2014/main" id="{FAEE196F-E7A6-FCDF-805F-7AEBE0ED5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8" y="2689"/>
              <a:ext cx="597" cy="5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722" name="Freeform 332">
              <a:extLst>
                <a:ext uri="{FF2B5EF4-FFF2-40B4-BE49-F238E27FC236}">
                  <a16:creationId xmlns:a16="http://schemas.microsoft.com/office/drawing/2014/main" id="{1D71FFA4-96B2-283C-C5E8-F4417AE0F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4" y="2987"/>
              <a:ext cx="392" cy="304"/>
            </a:xfrm>
            <a:custGeom>
              <a:avLst/>
              <a:gdLst>
                <a:gd name="T0" fmla="*/ 2 w 504"/>
                <a:gd name="T1" fmla="*/ 10 h 368"/>
                <a:gd name="T2" fmla="*/ 30 w 504"/>
                <a:gd name="T3" fmla="*/ 10 h 368"/>
                <a:gd name="T4" fmla="*/ 30 w 504"/>
                <a:gd name="T5" fmla="*/ 46 h 368"/>
                <a:gd name="T6" fmla="*/ 71 w 504"/>
                <a:gd name="T7" fmla="*/ 102 h 368"/>
                <a:gd name="T8" fmla="*/ 98 w 504"/>
                <a:gd name="T9" fmla="*/ 102 h 368"/>
                <a:gd name="T10" fmla="*/ 139 w 504"/>
                <a:gd name="T11" fmla="*/ 102 h 368"/>
                <a:gd name="T12" fmla="*/ 125 w 504"/>
                <a:gd name="T13" fmla="*/ 138 h 368"/>
                <a:gd name="T14" fmla="*/ 71 w 504"/>
                <a:gd name="T15" fmla="*/ 120 h 368"/>
                <a:gd name="T16" fmla="*/ 44 w 504"/>
                <a:gd name="T17" fmla="*/ 83 h 368"/>
                <a:gd name="T18" fmla="*/ 16 w 504"/>
                <a:gd name="T19" fmla="*/ 64 h 368"/>
                <a:gd name="T20" fmla="*/ 2 w 504"/>
                <a:gd name="T21" fmla="*/ 10 h 3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4"/>
                <a:gd name="T34" fmla="*/ 0 h 368"/>
                <a:gd name="T35" fmla="*/ 504 w 504"/>
                <a:gd name="T36" fmla="*/ 368 h 3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4" h="368">
                  <a:moveTo>
                    <a:pt x="8" y="24"/>
                  </a:moveTo>
                  <a:cubicBezTo>
                    <a:pt x="16" y="0"/>
                    <a:pt x="88" y="8"/>
                    <a:pt x="104" y="24"/>
                  </a:cubicBezTo>
                  <a:cubicBezTo>
                    <a:pt x="120" y="40"/>
                    <a:pt x="80" y="80"/>
                    <a:pt x="104" y="120"/>
                  </a:cubicBezTo>
                  <a:cubicBezTo>
                    <a:pt x="128" y="160"/>
                    <a:pt x="208" y="240"/>
                    <a:pt x="248" y="264"/>
                  </a:cubicBezTo>
                  <a:cubicBezTo>
                    <a:pt x="288" y="288"/>
                    <a:pt x="304" y="264"/>
                    <a:pt x="344" y="264"/>
                  </a:cubicBezTo>
                  <a:cubicBezTo>
                    <a:pt x="384" y="264"/>
                    <a:pt x="472" y="248"/>
                    <a:pt x="488" y="264"/>
                  </a:cubicBezTo>
                  <a:cubicBezTo>
                    <a:pt x="504" y="280"/>
                    <a:pt x="480" y="352"/>
                    <a:pt x="440" y="360"/>
                  </a:cubicBezTo>
                  <a:cubicBezTo>
                    <a:pt x="400" y="368"/>
                    <a:pt x="296" y="336"/>
                    <a:pt x="248" y="312"/>
                  </a:cubicBezTo>
                  <a:cubicBezTo>
                    <a:pt x="200" y="288"/>
                    <a:pt x="184" y="240"/>
                    <a:pt x="152" y="216"/>
                  </a:cubicBezTo>
                  <a:cubicBezTo>
                    <a:pt x="120" y="192"/>
                    <a:pt x="80" y="192"/>
                    <a:pt x="56" y="168"/>
                  </a:cubicBezTo>
                  <a:cubicBezTo>
                    <a:pt x="32" y="144"/>
                    <a:pt x="0" y="48"/>
                    <a:pt x="8" y="24"/>
                  </a:cubicBezTo>
                  <a:close/>
                </a:path>
              </a:pathLst>
            </a:custGeom>
            <a:solidFill>
              <a:srgbClr val="BDFFF2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23" name="Freeform 333">
              <a:extLst>
                <a:ext uri="{FF2B5EF4-FFF2-40B4-BE49-F238E27FC236}">
                  <a16:creationId xmlns:a16="http://schemas.microsoft.com/office/drawing/2014/main" id="{D2036CD8-81D2-311D-AB20-AED3477EB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2514"/>
              <a:ext cx="582" cy="582"/>
            </a:xfrm>
            <a:custGeom>
              <a:avLst/>
              <a:gdLst>
                <a:gd name="T0" fmla="*/ 0 w 582"/>
                <a:gd name="T1" fmla="*/ 582 h 582"/>
                <a:gd name="T2" fmla="*/ 582 w 582"/>
                <a:gd name="T3" fmla="*/ 0 h 582"/>
                <a:gd name="T4" fmla="*/ 0 60000 65536"/>
                <a:gd name="T5" fmla="*/ 0 60000 65536"/>
                <a:gd name="T6" fmla="*/ 0 w 582"/>
                <a:gd name="T7" fmla="*/ 0 h 582"/>
                <a:gd name="T8" fmla="*/ 582 w 582"/>
                <a:gd name="T9" fmla="*/ 582 h 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82" h="582">
                  <a:moveTo>
                    <a:pt x="0" y="582"/>
                  </a:moveTo>
                  <a:lnTo>
                    <a:pt x="58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24" name="Freeform 334">
              <a:extLst>
                <a:ext uri="{FF2B5EF4-FFF2-40B4-BE49-F238E27FC236}">
                  <a16:creationId xmlns:a16="http://schemas.microsoft.com/office/drawing/2014/main" id="{B15938A7-CFB4-18BC-C432-5930A8607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2" y="2506"/>
              <a:ext cx="470" cy="471"/>
            </a:xfrm>
            <a:custGeom>
              <a:avLst/>
              <a:gdLst>
                <a:gd name="T0" fmla="*/ 0 w 470"/>
                <a:gd name="T1" fmla="*/ 471 h 471"/>
                <a:gd name="T2" fmla="*/ 470 w 470"/>
                <a:gd name="T3" fmla="*/ 0 h 471"/>
                <a:gd name="T4" fmla="*/ 0 60000 65536"/>
                <a:gd name="T5" fmla="*/ 0 60000 65536"/>
                <a:gd name="T6" fmla="*/ 0 w 470"/>
                <a:gd name="T7" fmla="*/ 0 h 471"/>
                <a:gd name="T8" fmla="*/ 470 w 470"/>
                <a:gd name="T9" fmla="*/ 471 h 47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0" h="471">
                  <a:moveTo>
                    <a:pt x="0" y="471"/>
                  </a:moveTo>
                  <a:lnTo>
                    <a:pt x="47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25" name="Freeform 335">
              <a:extLst>
                <a:ext uri="{FF2B5EF4-FFF2-40B4-BE49-F238E27FC236}">
                  <a16:creationId xmlns:a16="http://schemas.microsoft.com/office/drawing/2014/main" id="{7FF316EE-16E0-3BF5-7D53-7B72CE848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0" y="2945"/>
              <a:ext cx="221" cy="221"/>
            </a:xfrm>
            <a:custGeom>
              <a:avLst/>
              <a:gdLst>
                <a:gd name="T0" fmla="*/ 0 w 285"/>
                <a:gd name="T1" fmla="*/ 80 h 285"/>
                <a:gd name="T2" fmla="*/ 80 w 285"/>
                <a:gd name="T3" fmla="*/ 0 h 285"/>
                <a:gd name="T4" fmla="*/ 0 60000 65536"/>
                <a:gd name="T5" fmla="*/ 0 60000 65536"/>
                <a:gd name="T6" fmla="*/ 0 w 285"/>
                <a:gd name="T7" fmla="*/ 0 h 285"/>
                <a:gd name="T8" fmla="*/ 285 w 285"/>
                <a:gd name="T9" fmla="*/ 285 h 2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5" h="285">
                  <a:moveTo>
                    <a:pt x="0" y="285"/>
                  </a:moveTo>
                  <a:lnTo>
                    <a:pt x="285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26" name="Freeform 336">
              <a:extLst>
                <a:ext uri="{FF2B5EF4-FFF2-40B4-BE49-F238E27FC236}">
                  <a16:creationId xmlns:a16="http://schemas.microsoft.com/office/drawing/2014/main" id="{766C1BAA-6BCA-B384-1F63-E41C21BB2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" y="2534"/>
              <a:ext cx="231" cy="230"/>
            </a:xfrm>
            <a:custGeom>
              <a:avLst/>
              <a:gdLst>
                <a:gd name="T0" fmla="*/ 0 w 231"/>
                <a:gd name="T1" fmla="*/ 230 h 230"/>
                <a:gd name="T2" fmla="*/ 231 w 231"/>
                <a:gd name="T3" fmla="*/ 0 h 230"/>
                <a:gd name="T4" fmla="*/ 0 60000 65536"/>
                <a:gd name="T5" fmla="*/ 0 60000 65536"/>
                <a:gd name="T6" fmla="*/ 0 w 231"/>
                <a:gd name="T7" fmla="*/ 0 h 230"/>
                <a:gd name="T8" fmla="*/ 231 w 231"/>
                <a:gd name="T9" fmla="*/ 230 h 23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1" h="230">
                  <a:moveTo>
                    <a:pt x="0" y="230"/>
                  </a:moveTo>
                  <a:lnTo>
                    <a:pt x="231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27" name="Line 337">
              <a:extLst>
                <a:ext uri="{FF2B5EF4-FFF2-40B4-BE49-F238E27FC236}">
                  <a16:creationId xmlns:a16="http://schemas.microsoft.com/office/drawing/2014/main" id="{D4B0EA1F-7FF4-7624-7A61-5D23ACC541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01" y="3062"/>
              <a:ext cx="200" cy="2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28" name="Freeform 338">
              <a:extLst>
                <a:ext uri="{FF2B5EF4-FFF2-40B4-BE49-F238E27FC236}">
                  <a16:creationId xmlns:a16="http://schemas.microsoft.com/office/drawing/2014/main" id="{4C8FA297-315E-F60E-E902-8E4220024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2592"/>
              <a:ext cx="190" cy="187"/>
            </a:xfrm>
            <a:custGeom>
              <a:avLst/>
              <a:gdLst>
                <a:gd name="T0" fmla="*/ 0 w 190"/>
                <a:gd name="T1" fmla="*/ 187 h 187"/>
                <a:gd name="T2" fmla="*/ 190 w 190"/>
                <a:gd name="T3" fmla="*/ 0 h 187"/>
                <a:gd name="T4" fmla="*/ 0 60000 65536"/>
                <a:gd name="T5" fmla="*/ 0 60000 65536"/>
                <a:gd name="T6" fmla="*/ 0 w 190"/>
                <a:gd name="T7" fmla="*/ 0 h 187"/>
                <a:gd name="T8" fmla="*/ 190 w 190"/>
                <a:gd name="T9" fmla="*/ 187 h 1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0" h="187">
                  <a:moveTo>
                    <a:pt x="0" y="187"/>
                  </a:moveTo>
                  <a:lnTo>
                    <a:pt x="19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29" name="Freeform 339">
              <a:extLst>
                <a:ext uri="{FF2B5EF4-FFF2-40B4-BE49-F238E27FC236}">
                  <a16:creationId xmlns:a16="http://schemas.microsoft.com/office/drawing/2014/main" id="{08380889-A7EA-A459-ADDA-CDD8C291B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7" y="3136"/>
              <a:ext cx="199" cy="195"/>
            </a:xfrm>
            <a:custGeom>
              <a:avLst/>
              <a:gdLst>
                <a:gd name="T0" fmla="*/ 0 w 199"/>
                <a:gd name="T1" fmla="*/ 195 h 195"/>
                <a:gd name="T2" fmla="*/ 199 w 199"/>
                <a:gd name="T3" fmla="*/ 0 h 195"/>
                <a:gd name="T4" fmla="*/ 0 60000 65536"/>
                <a:gd name="T5" fmla="*/ 0 60000 65536"/>
                <a:gd name="T6" fmla="*/ 0 w 199"/>
                <a:gd name="T7" fmla="*/ 0 h 195"/>
                <a:gd name="T8" fmla="*/ 199 w 199"/>
                <a:gd name="T9" fmla="*/ 195 h 19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9" h="195">
                  <a:moveTo>
                    <a:pt x="0" y="195"/>
                  </a:moveTo>
                  <a:lnTo>
                    <a:pt x="199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30" name="Line 340">
              <a:extLst>
                <a:ext uri="{FF2B5EF4-FFF2-40B4-BE49-F238E27FC236}">
                  <a16:creationId xmlns:a16="http://schemas.microsoft.com/office/drawing/2014/main" id="{11367D0D-091D-ECC5-B2E4-0DEDFFED2C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75" y="2652"/>
              <a:ext cx="186" cy="1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31" name="Freeform 341">
              <a:extLst>
                <a:ext uri="{FF2B5EF4-FFF2-40B4-BE49-F238E27FC236}">
                  <a16:creationId xmlns:a16="http://schemas.microsoft.com/office/drawing/2014/main" id="{70864C48-EAD3-F39F-35F0-27E1B923D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" y="3178"/>
              <a:ext cx="211" cy="209"/>
            </a:xfrm>
            <a:custGeom>
              <a:avLst/>
              <a:gdLst>
                <a:gd name="T0" fmla="*/ 0 w 271"/>
                <a:gd name="T1" fmla="*/ 75 h 270"/>
                <a:gd name="T2" fmla="*/ 78 w 271"/>
                <a:gd name="T3" fmla="*/ 0 h 270"/>
                <a:gd name="T4" fmla="*/ 0 60000 65536"/>
                <a:gd name="T5" fmla="*/ 0 60000 65536"/>
                <a:gd name="T6" fmla="*/ 0 w 271"/>
                <a:gd name="T7" fmla="*/ 0 h 270"/>
                <a:gd name="T8" fmla="*/ 271 w 271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1" h="270">
                  <a:moveTo>
                    <a:pt x="0" y="270"/>
                  </a:moveTo>
                  <a:lnTo>
                    <a:pt x="271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32" name="Freeform 342">
              <a:extLst>
                <a:ext uri="{FF2B5EF4-FFF2-40B4-BE49-F238E27FC236}">
                  <a16:creationId xmlns:a16="http://schemas.microsoft.com/office/drawing/2014/main" id="{E5B69309-49B9-052C-E0B8-14751141A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" y="2731"/>
              <a:ext cx="206" cy="207"/>
            </a:xfrm>
            <a:custGeom>
              <a:avLst/>
              <a:gdLst>
                <a:gd name="T0" fmla="*/ 0 w 206"/>
                <a:gd name="T1" fmla="*/ 207 h 207"/>
                <a:gd name="T2" fmla="*/ 206 w 206"/>
                <a:gd name="T3" fmla="*/ 0 h 207"/>
                <a:gd name="T4" fmla="*/ 0 60000 65536"/>
                <a:gd name="T5" fmla="*/ 0 60000 65536"/>
                <a:gd name="T6" fmla="*/ 0 w 206"/>
                <a:gd name="T7" fmla="*/ 0 h 207"/>
                <a:gd name="T8" fmla="*/ 206 w 206"/>
                <a:gd name="T9" fmla="*/ 207 h 20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6" h="207">
                  <a:moveTo>
                    <a:pt x="0" y="207"/>
                  </a:moveTo>
                  <a:lnTo>
                    <a:pt x="206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33" name="Freeform 343">
              <a:extLst>
                <a:ext uri="{FF2B5EF4-FFF2-40B4-BE49-F238E27FC236}">
                  <a16:creationId xmlns:a16="http://schemas.microsoft.com/office/drawing/2014/main" id="{1A67A8D9-7E3F-3B49-BB67-999E32E4C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" y="2838"/>
              <a:ext cx="583" cy="584"/>
            </a:xfrm>
            <a:custGeom>
              <a:avLst/>
              <a:gdLst>
                <a:gd name="T0" fmla="*/ 0 w 583"/>
                <a:gd name="T1" fmla="*/ 584 h 584"/>
                <a:gd name="T2" fmla="*/ 583 w 583"/>
                <a:gd name="T3" fmla="*/ 0 h 584"/>
                <a:gd name="T4" fmla="*/ 0 60000 65536"/>
                <a:gd name="T5" fmla="*/ 0 60000 65536"/>
                <a:gd name="T6" fmla="*/ 0 w 583"/>
                <a:gd name="T7" fmla="*/ 0 h 584"/>
                <a:gd name="T8" fmla="*/ 583 w 583"/>
                <a:gd name="T9" fmla="*/ 584 h 5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83" h="584">
                  <a:moveTo>
                    <a:pt x="0" y="584"/>
                  </a:moveTo>
                  <a:lnTo>
                    <a:pt x="583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34" name="Freeform 344">
              <a:extLst>
                <a:ext uri="{FF2B5EF4-FFF2-40B4-BE49-F238E27FC236}">
                  <a16:creationId xmlns:a16="http://schemas.microsoft.com/office/drawing/2014/main" id="{660DE0A3-DF93-29D5-20C3-05EE4097B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2962"/>
              <a:ext cx="475" cy="475"/>
            </a:xfrm>
            <a:custGeom>
              <a:avLst/>
              <a:gdLst>
                <a:gd name="T0" fmla="*/ 0 w 475"/>
                <a:gd name="T1" fmla="*/ 475 h 475"/>
                <a:gd name="T2" fmla="*/ 475 w 475"/>
                <a:gd name="T3" fmla="*/ 0 h 475"/>
                <a:gd name="T4" fmla="*/ 0 60000 65536"/>
                <a:gd name="T5" fmla="*/ 0 60000 65536"/>
                <a:gd name="T6" fmla="*/ 0 w 475"/>
                <a:gd name="T7" fmla="*/ 0 h 475"/>
                <a:gd name="T8" fmla="*/ 475 w 475"/>
                <a:gd name="T9" fmla="*/ 475 h 4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5" h="475">
                  <a:moveTo>
                    <a:pt x="0" y="475"/>
                  </a:moveTo>
                  <a:lnTo>
                    <a:pt x="475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35" name="Freeform 345">
              <a:extLst>
                <a:ext uri="{FF2B5EF4-FFF2-40B4-BE49-F238E27FC236}">
                  <a16:creationId xmlns:a16="http://schemas.microsoft.com/office/drawing/2014/main" id="{173EFAAF-9FE2-C3F8-297F-7E74D40DD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3115"/>
              <a:ext cx="283" cy="284"/>
            </a:xfrm>
            <a:custGeom>
              <a:avLst/>
              <a:gdLst>
                <a:gd name="T0" fmla="*/ 0 w 283"/>
                <a:gd name="T1" fmla="*/ 284 h 284"/>
                <a:gd name="T2" fmla="*/ 283 w 283"/>
                <a:gd name="T3" fmla="*/ 0 h 284"/>
                <a:gd name="T4" fmla="*/ 0 60000 65536"/>
                <a:gd name="T5" fmla="*/ 0 60000 65536"/>
                <a:gd name="T6" fmla="*/ 0 w 283"/>
                <a:gd name="T7" fmla="*/ 0 h 284"/>
                <a:gd name="T8" fmla="*/ 283 w 283"/>
                <a:gd name="T9" fmla="*/ 284 h 2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284">
                  <a:moveTo>
                    <a:pt x="0" y="284"/>
                  </a:moveTo>
                  <a:lnTo>
                    <a:pt x="283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36" name="Oval 346">
              <a:extLst>
                <a:ext uri="{FF2B5EF4-FFF2-40B4-BE49-F238E27FC236}">
                  <a16:creationId xmlns:a16="http://schemas.microsoft.com/office/drawing/2014/main" id="{3CD29C09-CE1C-64B7-DB1E-626713318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5" y="2503"/>
              <a:ext cx="1010" cy="93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737" name="Freeform 347">
              <a:extLst>
                <a:ext uri="{FF2B5EF4-FFF2-40B4-BE49-F238E27FC236}">
                  <a16:creationId xmlns:a16="http://schemas.microsoft.com/office/drawing/2014/main" id="{E4827036-E27C-F767-75B0-6041DE6ED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980"/>
              <a:ext cx="1167" cy="1"/>
            </a:xfrm>
            <a:custGeom>
              <a:avLst/>
              <a:gdLst>
                <a:gd name="T0" fmla="*/ 0 w 1501"/>
                <a:gd name="T1" fmla="*/ 0 h 1"/>
                <a:gd name="T2" fmla="*/ 426 w 1501"/>
                <a:gd name="T3" fmla="*/ 0 h 1"/>
                <a:gd name="T4" fmla="*/ 0 60000 65536"/>
                <a:gd name="T5" fmla="*/ 0 60000 65536"/>
                <a:gd name="T6" fmla="*/ 0 w 1501"/>
                <a:gd name="T7" fmla="*/ 0 h 1"/>
                <a:gd name="T8" fmla="*/ 1501 w 150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01" h="1">
                  <a:moveTo>
                    <a:pt x="0" y="0"/>
                  </a:moveTo>
                  <a:lnTo>
                    <a:pt x="1501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38" name="Line 348">
              <a:extLst>
                <a:ext uri="{FF2B5EF4-FFF2-40B4-BE49-F238E27FC236}">
                  <a16:creationId xmlns:a16="http://schemas.microsoft.com/office/drawing/2014/main" id="{FBCB4CB6-20CA-15A9-A5DD-649F7E6AF5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6" y="2466"/>
              <a:ext cx="0" cy="10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39" name="Line 349">
              <a:extLst>
                <a:ext uri="{FF2B5EF4-FFF2-40B4-BE49-F238E27FC236}">
                  <a16:creationId xmlns:a16="http://schemas.microsoft.com/office/drawing/2014/main" id="{D9B841D9-1DB9-0756-8694-CF20A30E2A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6" y="2554"/>
              <a:ext cx="244" cy="2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40" name="Line 350">
              <a:extLst>
                <a:ext uri="{FF2B5EF4-FFF2-40B4-BE49-F238E27FC236}">
                  <a16:creationId xmlns:a16="http://schemas.microsoft.com/office/drawing/2014/main" id="{73131F43-0C13-73F2-0A11-0B12FB9C50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54" y="2562"/>
              <a:ext cx="198" cy="19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41" name="Line 351">
              <a:extLst>
                <a:ext uri="{FF2B5EF4-FFF2-40B4-BE49-F238E27FC236}">
                  <a16:creationId xmlns:a16="http://schemas.microsoft.com/office/drawing/2014/main" id="{60710CA5-603B-1ACB-4A59-645476D76E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8" y="3318"/>
              <a:ext cx="114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42" name="Line 352">
              <a:extLst>
                <a:ext uri="{FF2B5EF4-FFF2-40B4-BE49-F238E27FC236}">
                  <a16:creationId xmlns:a16="http://schemas.microsoft.com/office/drawing/2014/main" id="{B1D7ECB6-3830-AA6A-0932-1AB7A4CF05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04" y="2724"/>
              <a:ext cx="36" cy="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7" name="Group 353">
            <a:extLst>
              <a:ext uri="{FF2B5EF4-FFF2-40B4-BE49-F238E27FC236}">
                <a16:creationId xmlns:a16="http://schemas.microsoft.com/office/drawing/2014/main" id="{66AC8B0D-337B-1DA9-71AA-641D401B7733}"/>
              </a:ext>
            </a:extLst>
          </p:cNvPr>
          <p:cNvGrpSpPr>
            <a:grpSpLocks/>
          </p:cNvGrpSpPr>
          <p:nvPr/>
        </p:nvGrpSpPr>
        <p:grpSpPr bwMode="auto">
          <a:xfrm>
            <a:off x="5889625" y="1651000"/>
            <a:ext cx="1862138" cy="1390650"/>
            <a:chOff x="2750" y="760"/>
            <a:chExt cx="1173" cy="876"/>
          </a:xfrm>
        </p:grpSpPr>
        <p:sp>
          <p:nvSpPr>
            <p:cNvPr id="27675" name="Freeform 354">
              <a:extLst>
                <a:ext uri="{FF2B5EF4-FFF2-40B4-BE49-F238E27FC236}">
                  <a16:creationId xmlns:a16="http://schemas.microsoft.com/office/drawing/2014/main" id="{B15BE81D-D109-D89A-2D6E-42AD0D0D5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" y="764"/>
              <a:ext cx="1162" cy="2"/>
            </a:xfrm>
            <a:custGeom>
              <a:avLst/>
              <a:gdLst>
                <a:gd name="T0" fmla="*/ 0 w 1162"/>
                <a:gd name="T1" fmla="*/ 0 h 2"/>
                <a:gd name="T2" fmla="*/ 1162 w 1162"/>
                <a:gd name="T3" fmla="*/ 2 h 2"/>
                <a:gd name="T4" fmla="*/ 0 60000 65536"/>
                <a:gd name="T5" fmla="*/ 0 60000 65536"/>
                <a:gd name="T6" fmla="*/ 0 w 1162"/>
                <a:gd name="T7" fmla="*/ 0 h 2"/>
                <a:gd name="T8" fmla="*/ 1162 w 116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62" h="2">
                  <a:moveTo>
                    <a:pt x="0" y="0"/>
                  </a:moveTo>
                  <a:lnTo>
                    <a:pt x="1162" y="2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76" name="Freeform 355">
              <a:extLst>
                <a:ext uri="{FF2B5EF4-FFF2-40B4-BE49-F238E27FC236}">
                  <a16:creationId xmlns:a16="http://schemas.microsoft.com/office/drawing/2014/main" id="{241078CF-1B53-A884-BD55-6EBC72C24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1631"/>
              <a:ext cx="1159" cy="1"/>
            </a:xfrm>
            <a:custGeom>
              <a:avLst/>
              <a:gdLst>
                <a:gd name="T0" fmla="*/ 0 w 1159"/>
                <a:gd name="T1" fmla="*/ 0 h 1"/>
                <a:gd name="T2" fmla="*/ 1159 w 1159"/>
                <a:gd name="T3" fmla="*/ 0 h 1"/>
                <a:gd name="T4" fmla="*/ 0 60000 65536"/>
                <a:gd name="T5" fmla="*/ 0 60000 65536"/>
                <a:gd name="T6" fmla="*/ 0 w 1159"/>
                <a:gd name="T7" fmla="*/ 0 h 1"/>
                <a:gd name="T8" fmla="*/ 1159 w 115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59" h="1">
                  <a:moveTo>
                    <a:pt x="0" y="0"/>
                  </a:moveTo>
                  <a:lnTo>
                    <a:pt x="1159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77" name="Line 356">
              <a:extLst>
                <a:ext uri="{FF2B5EF4-FFF2-40B4-BE49-F238E27FC236}">
                  <a16:creationId xmlns:a16="http://schemas.microsoft.com/office/drawing/2014/main" id="{B054FD21-F5AE-1CBB-1AFD-DCA486848B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9" y="765"/>
              <a:ext cx="0" cy="87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78" name="Freeform 357">
              <a:extLst>
                <a:ext uri="{FF2B5EF4-FFF2-40B4-BE49-F238E27FC236}">
                  <a16:creationId xmlns:a16="http://schemas.microsoft.com/office/drawing/2014/main" id="{498F4413-0187-F5EE-06B0-93D3CDC53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" y="760"/>
              <a:ext cx="88" cy="872"/>
            </a:xfrm>
            <a:custGeom>
              <a:avLst/>
              <a:gdLst>
                <a:gd name="T0" fmla="*/ 69 w 88"/>
                <a:gd name="T1" fmla="*/ 0 h 872"/>
                <a:gd name="T2" fmla="*/ 77 w 88"/>
                <a:gd name="T3" fmla="*/ 176 h 872"/>
                <a:gd name="T4" fmla="*/ 5 w 88"/>
                <a:gd name="T5" fmla="*/ 328 h 872"/>
                <a:gd name="T6" fmla="*/ 45 w 88"/>
                <a:gd name="T7" fmla="*/ 512 h 872"/>
                <a:gd name="T8" fmla="*/ 21 w 88"/>
                <a:gd name="T9" fmla="*/ 616 h 872"/>
                <a:gd name="T10" fmla="*/ 69 w 88"/>
                <a:gd name="T11" fmla="*/ 696 h 872"/>
                <a:gd name="T12" fmla="*/ 77 w 88"/>
                <a:gd name="T13" fmla="*/ 768 h 872"/>
                <a:gd name="T14" fmla="*/ 69 w 88"/>
                <a:gd name="T15" fmla="*/ 872 h 8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"/>
                <a:gd name="T25" fmla="*/ 0 h 872"/>
                <a:gd name="T26" fmla="*/ 88 w 88"/>
                <a:gd name="T27" fmla="*/ 872 h 8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" h="872">
                  <a:moveTo>
                    <a:pt x="69" y="0"/>
                  </a:moveTo>
                  <a:cubicBezTo>
                    <a:pt x="78" y="60"/>
                    <a:pt x="88" y="121"/>
                    <a:pt x="77" y="176"/>
                  </a:cubicBezTo>
                  <a:cubicBezTo>
                    <a:pt x="66" y="231"/>
                    <a:pt x="10" y="272"/>
                    <a:pt x="5" y="328"/>
                  </a:cubicBezTo>
                  <a:cubicBezTo>
                    <a:pt x="0" y="384"/>
                    <a:pt x="42" y="464"/>
                    <a:pt x="45" y="512"/>
                  </a:cubicBezTo>
                  <a:cubicBezTo>
                    <a:pt x="48" y="560"/>
                    <a:pt x="17" y="585"/>
                    <a:pt x="21" y="616"/>
                  </a:cubicBezTo>
                  <a:cubicBezTo>
                    <a:pt x="25" y="647"/>
                    <a:pt x="60" y="671"/>
                    <a:pt x="69" y="696"/>
                  </a:cubicBezTo>
                  <a:cubicBezTo>
                    <a:pt x="78" y="721"/>
                    <a:pt x="77" y="739"/>
                    <a:pt x="77" y="768"/>
                  </a:cubicBezTo>
                  <a:cubicBezTo>
                    <a:pt x="77" y="797"/>
                    <a:pt x="71" y="850"/>
                    <a:pt x="69" y="87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6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419" grpId="0" animBg="1"/>
      <p:bldP spid="136420" grpId="0" animBg="1"/>
      <p:bldP spid="1364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灯片编号占位符 4">
            <a:extLst>
              <a:ext uri="{FF2B5EF4-FFF2-40B4-BE49-F238E27FC236}">
                <a16:creationId xmlns:a16="http://schemas.microsoft.com/office/drawing/2014/main" id="{490EB4B1-9871-DFFB-8DAD-44051D3FED06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9014479" y="6346195"/>
            <a:ext cx="259043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412E81C4-8338-4C85-8B48-0EC2CEA9E602}" type="slidenum">
              <a:rPr kumimoji="0" lang="en-US" altLang="zh-CN" sz="1100" b="0">
                <a:solidFill>
                  <a:srgbClr val="636363"/>
                </a:solidFill>
              </a:rPr>
              <a:pPr/>
              <a:t>15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grpSp>
        <p:nvGrpSpPr>
          <p:cNvPr id="2" name="Group 172">
            <a:extLst>
              <a:ext uri="{FF2B5EF4-FFF2-40B4-BE49-F238E27FC236}">
                <a16:creationId xmlns:a16="http://schemas.microsoft.com/office/drawing/2014/main" id="{A4D21515-E2AD-42CA-D87C-BB9173144456}"/>
              </a:ext>
            </a:extLst>
          </p:cNvPr>
          <p:cNvGrpSpPr>
            <a:grpSpLocks/>
          </p:cNvGrpSpPr>
          <p:nvPr/>
        </p:nvGrpSpPr>
        <p:grpSpPr bwMode="auto">
          <a:xfrm>
            <a:off x="3568700" y="5084763"/>
            <a:ext cx="2209800" cy="1554162"/>
            <a:chOff x="1152" y="3067"/>
            <a:chExt cx="1392" cy="979"/>
          </a:xfrm>
        </p:grpSpPr>
        <p:grpSp>
          <p:nvGrpSpPr>
            <p:cNvPr id="30056" name="Group 173">
              <a:extLst>
                <a:ext uri="{FF2B5EF4-FFF2-40B4-BE49-F238E27FC236}">
                  <a16:creationId xmlns:a16="http://schemas.microsoft.com/office/drawing/2014/main" id="{1F547089-8DA2-8B74-EBC3-6425F28B8B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3067"/>
              <a:ext cx="1392" cy="979"/>
              <a:chOff x="1152" y="2736"/>
              <a:chExt cx="1392" cy="979"/>
            </a:xfrm>
          </p:grpSpPr>
          <p:sp>
            <p:nvSpPr>
              <p:cNvPr id="30058" name="Line 174">
                <a:extLst>
                  <a:ext uri="{FF2B5EF4-FFF2-40B4-BE49-F238E27FC236}">
                    <a16:creationId xmlns:a16="http://schemas.microsoft.com/office/drawing/2014/main" id="{858E4117-6925-54B0-B07D-E4E14D493D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52" y="2880"/>
                <a:ext cx="720" cy="416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059" name="Line 175">
                <a:extLst>
                  <a:ext uri="{FF2B5EF4-FFF2-40B4-BE49-F238E27FC236}">
                    <a16:creationId xmlns:a16="http://schemas.microsoft.com/office/drawing/2014/main" id="{FAE7592B-2406-991B-52DC-D7A43B87A4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2736"/>
                <a:ext cx="1008" cy="58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060" name="Arc 176">
                <a:extLst>
                  <a:ext uri="{FF2B5EF4-FFF2-40B4-BE49-F238E27FC236}">
                    <a16:creationId xmlns:a16="http://schemas.microsoft.com/office/drawing/2014/main" id="{4AEED8AE-5D62-C6CA-7D1C-7B14B23B38BA}"/>
                  </a:ext>
                </a:extLst>
              </p:cNvPr>
              <p:cNvSpPr>
                <a:spLocks/>
              </p:cNvSpPr>
              <p:nvPr/>
            </p:nvSpPr>
            <p:spPr bwMode="auto">
              <a:xfrm rot="8476323">
                <a:off x="1355" y="2837"/>
                <a:ext cx="992" cy="878"/>
              </a:xfrm>
              <a:custGeom>
                <a:avLst/>
                <a:gdLst>
                  <a:gd name="T0" fmla="*/ 0 w 26573"/>
                  <a:gd name="T1" fmla="*/ 0 h 21600"/>
                  <a:gd name="T2" fmla="*/ 0 w 26573"/>
                  <a:gd name="T3" fmla="*/ 0 h 21600"/>
                  <a:gd name="T4" fmla="*/ 0 w 2657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6573"/>
                  <a:gd name="T10" fmla="*/ 0 h 21600"/>
                  <a:gd name="T11" fmla="*/ 26573 w 265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573" h="21600" fill="none" extrusionOk="0">
                    <a:moveTo>
                      <a:pt x="0" y="580"/>
                    </a:moveTo>
                    <a:cubicBezTo>
                      <a:pt x="1629" y="194"/>
                      <a:pt x="3298" y="-1"/>
                      <a:pt x="4973" y="0"/>
                    </a:cubicBezTo>
                    <a:cubicBezTo>
                      <a:pt x="16902" y="0"/>
                      <a:pt x="26573" y="9670"/>
                      <a:pt x="26573" y="21600"/>
                    </a:cubicBezTo>
                  </a:path>
                  <a:path w="26573" h="21600" stroke="0" extrusionOk="0">
                    <a:moveTo>
                      <a:pt x="0" y="580"/>
                    </a:moveTo>
                    <a:cubicBezTo>
                      <a:pt x="1629" y="194"/>
                      <a:pt x="3298" y="-1"/>
                      <a:pt x="4973" y="0"/>
                    </a:cubicBezTo>
                    <a:cubicBezTo>
                      <a:pt x="16902" y="0"/>
                      <a:pt x="26573" y="9670"/>
                      <a:pt x="26573" y="21600"/>
                    </a:cubicBezTo>
                    <a:lnTo>
                      <a:pt x="4973" y="21600"/>
                    </a:lnTo>
                    <a:lnTo>
                      <a:pt x="0" y="580"/>
                    </a:lnTo>
                    <a:close/>
                  </a:path>
                </a:pathLst>
              </a:custGeom>
              <a:noFill/>
              <a:ln w="19050">
                <a:solidFill>
                  <a:schemeClr val="bg2"/>
                </a:solidFill>
                <a:round/>
                <a:headEnd type="triangle" w="sm" len="lg"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0057" name="Text Box 177">
              <a:extLst>
                <a:ext uri="{FF2B5EF4-FFF2-40B4-BE49-F238E27FC236}">
                  <a16:creationId xmlns:a16="http://schemas.microsoft.com/office/drawing/2014/main" id="{7EB89847-D5BD-6364-4FA2-319F82298E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2" y="3643"/>
              <a:ext cx="5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CN" i="1">
                  <a:solidFill>
                    <a:schemeClr val="bg2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120</a:t>
              </a:r>
              <a:r>
                <a:rPr lang="en-US" altLang="zh-CN" i="1">
                  <a:solidFill>
                    <a:schemeClr val="bg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°</a:t>
              </a:r>
            </a:p>
          </p:txBody>
        </p:sp>
      </p:grpSp>
      <p:grpSp>
        <p:nvGrpSpPr>
          <p:cNvPr id="4" name="Group 178">
            <a:extLst>
              <a:ext uri="{FF2B5EF4-FFF2-40B4-BE49-F238E27FC236}">
                <a16:creationId xmlns:a16="http://schemas.microsoft.com/office/drawing/2014/main" id="{A811C1EC-DC07-2EBE-3B10-0020043B387E}"/>
              </a:ext>
            </a:extLst>
          </p:cNvPr>
          <p:cNvGrpSpPr>
            <a:grpSpLocks/>
          </p:cNvGrpSpPr>
          <p:nvPr/>
        </p:nvGrpSpPr>
        <p:grpSpPr bwMode="auto">
          <a:xfrm>
            <a:off x="3263900" y="3332164"/>
            <a:ext cx="2762250" cy="2516187"/>
            <a:chOff x="960" y="2016"/>
            <a:chExt cx="1740" cy="1585"/>
          </a:xfrm>
        </p:grpSpPr>
        <p:sp>
          <p:nvSpPr>
            <p:cNvPr id="30054" name="Line 179">
              <a:extLst>
                <a:ext uri="{FF2B5EF4-FFF2-40B4-BE49-F238E27FC236}">
                  <a16:creationId xmlns:a16="http://schemas.microsoft.com/office/drawing/2014/main" id="{EA3942F7-2056-93EC-1395-B574DA6C40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016"/>
              <a:ext cx="1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055" name="Freeform 180">
              <a:extLst>
                <a:ext uri="{FF2B5EF4-FFF2-40B4-BE49-F238E27FC236}">
                  <a16:creationId xmlns:a16="http://schemas.microsoft.com/office/drawing/2014/main" id="{F1D6C9A7-E9F6-0D06-ED5C-36DA3D241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3600"/>
              <a:ext cx="1740" cy="1"/>
            </a:xfrm>
            <a:custGeom>
              <a:avLst/>
              <a:gdLst>
                <a:gd name="T0" fmla="*/ 0 w 1740"/>
                <a:gd name="T1" fmla="*/ 0 h 1"/>
                <a:gd name="T2" fmla="*/ 1740 w 1740"/>
                <a:gd name="T3" fmla="*/ 1 h 1"/>
                <a:gd name="T4" fmla="*/ 0 60000 65536"/>
                <a:gd name="T5" fmla="*/ 0 60000 65536"/>
                <a:gd name="T6" fmla="*/ 0 w 1740"/>
                <a:gd name="T7" fmla="*/ 0 h 1"/>
                <a:gd name="T8" fmla="*/ 1740 w 174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40" h="1">
                  <a:moveTo>
                    <a:pt x="0" y="0"/>
                  </a:moveTo>
                  <a:lnTo>
                    <a:pt x="1740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9701" name="Text Box 181">
            <a:extLst>
              <a:ext uri="{FF2B5EF4-FFF2-40B4-BE49-F238E27FC236}">
                <a16:creationId xmlns:a16="http://schemas.microsoft.com/office/drawing/2014/main" id="{C99931E3-F6DB-2565-FDF0-EA2746532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1" y="406401"/>
            <a:ext cx="3578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不穿通螺纹孔的画法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221366" name="Text Box 182">
            <a:extLst>
              <a:ext uri="{FF2B5EF4-FFF2-40B4-BE49-F238E27FC236}">
                <a16:creationId xmlns:a16="http://schemas.microsoft.com/office/drawing/2014/main" id="{6CA37283-BF38-6D3E-607B-928F5DAD7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381" y="1890287"/>
            <a:ext cx="615553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钻孔</a:t>
            </a:r>
          </a:p>
        </p:txBody>
      </p:sp>
      <p:grpSp>
        <p:nvGrpSpPr>
          <p:cNvPr id="5" name="Group 183">
            <a:extLst>
              <a:ext uri="{FF2B5EF4-FFF2-40B4-BE49-F238E27FC236}">
                <a16:creationId xmlns:a16="http://schemas.microsoft.com/office/drawing/2014/main" id="{70663A55-A3C1-51DF-032C-A608EFE86EB1}"/>
              </a:ext>
            </a:extLst>
          </p:cNvPr>
          <p:cNvGrpSpPr>
            <a:grpSpLocks/>
          </p:cNvGrpSpPr>
          <p:nvPr/>
        </p:nvGrpSpPr>
        <p:grpSpPr bwMode="auto">
          <a:xfrm>
            <a:off x="3263901" y="3319464"/>
            <a:ext cx="2760663" cy="2530475"/>
            <a:chOff x="960" y="1955"/>
            <a:chExt cx="1739" cy="1594"/>
          </a:xfrm>
        </p:grpSpPr>
        <p:sp>
          <p:nvSpPr>
            <p:cNvPr id="30033" name="Line 184">
              <a:extLst>
                <a:ext uri="{FF2B5EF4-FFF2-40B4-BE49-F238E27FC236}">
                  <a16:creationId xmlns:a16="http://schemas.microsoft.com/office/drawing/2014/main" id="{18816DA8-4E41-9BD0-8530-3644BA2095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1964"/>
              <a:ext cx="1033" cy="10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034" name="Line 185">
              <a:extLst>
                <a:ext uri="{FF2B5EF4-FFF2-40B4-BE49-F238E27FC236}">
                  <a16:creationId xmlns:a16="http://schemas.microsoft.com/office/drawing/2014/main" id="{DBAF6C3D-E059-07EC-1F66-98FF8873A1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1957"/>
              <a:ext cx="1185" cy="11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035" name="Line 186">
              <a:extLst>
                <a:ext uri="{FF2B5EF4-FFF2-40B4-BE49-F238E27FC236}">
                  <a16:creationId xmlns:a16="http://schemas.microsoft.com/office/drawing/2014/main" id="{F935BD82-BA5C-A9B6-3C5C-379722C785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3" y="1955"/>
              <a:ext cx="1319" cy="1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036" name="Line 187">
              <a:extLst>
                <a:ext uri="{FF2B5EF4-FFF2-40B4-BE49-F238E27FC236}">
                  <a16:creationId xmlns:a16="http://schemas.microsoft.com/office/drawing/2014/main" id="{08536A4C-E27D-3B90-A371-C038986EAB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3" y="1967"/>
              <a:ext cx="1459" cy="14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037" name="Freeform 188">
              <a:extLst>
                <a:ext uri="{FF2B5EF4-FFF2-40B4-BE49-F238E27FC236}">
                  <a16:creationId xmlns:a16="http://schemas.microsoft.com/office/drawing/2014/main" id="{5F463B9F-9077-7D78-3A11-F7F7AEF7A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1956"/>
              <a:ext cx="751" cy="751"/>
            </a:xfrm>
            <a:custGeom>
              <a:avLst/>
              <a:gdLst>
                <a:gd name="T0" fmla="*/ 0 w 570"/>
                <a:gd name="T1" fmla="*/ 2262 h 570"/>
                <a:gd name="T2" fmla="*/ 2262 w 570"/>
                <a:gd name="T3" fmla="*/ 0 h 570"/>
                <a:gd name="T4" fmla="*/ 0 60000 65536"/>
                <a:gd name="T5" fmla="*/ 0 60000 65536"/>
                <a:gd name="T6" fmla="*/ 0 w 570"/>
                <a:gd name="T7" fmla="*/ 0 h 570"/>
                <a:gd name="T8" fmla="*/ 570 w 570"/>
                <a:gd name="T9" fmla="*/ 570 h 5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70" h="570">
                  <a:moveTo>
                    <a:pt x="0" y="570"/>
                  </a:moveTo>
                  <a:lnTo>
                    <a:pt x="57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038" name="Freeform 189">
              <a:extLst>
                <a:ext uri="{FF2B5EF4-FFF2-40B4-BE49-F238E27FC236}">
                  <a16:creationId xmlns:a16="http://schemas.microsoft.com/office/drawing/2014/main" id="{7859F48E-DD4E-9511-6044-B5C78601B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" y="1956"/>
              <a:ext cx="889" cy="886"/>
            </a:xfrm>
            <a:custGeom>
              <a:avLst/>
              <a:gdLst>
                <a:gd name="T0" fmla="*/ 0 w 561"/>
                <a:gd name="T1" fmla="*/ 5590 h 559"/>
                <a:gd name="T2" fmla="*/ 5608 w 561"/>
                <a:gd name="T3" fmla="*/ 0 h 559"/>
                <a:gd name="T4" fmla="*/ 0 60000 65536"/>
                <a:gd name="T5" fmla="*/ 0 60000 65536"/>
                <a:gd name="T6" fmla="*/ 0 w 561"/>
                <a:gd name="T7" fmla="*/ 0 h 559"/>
                <a:gd name="T8" fmla="*/ 561 w 561"/>
                <a:gd name="T9" fmla="*/ 559 h 55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1" h="559">
                  <a:moveTo>
                    <a:pt x="0" y="559"/>
                  </a:moveTo>
                  <a:lnTo>
                    <a:pt x="561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039" name="Freeform 190">
              <a:extLst>
                <a:ext uri="{FF2B5EF4-FFF2-40B4-BE49-F238E27FC236}">
                  <a16:creationId xmlns:a16="http://schemas.microsoft.com/office/drawing/2014/main" id="{0BC37F25-B53C-B26E-67D4-F27C7405B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" y="1955"/>
              <a:ext cx="1583" cy="1577"/>
            </a:xfrm>
            <a:custGeom>
              <a:avLst/>
              <a:gdLst>
                <a:gd name="T0" fmla="*/ 0 w 525"/>
                <a:gd name="T1" fmla="*/ 130360 h 523"/>
                <a:gd name="T2" fmla="*/ 130846 w 525"/>
                <a:gd name="T3" fmla="*/ 0 h 523"/>
                <a:gd name="T4" fmla="*/ 0 60000 65536"/>
                <a:gd name="T5" fmla="*/ 0 60000 65536"/>
                <a:gd name="T6" fmla="*/ 0 w 525"/>
                <a:gd name="T7" fmla="*/ 0 h 523"/>
                <a:gd name="T8" fmla="*/ 525 w 525"/>
                <a:gd name="T9" fmla="*/ 523 h 5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25" h="523">
                  <a:moveTo>
                    <a:pt x="0" y="523"/>
                  </a:moveTo>
                  <a:lnTo>
                    <a:pt x="525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040" name="Freeform 191">
              <a:extLst>
                <a:ext uri="{FF2B5EF4-FFF2-40B4-BE49-F238E27FC236}">
                  <a16:creationId xmlns:a16="http://schemas.microsoft.com/office/drawing/2014/main" id="{731FDDC9-63A3-D4BD-2E2F-9AC28B898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1958"/>
              <a:ext cx="607" cy="607"/>
            </a:xfrm>
            <a:custGeom>
              <a:avLst/>
              <a:gdLst>
                <a:gd name="T0" fmla="*/ 0 w 570"/>
                <a:gd name="T1" fmla="*/ 781 h 570"/>
                <a:gd name="T2" fmla="*/ 781 w 570"/>
                <a:gd name="T3" fmla="*/ 0 h 570"/>
                <a:gd name="T4" fmla="*/ 0 60000 65536"/>
                <a:gd name="T5" fmla="*/ 0 60000 65536"/>
                <a:gd name="T6" fmla="*/ 0 w 570"/>
                <a:gd name="T7" fmla="*/ 0 h 570"/>
                <a:gd name="T8" fmla="*/ 570 w 570"/>
                <a:gd name="T9" fmla="*/ 570 h 5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70" h="570">
                  <a:moveTo>
                    <a:pt x="0" y="570"/>
                  </a:moveTo>
                  <a:lnTo>
                    <a:pt x="57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041" name="Freeform 192">
              <a:extLst>
                <a:ext uri="{FF2B5EF4-FFF2-40B4-BE49-F238E27FC236}">
                  <a16:creationId xmlns:a16="http://schemas.microsoft.com/office/drawing/2014/main" id="{3443B878-ED4D-5DB3-4499-295A4F4AE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2513"/>
              <a:ext cx="1019" cy="1019"/>
            </a:xfrm>
            <a:custGeom>
              <a:avLst/>
              <a:gdLst>
                <a:gd name="T0" fmla="*/ 0 w 990"/>
                <a:gd name="T1" fmla="*/ 1145 h 990"/>
                <a:gd name="T2" fmla="*/ 1145 w 990"/>
                <a:gd name="T3" fmla="*/ 0 h 990"/>
                <a:gd name="T4" fmla="*/ 0 60000 65536"/>
                <a:gd name="T5" fmla="*/ 0 60000 65536"/>
                <a:gd name="T6" fmla="*/ 0 w 990"/>
                <a:gd name="T7" fmla="*/ 0 h 990"/>
                <a:gd name="T8" fmla="*/ 990 w 990"/>
                <a:gd name="T9" fmla="*/ 990 h 99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90" h="990">
                  <a:moveTo>
                    <a:pt x="0" y="990"/>
                  </a:moveTo>
                  <a:lnTo>
                    <a:pt x="99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042" name="Freeform 193">
              <a:extLst>
                <a:ext uri="{FF2B5EF4-FFF2-40B4-BE49-F238E27FC236}">
                  <a16:creationId xmlns:a16="http://schemas.microsoft.com/office/drawing/2014/main" id="{BEE247EF-0927-B482-4528-75E7BBA63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" y="2673"/>
              <a:ext cx="852" cy="859"/>
            </a:xfrm>
            <a:custGeom>
              <a:avLst/>
              <a:gdLst>
                <a:gd name="T0" fmla="*/ 0 w 852"/>
                <a:gd name="T1" fmla="*/ 859 h 859"/>
                <a:gd name="T2" fmla="*/ 852 w 852"/>
                <a:gd name="T3" fmla="*/ 0 h 859"/>
                <a:gd name="T4" fmla="*/ 0 60000 65536"/>
                <a:gd name="T5" fmla="*/ 0 60000 65536"/>
                <a:gd name="T6" fmla="*/ 0 w 852"/>
                <a:gd name="T7" fmla="*/ 0 h 859"/>
                <a:gd name="T8" fmla="*/ 852 w 852"/>
                <a:gd name="T9" fmla="*/ 859 h 85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2" h="859">
                  <a:moveTo>
                    <a:pt x="0" y="859"/>
                  </a:moveTo>
                  <a:lnTo>
                    <a:pt x="85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043" name="Freeform 194">
              <a:extLst>
                <a:ext uri="{FF2B5EF4-FFF2-40B4-BE49-F238E27FC236}">
                  <a16:creationId xmlns:a16="http://schemas.microsoft.com/office/drawing/2014/main" id="{784E1B56-FE46-2D62-097A-F54E60E55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" y="2817"/>
              <a:ext cx="732" cy="730"/>
            </a:xfrm>
            <a:custGeom>
              <a:avLst/>
              <a:gdLst>
                <a:gd name="T0" fmla="*/ 0 w 732"/>
                <a:gd name="T1" fmla="*/ 730 h 730"/>
                <a:gd name="T2" fmla="*/ 732 w 732"/>
                <a:gd name="T3" fmla="*/ 0 h 730"/>
                <a:gd name="T4" fmla="*/ 0 60000 65536"/>
                <a:gd name="T5" fmla="*/ 0 60000 65536"/>
                <a:gd name="T6" fmla="*/ 0 w 732"/>
                <a:gd name="T7" fmla="*/ 0 h 730"/>
                <a:gd name="T8" fmla="*/ 732 w 732"/>
                <a:gd name="T9" fmla="*/ 730 h 73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2" h="730">
                  <a:moveTo>
                    <a:pt x="0" y="730"/>
                  </a:moveTo>
                  <a:lnTo>
                    <a:pt x="73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044" name="Freeform 195">
              <a:extLst>
                <a:ext uri="{FF2B5EF4-FFF2-40B4-BE49-F238E27FC236}">
                  <a16:creationId xmlns:a16="http://schemas.microsoft.com/office/drawing/2014/main" id="{BF9E34D1-D0F5-F47E-FEC8-929A9363B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1958"/>
              <a:ext cx="465" cy="469"/>
            </a:xfrm>
            <a:custGeom>
              <a:avLst/>
              <a:gdLst>
                <a:gd name="T0" fmla="*/ 0 w 465"/>
                <a:gd name="T1" fmla="*/ 469 h 469"/>
                <a:gd name="T2" fmla="*/ 465 w 465"/>
                <a:gd name="T3" fmla="*/ 0 h 469"/>
                <a:gd name="T4" fmla="*/ 0 60000 65536"/>
                <a:gd name="T5" fmla="*/ 0 60000 65536"/>
                <a:gd name="T6" fmla="*/ 0 w 465"/>
                <a:gd name="T7" fmla="*/ 0 h 469"/>
                <a:gd name="T8" fmla="*/ 465 w 465"/>
                <a:gd name="T9" fmla="*/ 469 h 46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5" h="469">
                  <a:moveTo>
                    <a:pt x="0" y="469"/>
                  </a:moveTo>
                  <a:lnTo>
                    <a:pt x="465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045" name="Freeform 196">
              <a:extLst>
                <a:ext uri="{FF2B5EF4-FFF2-40B4-BE49-F238E27FC236}">
                  <a16:creationId xmlns:a16="http://schemas.microsoft.com/office/drawing/2014/main" id="{AE80D27A-4661-3B6D-AD7E-6F57C54C3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" y="1958"/>
              <a:ext cx="285" cy="285"/>
            </a:xfrm>
            <a:custGeom>
              <a:avLst/>
              <a:gdLst>
                <a:gd name="T0" fmla="*/ 0 w 285"/>
                <a:gd name="T1" fmla="*/ 285 h 285"/>
                <a:gd name="T2" fmla="*/ 285 w 285"/>
                <a:gd name="T3" fmla="*/ 0 h 285"/>
                <a:gd name="T4" fmla="*/ 0 60000 65536"/>
                <a:gd name="T5" fmla="*/ 0 60000 65536"/>
                <a:gd name="T6" fmla="*/ 0 w 285"/>
                <a:gd name="T7" fmla="*/ 0 h 285"/>
                <a:gd name="T8" fmla="*/ 285 w 285"/>
                <a:gd name="T9" fmla="*/ 285 h 2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5" h="285">
                  <a:moveTo>
                    <a:pt x="0" y="285"/>
                  </a:moveTo>
                  <a:lnTo>
                    <a:pt x="285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046" name="Freeform 197">
              <a:extLst>
                <a:ext uri="{FF2B5EF4-FFF2-40B4-BE49-F238E27FC236}">
                  <a16:creationId xmlns:a16="http://schemas.microsoft.com/office/drawing/2014/main" id="{1A00958A-36F1-FA1F-DF83-1E29D3998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" y="1972"/>
              <a:ext cx="135" cy="135"/>
            </a:xfrm>
            <a:custGeom>
              <a:avLst/>
              <a:gdLst>
                <a:gd name="T0" fmla="*/ 0 w 135"/>
                <a:gd name="T1" fmla="*/ 135 h 135"/>
                <a:gd name="T2" fmla="*/ 135 w 135"/>
                <a:gd name="T3" fmla="*/ 0 h 135"/>
                <a:gd name="T4" fmla="*/ 0 60000 65536"/>
                <a:gd name="T5" fmla="*/ 0 60000 65536"/>
                <a:gd name="T6" fmla="*/ 0 w 135"/>
                <a:gd name="T7" fmla="*/ 0 h 135"/>
                <a:gd name="T8" fmla="*/ 135 w 135"/>
                <a:gd name="T9" fmla="*/ 135 h 1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5" h="135">
                  <a:moveTo>
                    <a:pt x="0" y="135"/>
                  </a:moveTo>
                  <a:lnTo>
                    <a:pt x="135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047" name="Freeform 198">
              <a:extLst>
                <a:ext uri="{FF2B5EF4-FFF2-40B4-BE49-F238E27FC236}">
                  <a16:creationId xmlns:a16="http://schemas.microsoft.com/office/drawing/2014/main" id="{1C0D12E3-5BE9-4AD2-55C5-2E6F7FA53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" y="3127"/>
              <a:ext cx="405" cy="405"/>
            </a:xfrm>
            <a:custGeom>
              <a:avLst/>
              <a:gdLst>
                <a:gd name="T0" fmla="*/ 0 w 405"/>
                <a:gd name="T1" fmla="*/ 405 h 405"/>
                <a:gd name="T2" fmla="*/ 405 w 405"/>
                <a:gd name="T3" fmla="*/ 0 h 405"/>
                <a:gd name="T4" fmla="*/ 0 60000 65536"/>
                <a:gd name="T5" fmla="*/ 0 60000 65536"/>
                <a:gd name="T6" fmla="*/ 0 w 405"/>
                <a:gd name="T7" fmla="*/ 0 h 405"/>
                <a:gd name="T8" fmla="*/ 405 w 405"/>
                <a:gd name="T9" fmla="*/ 405 h 40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5" h="405">
                  <a:moveTo>
                    <a:pt x="0" y="405"/>
                  </a:moveTo>
                  <a:lnTo>
                    <a:pt x="405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048" name="Line 199">
              <a:extLst>
                <a:ext uri="{FF2B5EF4-FFF2-40B4-BE49-F238E27FC236}">
                  <a16:creationId xmlns:a16="http://schemas.microsoft.com/office/drawing/2014/main" id="{D612D352-6945-BF1A-C49F-D3E9E06F08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0" y="3291"/>
              <a:ext cx="248" cy="2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049" name="Line 200">
              <a:extLst>
                <a:ext uri="{FF2B5EF4-FFF2-40B4-BE49-F238E27FC236}">
                  <a16:creationId xmlns:a16="http://schemas.microsoft.com/office/drawing/2014/main" id="{CD5CAA3A-9E7D-3013-796F-F6DDA3EE70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71" y="2029"/>
              <a:ext cx="1520" cy="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050" name="Line 201">
              <a:extLst>
                <a:ext uri="{FF2B5EF4-FFF2-40B4-BE49-F238E27FC236}">
                  <a16:creationId xmlns:a16="http://schemas.microsoft.com/office/drawing/2014/main" id="{3ACC7C40-3E03-3109-476C-B4FAE5CCE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5" y="2197"/>
              <a:ext cx="1345" cy="13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051" name="Line 202">
              <a:extLst>
                <a:ext uri="{FF2B5EF4-FFF2-40B4-BE49-F238E27FC236}">
                  <a16:creationId xmlns:a16="http://schemas.microsoft.com/office/drawing/2014/main" id="{EE920FFD-B530-CB83-2962-0F13271F42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6" y="2371"/>
              <a:ext cx="1178" cy="11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052" name="Line 203">
              <a:extLst>
                <a:ext uri="{FF2B5EF4-FFF2-40B4-BE49-F238E27FC236}">
                  <a16:creationId xmlns:a16="http://schemas.microsoft.com/office/drawing/2014/main" id="{820A8B95-E7DF-CC3D-4615-69BCA0A52A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3" y="2982"/>
              <a:ext cx="560" cy="5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053" name="Line 204">
              <a:extLst>
                <a:ext uri="{FF2B5EF4-FFF2-40B4-BE49-F238E27FC236}">
                  <a16:creationId xmlns:a16="http://schemas.microsoft.com/office/drawing/2014/main" id="{E2FAB1D5-EC1F-B57D-F17F-C7C836AFCA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6" y="3448"/>
              <a:ext cx="94" cy="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205">
            <a:extLst>
              <a:ext uri="{FF2B5EF4-FFF2-40B4-BE49-F238E27FC236}">
                <a16:creationId xmlns:a16="http://schemas.microsoft.com/office/drawing/2014/main" id="{51F10C82-C880-3E23-7831-D2B94C3C936B}"/>
              </a:ext>
            </a:extLst>
          </p:cNvPr>
          <p:cNvGrpSpPr>
            <a:grpSpLocks/>
          </p:cNvGrpSpPr>
          <p:nvPr/>
        </p:nvGrpSpPr>
        <p:grpSpPr bwMode="auto">
          <a:xfrm>
            <a:off x="4164013" y="3333751"/>
            <a:ext cx="946150" cy="2003425"/>
            <a:chOff x="1527" y="1964"/>
            <a:chExt cx="596" cy="1262"/>
          </a:xfrm>
        </p:grpSpPr>
        <p:sp>
          <p:nvSpPr>
            <p:cNvPr id="30031" name="Freeform 206">
              <a:extLst>
                <a:ext uri="{FF2B5EF4-FFF2-40B4-BE49-F238E27FC236}">
                  <a16:creationId xmlns:a16="http://schemas.microsoft.com/office/drawing/2014/main" id="{BF3A4650-74BF-C596-DFC2-F97A79C94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" y="1964"/>
              <a:ext cx="582" cy="1262"/>
            </a:xfrm>
            <a:custGeom>
              <a:avLst/>
              <a:gdLst>
                <a:gd name="T0" fmla="*/ 0 w 582"/>
                <a:gd name="T1" fmla="*/ 0 h 1262"/>
                <a:gd name="T2" fmla="*/ 0 w 582"/>
                <a:gd name="T3" fmla="*/ 1098 h 1262"/>
                <a:gd name="T4" fmla="*/ 284 w 582"/>
                <a:gd name="T5" fmla="*/ 1262 h 1262"/>
                <a:gd name="T6" fmla="*/ 582 w 582"/>
                <a:gd name="T7" fmla="*/ 1113 h 1262"/>
                <a:gd name="T8" fmla="*/ 582 w 582"/>
                <a:gd name="T9" fmla="*/ 0 h 1262"/>
                <a:gd name="T10" fmla="*/ 0 w 582"/>
                <a:gd name="T11" fmla="*/ 0 h 12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2"/>
                <a:gd name="T19" fmla="*/ 0 h 1262"/>
                <a:gd name="T20" fmla="*/ 582 w 582"/>
                <a:gd name="T21" fmla="*/ 1262 h 12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2" h="1262">
                  <a:moveTo>
                    <a:pt x="0" y="0"/>
                  </a:moveTo>
                  <a:lnTo>
                    <a:pt x="0" y="1098"/>
                  </a:lnTo>
                  <a:lnTo>
                    <a:pt x="284" y="1262"/>
                  </a:lnTo>
                  <a:lnTo>
                    <a:pt x="582" y="1113"/>
                  </a:lnTo>
                  <a:lnTo>
                    <a:pt x="58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032" name="Line 207">
              <a:extLst>
                <a:ext uri="{FF2B5EF4-FFF2-40B4-BE49-F238E27FC236}">
                  <a16:creationId xmlns:a16="http://schemas.microsoft.com/office/drawing/2014/main" id="{095B64ED-1E98-59C1-582C-AF17DE387E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7" y="3069"/>
              <a:ext cx="5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21392" name="Line 208">
            <a:extLst>
              <a:ext uri="{FF2B5EF4-FFF2-40B4-BE49-F238E27FC236}">
                <a16:creationId xmlns:a16="http://schemas.microsoft.com/office/drawing/2014/main" id="{1EA8BE78-882B-B592-998D-67397A000D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5500" y="3103563"/>
            <a:ext cx="0" cy="26670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6" name="Line 209">
            <a:extLst>
              <a:ext uri="{FF2B5EF4-FFF2-40B4-BE49-F238E27FC236}">
                <a16:creationId xmlns:a16="http://schemas.microsoft.com/office/drawing/2014/main" id="{7A5F0EEF-BB00-8D32-7C31-64DA701785F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8413" y="3186113"/>
            <a:ext cx="0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" name="Group 210">
            <a:extLst>
              <a:ext uri="{FF2B5EF4-FFF2-40B4-BE49-F238E27FC236}">
                <a16:creationId xmlns:a16="http://schemas.microsoft.com/office/drawing/2014/main" id="{393DA899-5C24-7CF2-1DE8-BAB589520295}"/>
              </a:ext>
            </a:extLst>
          </p:cNvPr>
          <p:cNvGrpSpPr>
            <a:grpSpLocks/>
          </p:cNvGrpSpPr>
          <p:nvPr/>
        </p:nvGrpSpPr>
        <p:grpSpPr bwMode="auto">
          <a:xfrm>
            <a:off x="4171950" y="995364"/>
            <a:ext cx="928688" cy="4364037"/>
            <a:chOff x="1532" y="491"/>
            <a:chExt cx="585" cy="2749"/>
          </a:xfrm>
        </p:grpSpPr>
        <p:sp>
          <p:nvSpPr>
            <p:cNvPr id="30023" name="Freeform 211">
              <a:extLst>
                <a:ext uri="{FF2B5EF4-FFF2-40B4-BE49-F238E27FC236}">
                  <a16:creationId xmlns:a16="http://schemas.microsoft.com/office/drawing/2014/main" id="{4A2E0BDD-532C-0554-75F8-9F995EE3C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8" y="504"/>
              <a:ext cx="413" cy="200"/>
            </a:xfrm>
            <a:custGeom>
              <a:avLst/>
              <a:gdLst>
                <a:gd name="T0" fmla="*/ 0 w 413"/>
                <a:gd name="T1" fmla="*/ 200 h 200"/>
                <a:gd name="T2" fmla="*/ 0 w 413"/>
                <a:gd name="T3" fmla="*/ 37 h 200"/>
                <a:gd name="T4" fmla="*/ 24 w 413"/>
                <a:gd name="T5" fmla="*/ 12 h 200"/>
                <a:gd name="T6" fmla="*/ 52 w 413"/>
                <a:gd name="T7" fmla="*/ 0 h 200"/>
                <a:gd name="T8" fmla="*/ 108 w 413"/>
                <a:gd name="T9" fmla="*/ 0 h 200"/>
                <a:gd name="T10" fmla="*/ 184 w 413"/>
                <a:gd name="T11" fmla="*/ 24 h 200"/>
                <a:gd name="T12" fmla="*/ 272 w 413"/>
                <a:gd name="T13" fmla="*/ 16 h 200"/>
                <a:gd name="T14" fmla="*/ 320 w 413"/>
                <a:gd name="T15" fmla="*/ 12 h 200"/>
                <a:gd name="T16" fmla="*/ 413 w 413"/>
                <a:gd name="T17" fmla="*/ 28 h 200"/>
                <a:gd name="T18" fmla="*/ 413 w 413"/>
                <a:gd name="T19" fmla="*/ 200 h 200"/>
                <a:gd name="T20" fmla="*/ 0 w 413"/>
                <a:gd name="T21" fmla="*/ 200 h 2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3"/>
                <a:gd name="T34" fmla="*/ 0 h 200"/>
                <a:gd name="T35" fmla="*/ 413 w 413"/>
                <a:gd name="T36" fmla="*/ 200 h 2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3" h="200">
                  <a:moveTo>
                    <a:pt x="0" y="200"/>
                  </a:moveTo>
                  <a:lnTo>
                    <a:pt x="0" y="37"/>
                  </a:lnTo>
                  <a:lnTo>
                    <a:pt x="24" y="12"/>
                  </a:lnTo>
                  <a:lnTo>
                    <a:pt x="52" y="0"/>
                  </a:lnTo>
                  <a:lnTo>
                    <a:pt x="108" y="0"/>
                  </a:lnTo>
                  <a:lnTo>
                    <a:pt x="184" y="24"/>
                  </a:lnTo>
                  <a:lnTo>
                    <a:pt x="272" y="16"/>
                  </a:lnTo>
                  <a:lnTo>
                    <a:pt x="320" y="12"/>
                  </a:lnTo>
                  <a:lnTo>
                    <a:pt x="413" y="28"/>
                  </a:lnTo>
                  <a:lnTo>
                    <a:pt x="413" y="200"/>
                  </a:lnTo>
                  <a:lnTo>
                    <a:pt x="0" y="200"/>
                  </a:lnTo>
                  <a:close/>
                </a:path>
              </a:pathLst>
            </a:custGeom>
            <a:gradFill rotWithShape="0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024" name="Freeform 212">
              <a:extLst>
                <a:ext uri="{FF2B5EF4-FFF2-40B4-BE49-F238E27FC236}">
                  <a16:creationId xmlns:a16="http://schemas.microsoft.com/office/drawing/2014/main" id="{8558B0CF-2E4F-9C56-D005-F5CB8A2E8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2" y="3052"/>
              <a:ext cx="320" cy="188"/>
            </a:xfrm>
            <a:custGeom>
              <a:avLst/>
              <a:gdLst>
                <a:gd name="T0" fmla="*/ 0 w 320"/>
                <a:gd name="T1" fmla="*/ 4 h 188"/>
                <a:gd name="T2" fmla="*/ 320 w 320"/>
                <a:gd name="T3" fmla="*/ 0 h 188"/>
                <a:gd name="T4" fmla="*/ 300 w 320"/>
                <a:gd name="T5" fmla="*/ 188 h 188"/>
                <a:gd name="T6" fmla="*/ 0 w 320"/>
                <a:gd name="T7" fmla="*/ 4 h 1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0"/>
                <a:gd name="T13" fmla="*/ 0 h 188"/>
                <a:gd name="T14" fmla="*/ 320 w 320"/>
                <a:gd name="T15" fmla="*/ 188 h 1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0" h="188">
                  <a:moveTo>
                    <a:pt x="0" y="4"/>
                  </a:moveTo>
                  <a:lnTo>
                    <a:pt x="320" y="0"/>
                  </a:lnTo>
                  <a:lnTo>
                    <a:pt x="300" y="188"/>
                  </a:lnTo>
                  <a:lnTo>
                    <a:pt x="0" y="4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5400000" scaled="1"/>
            </a:gradFill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025" name="Freeform 213">
              <a:extLst>
                <a:ext uri="{FF2B5EF4-FFF2-40B4-BE49-F238E27FC236}">
                  <a16:creationId xmlns:a16="http://schemas.microsoft.com/office/drawing/2014/main" id="{15BC5883-DA58-8422-D366-BED494BE0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2" y="2599"/>
              <a:ext cx="285" cy="637"/>
            </a:xfrm>
            <a:custGeom>
              <a:avLst/>
              <a:gdLst>
                <a:gd name="T0" fmla="*/ 208 w 285"/>
                <a:gd name="T1" fmla="*/ 0 h 637"/>
                <a:gd name="T2" fmla="*/ 236 w 285"/>
                <a:gd name="T3" fmla="*/ 57 h 637"/>
                <a:gd name="T4" fmla="*/ 256 w 285"/>
                <a:gd name="T5" fmla="*/ 125 h 637"/>
                <a:gd name="T6" fmla="*/ 276 w 285"/>
                <a:gd name="T7" fmla="*/ 233 h 637"/>
                <a:gd name="T8" fmla="*/ 285 w 285"/>
                <a:gd name="T9" fmla="*/ 355 h 637"/>
                <a:gd name="T10" fmla="*/ 284 w 285"/>
                <a:gd name="T11" fmla="*/ 485 h 637"/>
                <a:gd name="T12" fmla="*/ 0 w 285"/>
                <a:gd name="T13" fmla="*/ 637 h 637"/>
                <a:gd name="T14" fmla="*/ 16 w 285"/>
                <a:gd name="T15" fmla="*/ 518 h 637"/>
                <a:gd name="T16" fmla="*/ 45 w 285"/>
                <a:gd name="T17" fmla="*/ 345 h 637"/>
                <a:gd name="T18" fmla="*/ 83 w 285"/>
                <a:gd name="T19" fmla="*/ 230 h 637"/>
                <a:gd name="T20" fmla="*/ 141 w 285"/>
                <a:gd name="T21" fmla="*/ 115 h 637"/>
                <a:gd name="T22" fmla="*/ 208 w 285"/>
                <a:gd name="T23" fmla="*/ 0 h 6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5"/>
                <a:gd name="T37" fmla="*/ 0 h 637"/>
                <a:gd name="T38" fmla="*/ 285 w 285"/>
                <a:gd name="T39" fmla="*/ 637 h 6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5" h="637">
                  <a:moveTo>
                    <a:pt x="208" y="0"/>
                  </a:moveTo>
                  <a:lnTo>
                    <a:pt x="236" y="57"/>
                  </a:lnTo>
                  <a:lnTo>
                    <a:pt x="256" y="125"/>
                  </a:lnTo>
                  <a:lnTo>
                    <a:pt x="276" y="233"/>
                  </a:lnTo>
                  <a:lnTo>
                    <a:pt x="285" y="355"/>
                  </a:lnTo>
                  <a:lnTo>
                    <a:pt x="284" y="485"/>
                  </a:lnTo>
                  <a:lnTo>
                    <a:pt x="0" y="637"/>
                  </a:lnTo>
                  <a:lnTo>
                    <a:pt x="16" y="518"/>
                  </a:lnTo>
                  <a:lnTo>
                    <a:pt x="45" y="345"/>
                  </a:lnTo>
                  <a:lnTo>
                    <a:pt x="83" y="230"/>
                  </a:lnTo>
                  <a:lnTo>
                    <a:pt x="141" y="115"/>
                  </a:lnTo>
                  <a:lnTo>
                    <a:pt x="208" y="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0" scaled="1"/>
            </a:gradFill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026" name="Freeform 214">
              <a:extLst>
                <a:ext uri="{FF2B5EF4-FFF2-40B4-BE49-F238E27FC236}">
                  <a16:creationId xmlns:a16="http://schemas.microsoft.com/office/drawing/2014/main" id="{7285D5E8-82E0-1586-E863-029AB0396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2" y="1460"/>
              <a:ext cx="576" cy="1331"/>
            </a:xfrm>
            <a:custGeom>
              <a:avLst/>
              <a:gdLst>
                <a:gd name="T0" fmla="*/ 500 w 576"/>
                <a:gd name="T1" fmla="*/ 0 h 1331"/>
                <a:gd name="T2" fmla="*/ 536 w 576"/>
                <a:gd name="T3" fmla="*/ 104 h 1331"/>
                <a:gd name="T4" fmla="*/ 560 w 576"/>
                <a:gd name="T5" fmla="*/ 192 h 1331"/>
                <a:gd name="T6" fmla="*/ 576 w 576"/>
                <a:gd name="T7" fmla="*/ 292 h 1331"/>
                <a:gd name="T8" fmla="*/ 556 w 576"/>
                <a:gd name="T9" fmla="*/ 390 h 1331"/>
                <a:gd name="T10" fmla="*/ 499 w 576"/>
                <a:gd name="T11" fmla="*/ 572 h 1331"/>
                <a:gd name="T12" fmla="*/ 451 w 576"/>
                <a:gd name="T13" fmla="*/ 668 h 1331"/>
                <a:gd name="T14" fmla="*/ 392 w 576"/>
                <a:gd name="T15" fmla="*/ 780 h 1331"/>
                <a:gd name="T16" fmla="*/ 356 w 576"/>
                <a:gd name="T17" fmla="*/ 932 h 1331"/>
                <a:gd name="T18" fmla="*/ 316 w 576"/>
                <a:gd name="T19" fmla="*/ 1100 h 1331"/>
                <a:gd name="T20" fmla="*/ 134 w 576"/>
                <a:gd name="T21" fmla="*/ 1264 h 1331"/>
                <a:gd name="T22" fmla="*/ 95 w 576"/>
                <a:gd name="T23" fmla="*/ 1331 h 1331"/>
                <a:gd name="T24" fmla="*/ 19 w 576"/>
                <a:gd name="T25" fmla="*/ 1148 h 1331"/>
                <a:gd name="T26" fmla="*/ 0 w 576"/>
                <a:gd name="T27" fmla="*/ 1044 h 1331"/>
                <a:gd name="T28" fmla="*/ 4 w 576"/>
                <a:gd name="T29" fmla="*/ 920 h 1331"/>
                <a:gd name="T30" fmla="*/ 57 w 576"/>
                <a:gd name="T31" fmla="*/ 707 h 1331"/>
                <a:gd name="T32" fmla="*/ 124 w 576"/>
                <a:gd name="T33" fmla="*/ 534 h 1331"/>
                <a:gd name="T34" fmla="*/ 211 w 576"/>
                <a:gd name="T35" fmla="*/ 438 h 1331"/>
                <a:gd name="T36" fmla="*/ 316 w 576"/>
                <a:gd name="T37" fmla="*/ 294 h 1331"/>
                <a:gd name="T38" fmla="*/ 431 w 576"/>
                <a:gd name="T39" fmla="*/ 102 h 1331"/>
                <a:gd name="T40" fmla="*/ 500 w 576"/>
                <a:gd name="T41" fmla="*/ 0 h 13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6"/>
                <a:gd name="T64" fmla="*/ 0 h 1331"/>
                <a:gd name="T65" fmla="*/ 576 w 576"/>
                <a:gd name="T66" fmla="*/ 1331 h 13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6" h="1331">
                  <a:moveTo>
                    <a:pt x="500" y="0"/>
                  </a:moveTo>
                  <a:lnTo>
                    <a:pt x="536" y="104"/>
                  </a:lnTo>
                  <a:lnTo>
                    <a:pt x="560" y="192"/>
                  </a:lnTo>
                  <a:lnTo>
                    <a:pt x="576" y="292"/>
                  </a:lnTo>
                  <a:lnTo>
                    <a:pt x="556" y="390"/>
                  </a:lnTo>
                  <a:lnTo>
                    <a:pt x="499" y="572"/>
                  </a:lnTo>
                  <a:lnTo>
                    <a:pt x="451" y="668"/>
                  </a:lnTo>
                  <a:lnTo>
                    <a:pt x="392" y="780"/>
                  </a:lnTo>
                  <a:lnTo>
                    <a:pt x="356" y="932"/>
                  </a:lnTo>
                  <a:lnTo>
                    <a:pt x="316" y="1100"/>
                  </a:lnTo>
                  <a:lnTo>
                    <a:pt x="134" y="1264"/>
                  </a:lnTo>
                  <a:lnTo>
                    <a:pt x="95" y="1331"/>
                  </a:lnTo>
                  <a:lnTo>
                    <a:pt x="19" y="1148"/>
                  </a:lnTo>
                  <a:lnTo>
                    <a:pt x="0" y="1044"/>
                  </a:lnTo>
                  <a:lnTo>
                    <a:pt x="4" y="920"/>
                  </a:lnTo>
                  <a:lnTo>
                    <a:pt x="57" y="707"/>
                  </a:lnTo>
                  <a:lnTo>
                    <a:pt x="124" y="534"/>
                  </a:lnTo>
                  <a:lnTo>
                    <a:pt x="211" y="438"/>
                  </a:lnTo>
                  <a:lnTo>
                    <a:pt x="316" y="294"/>
                  </a:lnTo>
                  <a:lnTo>
                    <a:pt x="431" y="102"/>
                  </a:lnTo>
                  <a:lnTo>
                    <a:pt x="500" y="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0" scaled="1"/>
            </a:gradFill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027" name="Freeform 215">
              <a:extLst>
                <a:ext uri="{FF2B5EF4-FFF2-40B4-BE49-F238E27FC236}">
                  <a16:creationId xmlns:a16="http://schemas.microsoft.com/office/drawing/2014/main" id="{D145A4F2-948B-CB00-C7EC-7495F56C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2" y="700"/>
              <a:ext cx="566" cy="1756"/>
            </a:xfrm>
            <a:custGeom>
              <a:avLst/>
              <a:gdLst>
                <a:gd name="T0" fmla="*/ 4 w 566"/>
                <a:gd name="T1" fmla="*/ 496 h 1756"/>
                <a:gd name="T2" fmla="*/ 4 w 566"/>
                <a:gd name="T3" fmla="*/ 4 h 1756"/>
                <a:gd name="T4" fmla="*/ 566 w 566"/>
                <a:gd name="T5" fmla="*/ 0 h 1756"/>
                <a:gd name="T6" fmla="*/ 566 w 566"/>
                <a:gd name="T7" fmla="*/ 516 h 1756"/>
                <a:gd name="T8" fmla="*/ 520 w 566"/>
                <a:gd name="T9" fmla="*/ 728 h 1756"/>
                <a:gd name="T10" fmla="*/ 383 w 566"/>
                <a:gd name="T11" fmla="*/ 958 h 1756"/>
                <a:gd name="T12" fmla="*/ 211 w 566"/>
                <a:gd name="T13" fmla="*/ 1227 h 1756"/>
                <a:gd name="T14" fmla="*/ 120 w 566"/>
                <a:gd name="T15" fmla="*/ 1404 h 1756"/>
                <a:gd name="T16" fmla="*/ 20 w 566"/>
                <a:gd name="T17" fmla="*/ 1672 h 1756"/>
                <a:gd name="T18" fmla="*/ 0 w 566"/>
                <a:gd name="T19" fmla="*/ 1756 h 1756"/>
                <a:gd name="T20" fmla="*/ 0 w 566"/>
                <a:gd name="T21" fmla="*/ 1084 h 1756"/>
                <a:gd name="T22" fmla="*/ 16 w 566"/>
                <a:gd name="T23" fmla="*/ 1020 h 1756"/>
                <a:gd name="T24" fmla="*/ 44 w 566"/>
                <a:gd name="T25" fmla="*/ 968 h 1756"/>
                <a:gd name="T26" fmla="*/ 134 w 566"/>
                <a:gd name="T27" fmla="*/ 824 h 1756"/>
                <a:gd name="T28" fmla="*/ 307 w 566"/>
                <a:gd name="T29" fmla="*/ 516 h 1756"/>
                <a:gd name="T30" fmla="*/ 400 w 566"/>
                <a:gd name="T31" fmla="*/ 256 h 1756"/>
                <a:gd name="T32" fmla="*/ 348 w 566"/>
                <a:gd name="T33" fmla="*/ 196 h 1756"/>
                <a:gd name="T34" fmla="*/ 276 w 566"/>
                <a:gd name="T35" fmla="*/ 132 h 1756"/>
                <a:gd name="T36" fmla="*/ 173 w 566"/>
                <a:gd name="T37" fmla="*/ 122 h 1756"/>
                <a:gd name="T38" fmla="*/ 124 w 566"/>
                <a:gd name="T39" fmla="*/ 248 h 1756"/>
                <a:gd name="T40" fmla="*/ 67 w 566"/>
                <a:gd name="T41" fmla="*/ 334 h 1756"/>
                <a:gd name="T42" fmla="*/ 4 w 566"/>
                <a:gd name="T43" fmla="*/ 496 h 17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66"/>
                <a:gd name="T67" fmla="*/ 0 h 1756"/>
                <a:gd name="T68" fmla="*/ 566 w 566"/>
                <a:gd name="T69" fmla="*/ 1756 h 17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66" h="1756">
                  <a:moveTo>
                    <a:pt x="4" y="496"/>
                  </a:moveTo>
                  <a:lnTo>
                    <a:pt x="4" y="4"/>
                  </a:lnTo>
                  <a:lnTo>
                    <a:pt x="566" y="0"/>
                  </a:lnTo>
                  <a:lnTo>
                    <a:pt x="566" y="516"/>
                  </a:lnTo>
                  <a:lnTo>
                    <a:pt x="520" y="728"/>
                  </a:lnTo>
                  <a:lnTo>
                    <a:pt x="383" y="958"/>
                  </a:lnTo>
                  <a:lnTo>
                    <a:pt x="211" y="1227"/>
                  </a:lnTo>
                  <a:lnTo>
                    <a:pt x="120" y="1404"/>
                  </a:lnTo>
                  <a:lnTo>
                    <a:pt x="20" y="1672"/>
                  </a:lnTo>
                  <a:lnTo>
                    <a:pt x="0" y="1756"/>
                  </a:lnTo>
                  <a:lnTo>
                    <a:pt x="0" y="1084"/>
                  </a:lnTo>
                  <a:lnTo>
                    <a:pt x="16" y="1020"/>
                  </a:lnTo>
                  <a:lnTo>
                    <a:pt x="44" y="968"/>
                  </a:lnTo>
                  <a:lnTo>
                    <a:pt x="134" y="824"/>
                  </a:lnTo>
                  <a:lnTo>
                    <a:pt x="307" y="516"/>
                  </a:lnTo>
                  <a:lnTo>
                    <a:pt x="400" y="256"/>
                  </a:lnTo>
                  <a:lnTo>
                    <a:pt x="348" y="196"/>
                  </a:lnTo>
                  <a:lnTo>
                    <a:pt x="276" y="132"/>
                  </a:lnTo>
                  <a:lnTo>
                    <a:pt x="173" y="122"/>
                  </a:lnTo>
                  <a:lnTo>
                    <a:pt x="124" y="248"/>
                  </a:lnTo>
                  <a:lnTo>
                    <a:pt x="67" y="334"/>
                  </a:lnTo>
                  <a:lnTo>
                    <a:pt x="4" y="496"/>
                  </a:lnTo>
                  <a:close/>
                </a:path>
              </a:pathLst>
            </a:custGeom>
            <a:gradFill rotWithShape="0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028" name="Freeform 216">
              <a:extLst>
                <a:ext uri="{FF2B5EF4-FFF2-40B4-BE49-F238E27FC236}">
                  <a16:creationId xmlns:a16="http://schemas.microsoft.com/office/drawing/2014/main" id="{C39B19B3-4821-1C2D-C124-942F882FA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1760"/>
              <a:ext cx="576" cy="1292"/>
            </a:xfrm>
            <a:custGeom>
              <a:avLst/>
              <a:gdLst>
                <a:gd name="T0" fmla="*/ 576 w 576"/>
                <a:gd name="T1" fmla="*/ 0 h 1292"/>
                <a:gd name="T2" fmla="*/ 495 w 576"/>
                <a:gd name="T3" fmla="*/ 167 h 1292"/>
                <a:gd name="T4" fmla="*/ 428 w 576"/>
                <a:gd name="T5" fmla="*/ 288 h 1292"/>
                <a:gd name="T6" fmla="*/ 368 w 576"/>
                <a:gd name="T7" fmla="*/ 408 h 1292"/>
                <a:gd name="T8" fmla="*/ 283 w 576"/>
                <a:gd name="T9" fmla="*/ 599 h 1292"/>
                <a:gd name="T10" fmla="*/ 178 w 576"/>
                <a:gd name="T11" fmla="*/ 848 h 1292"/>
                <a:gd name="T12" fmla="*/ 100 w 576"/>
                <a:gd name="T13" fmla="*/ 1010 h 1292"/>
                <a:gd name="T14" fmla="*/ 40 w 576"/>
                <a:gd name="T15" fmla="*/ 1132 h 1292"/>
                <a:gd name="T16" fmla="*/ 20 w 576"/>
                <a:gd name="T17" fmla="*/ 1204 h 1292"/>
                <a:gd name="T18" fmla="*/ 0 w 576"/>
                <a:gd name="T19" fmla="*/ 1292 h 1292"/>
                <a:gd name="T20" fmla="*/ 322 w 576"/>
                <a:gd name="T21" fmla="*/ 1290 h 1292"/>
                <a:gd name="T22" fmla="*/ 379 w 576"/>
                <a:gd name="T23" fmla="*/ 1108 h 1292"/>
                <a:gd name="T24" fmla="*/ 475 w 576"/>
                <a:gd name="T25" fmla="*/ 916 h 1292"/>
                <a:gd name="T26" fmla="*/ 524 w 576"/>
                <a:gd name="T27" fmla="*/ 816 h 1292"/>
                <a:gd name="T28" fmla="*/ 552 w 576"/>
                <a:gd name="T29" fmla="*/ 728 h 1292"/>
                <a:gd name="T30" fmla="*/ 576 w 576"/>
                <a:gd name="T31" fmla="*/ 632 h 1292"/>
                <a:gd name="T32" fmla="*/ 576 w 576"/>
                <a:gd name="T33" fmla="*/ 0 h 12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6"/>
                <a:gd name="T52" fmla="*/ 0 h 1292"/>
                <a:gd name="T53" fmla="*/ 576 w 576"/>
                <a:gd name="T54" fmla="*/ 1292 h 12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6" h="1292">
                  <a:moveTo>
                    <a:pt x="576" y="0"/>
                  </a:moveTo>
                  <a:lnTo>
                    <a:pt x="495" y="167"/>
                  </a:lnTo>
                  <a:lnTo>
                    <a:pt x="428" y="288"/>
                  </a:lnTo>
                  <a:lnTo>
                    <a:pt x="368" y="408"/>
                  </a:lnTo>
                  <a:lnTo>
                    <a:pt x="283" y="599"/>
                  </a:lnTo>
                  <a:lnTo>
                    <a:pt x="178" y="848"/>
                  </a:lnTo>
                  <a:lnTo>
                    <a:pt x="100" y="1010"/>
                  </a:lnTo>
                  <a:lnTo>
                    <a:pt x="40" y="1132"/>
                  </a:lnTo>
                  <a:lnTo>
                    <a:pt x="20" y="1204"/>
                  </a:lnTo>
                  <a:lnTo>
                    <a:pt x="0" y="1292"/>
                  </a:lnTo>
                  <a:lnTo>
                    <a:pt x="322" y="1290"/>
                  </a:lnTo>
                  <a:lnTo>
                    <a:pt x="379" y="1108"/>
                  </a:lnTo>
                  <a:lnTo>
                    <a:pt x="475" y="916"/>
                  </a:lnTo>
                  <a:lnTo>
                    <a:pt x="524" y="816"/>
                  </a:lnTo>
                  <a:lnTo>
                    <a:pt x="552" y="728"/>
                  </a:lnTo>
                  <a:lnTo>
                    <a:pt x="576" y="632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029" name="Freeform 217">
              <a:extLst>
                <a:ext uri="{FF2B5EF4-FFF2-40B4-BE49-F238E27FC236}">
                  <a16:creationId xmlns:a16="http://schemas.microsoft.com/office/drawing/2014/main" id="{093EA494-E5A6-FC8F-4A91-F77F29386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0" y="808"/>
              <a:ext cx="384" cy="754"/>
            </a:xfrm>
            <a:custGeom>
              <a:avLst/>
              <a:gdLst>
                <a:gd name="T0" fmla="*/ 97 w 384"/>
                <a:gd name="T1" fmla="*/ 754 h 754"/>
                <a:gd name="T2" fmla="*/ 32 w 384"/>
                <a:gd name="T3" fmla="*/ 592 h 754"/>
                <a:gd name="T4" fmla="*/ 12 w 384"/>
                <a:gd name="T5" fmla="*/ 520 h 754"/>
                <a:gd name="T6" fmla="*/ 0 w 384"/>
                <a:gd name="T7" fmla="*/ 412 h 754"/>
                <a:gd name="T8" fmla="*/ 20 w 384"/>
                <a:gd name="T9" fmla="*/ 274 h 754"/>
                <a:gd name="T10" fmla="*/ 59 w 384"/>
                <a:gd name="T11" fmla="*/ 178 h 754"/>
                <a:gd name="T12" fmla="*/ 107 w 384"/>
                <a:gd name="T13" fmla="*/ 82 h 754"/>
                <a:gd name="T14" fmla="*/ 168 w 384"/>
                <a:gd name="T15" fmla="*/ 24 h 754"/>
                <a:gd name="T16" fmla="*/ 220 w 384"/>
                <a:gd name="T17" fmla="*/ 0 h 754"/>
                <a:gd name="T18" fmla="*/ 280 w 384"/>
                <a:gd name="T19" fmla="*/ 0 h 754"/>
                <a:gd name="T20" fmla="*/ 324 w 384"/>
                <a:gd name="T21" fmla="*/ 28 h 754"/>
                <a:gd name="T22" fmla="*/ 370 w 384"/>
                <a:gd name="T23" fmla="*/ 69 h 754"/>
                <a:gd name="T24" fmla="*/ 384 w 384"/>
                <a:gd name="T25" fmla="*/ 144 h 754"/>
                <a:gd name="T26" fmla="*/ 384 w 384"/>
                <a:gd name="T27" fmla="*/ 220 h 754"/>
                <a:gd name="T28" fmla="*/ 343 w 384"/>
                <a:gd name="T29" fmla="*/ 343 h 754"/>
                <a:gd name="T30" fmla="*/ 288 w 384"/>
                <a:gd name="T31" fmla="*/ 439 h 754"/>
                <a:gd name="T32" fmla="*/ 231 w 384"/>
                <a:gd name="T33" fmla="*/ 524 h 754"/>
                <a:gd name="T34" fmla="*/ 164 w 384"/>
                <a:gd name="T35" fmla="*/ 639 h 754"/>
                <a:gd name="T36" fmla="*/ 97 w 384"/>
                <a:gd name="T37" fmla="*/ 754 h 7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84"/>
                <a:gd name="T58" fmla="*/ 0 h 754"/>
                <a:gd name="T59" fmla="*/ 384 w 384"/>
                <a:gd name="T60" fmla="*/ 754 h 7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84" h="754">
                  <a:moveTo>
                    <a:pt x="97" y="754"/>
                  </a:moveTo>
                  <a:lnTo>
                    <a:pt x="32" y="592"/>
                  </a:lnTo>
                  <a:lnTo>
                    <a:pt x="12" y="520"/>
                  </a:lnTo>
                  <a:lnTo>
                    <a:pt x="0" y="412"/>
                  </a:lnTo>
                  <a:lnTo>
                    <a:pt x="20" y="274"/>
                  </a:lnTo>
                  <a:lnTo>
                    <a:pt x="59" y="178"/>
                  </a:lnTo>
                  <a:lnTo>
                    <a:pt x="107" y="82"/>
                  </a:lnTo>
                  <a:lnTo>
                    <a:pt x="168" y="24"/>
                  </a:lnTo>
                  <a:lnTo>
                    <a:pt x="220" y="0"/>
                  </a:lnTo>
                  <a:lnTo>
                    <a:pt x="280" y="0"/>
                  </a:lnTo>
                  <a:lnTo>
                    <a:pt x="324" y="28"/>
                  </a:lnTo>
                  <a:lnTo>
                    <a:pt x="370" y="69"/>
                  </a:lnTo>
                  <a:lnTo>
                    <a:pt x="384" y="144"/>
                  </a:lnTo>
                  <a:lnTo>
                    <a:pt x="384" y="220"/>
                  </a:lnTo>
                  <a:lnTo>
                    <a:pt x="343" y="343"/>
                  </a:lnTo>
                  <a:lnTo>
                    <a:pt x="288" y="439"/>
                  </a:lnTo>
                  <a:lnTo>
                    <a:pt x="231" y="524"/>
                  </a:lnTo>
                  <a:lnTo>
                    <a:pt x="164" y="639"/>
                  </a:lnTo>
                  <a:lnTo>
                    <a:pt x="97" y="754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0" scaled="1"/>
            </a:gradFill>
            <a:ln w="127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030" name="Freeform 218">
              <a:extLst>
                <a:ext uri="{FF2B5EF4-FFF2-40B4-BE49-F238E27FC236}">
                  <a16:creationId xmlns:a16="http://schemas.microsoft.com/office/drawing/2014/main" id="{C333274F-EC83-D3A8-8143-8A59F0D21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" y="491"/>
              <a:ext cx="224" cy="70"/>
            </a:xfrm>
            <a:custGeom>
              <a:avLst/>
              <a:gdLst>
                <a:gd name="T0" fmla="*/ 64 w 224"/>
                <a:gd name="T1" fmla="*/ 61 h 70"/>
                <a:gd name="T2" fmla="*/ 132 w 224"/>
                <a:gd name="T3" fmla="*/ 69 h 70"/>
                <a:gd name="T4" fmla="*/ 172 w 224"/>
                <a:gd name="T5" fmla="*/ 65 h 70"/>
                <a:gd name="T6" fmla="*/ 220 w 224"/>
                <a:gd name="T7" fmla="*/ 49 h 70"/>
                <a:gd name="T8" fmla="*/ 196 w 224"/>
                <a:gd name="T9" fmla="*/ 17 h 70"/>
                <a:gd name="T10" fmla="*/ 140 w 224"/>
                <a:gd name="T11" fmla="*/ 1 h 70"/>
                <a:gd name="T12" fmla="*/ 80 w 224"/>
                <a:gd name="T13" fmla="*/ 9 h 70"/>
                <a:gd name="T14" fmla="*/ 0 w 224"/>
                <a:gd name="T15" fmla="*/ 49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4"/>
                <a:gd name="T25" fmla="*/ 0 h 70"/>
                <a:gd name="T26" fmla="*/ 224 w 224"/>
                <a:gd name="T27" fmla="*/ 70 h 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4" h="70">
                  <a:moveTo>
                    <a:pt x="64" y="61"/>
                  </a:moveTo>
                  <a:cubicBezTo>
                    <a:pt x="75" y="62"/>
                    <a:pt x="114" y="68"/>
                    <a:pt x="132" y="69"/>
                  </a:cubicBezTo>
                  <a:cubicBezTo>
                    <a:pt x="150" y="70"/>
                    <a:pt x="157" y="68"/>
                    <a:pt x="172" y="65"/>
                  </a:cubicBezTo>
                  <a:cubicBezTo>
                    <a:pt x="187" y="62"/>
                    <a:pt x="216" y="57"/>
                    <a:pt x="220" y="49"/>
                  </a:cubicBezTo>
                  <a:cubicBezTo>
                    <a:pt x="224" y="41"/>
                    <a:pt x="209" y="25"/>
                    <a:pt x="196" y="17"/>
                  </a:cubicBezTo>
                  <a:cubicBezTo>
                    <a:pt x="183" y="9"/>
                    <a:pt x="159" y="2"/>
                    <a:pt x="140" y="1"/>
                  </a:cubicBezTo>
                  <a:cubicBezTo>
                    <a:pt x="121" y="0"/>
                    <a:pt x="103" y="1"/>
                    <a:pt x="80" y="9"/>
                  </a:cubicBezTo>
                  <a:cubicBezTo>
                    <a:pt x="57" y="17"/>
                    <a:pt x="17" y="41"/>
                    <a:pt x="0" y="49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" name="Group 219">
            <a:extLst>
              <a:ext uri="{FF2B5EF4-FFF2-40B4-BE49-F238E27FC236}">
                <a16:creationId xmlns:a16="http://schemas.microsoft.com/office/drawing/2014/main" id="{42C444DE-846D-860E-66C2-4DD412F8259B}"/>
              </a:ext>
            </a:extLst>
          </p:cNvPr>
          <p:cNvGrpSpPr>
            <a:grpSpLocks/>
          </p:cNvGrpSpPr>
          <p:nvPr/>
        </p:nvGrpSpPr>
        <p:grpSpPr bwMode="auto">
          <a:xfrm>
            <a:off x="7270750" y="989014"/>
            <a:ext cx="928688" cy="4364037"/>
            <a:chOff x="1532" y="491"/>
            <a:chExt cx="585" cy="2749"/>
          </a:xfrm>
        </p:grpSpPr>
        <p:sp>
          <p:nvSpPr>
            <p:cNvPr id="30015" name="Freeform 220">
              <a:extLst>
                <a:ext uri="{FF2B5EF4-FFF2-40B4-BE49-F238E27FC236}">
                  <a16:creationId xmlns:a16="http://schemas.microsoft.com/office/drawing/2014/main" id="{F8989853-30AB-04A3-18D4-7A78B3E03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8" y="504"/>
              <a:ext cx="413" cy="200"/>
            </a:xfrm>
            <a:custGeom>
              <a:avLst/>
              <a:gdLst>
                <a:gd name="T0" fmla="*/ 0 w 413"/>
                <a:gd name="T1" fmla="*/ 200 h 200"/>
                <a:gd name="T2" fmla="*/ 0 w 413"/>
                <a:gd name="T3" fmla="*/ 37 h 200"/>
                <a:gd name="T4" fmla="*/ 24 w 413"/>
                <a:gd name="T5" fmla="*/ 12 h 200"/>
                <a:gd name="T6" fmla="*/ 52 w 413"/>
                <a:gd name="T7" fmla="*/ 0 h 200"/>
                <a:gd name="T8" fmla="*/ 108 w 413"/>
                <a:gd name="T9" fmla="*/ 0 h 200"/>
                <a:gd name="T10" fmla="*/ 184 w 413"/>
                <a:gd name="T11" fmla="*/ 24 h 200"/>
                <a:gd name="T12" fmla="*/ 272 w 413"/>
                <a:gd name="T13" fmla="*/ 16 h 200"/>
                <a:gd name="T14" fmla="*/ 320 w 413"/>
                <a:gd name="T15" fmla="*/ 12 h 200"/>
                <a:gd name="T16" fmla="*/ 413 w 413"/>
                <a:gd name="T17" fmla="*/ 28 h 200"/>
                <a:gd name="T18" fmla="*/ 413 w 413"/>
                <a:gd name="T19" fmla="*/ 200 h 200"/>
                <a:gd name="T20" fmla="*/ 0 w 413"/>
                <a:gd name="T21" fmla="*/ 200 h 2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3"/>
                <a:gd name="T34" fmla="*/ 0 h 200"/>
                <a:gd name="T35" fmla="*/ 413 w 413"/>
                <a:gd name="T36" fmla="*/ 200 h 2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3" h="200">
                  <a:moveTo>
                    <a:pt x="0" y="200"/>
                  </a:moveTo>
                  <a:lnTo>
                    <a:pt x="0" y="37"/>
                  </a:lnTo>
                  <a:lnTo>
                    <a:pt x="24" y="12"/>
                  </a:lnTo>
                  <a:lnTo>
                    <a:pt x="52" y="0"/>
                  </a:lnTo>
                  <a:lnTo>
                    <a:pt x="108" y="0"/>
                  </a:lnTo>
                  <a:lnTo>
                    <a:pt x="184" y="24"/>
                  </a:lnTo>
                  <a:lnTo>
                    <a:pt x="272" y="16"/>
                  </a:lnTo>
                  <a:lnTo>
                    <a:pt x="320" y="12"/>
                  </a:lnTo>
                  <a:lnTo>
                    <a:pt x="413" y="28"/>
                  </a:lnTo>
                  <a:lnTo>
                    <a:pt x="413" y="200"/>
                  </a:lnTo>
                  <a:lnTo>
                    <a:pt x="0" y="200"/>
                  </a:lnTo>
                  <a:close/>
                </a:path>
              </a:pathLst>
            </a:custGeom>
            <a:gradFill rotWithShape="0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016" name="Freeform 221">
              <a:extLst>
                <a:ext uri="{FF2B5EF4-FFF2-40B4-BE49-F238E27FC236}">
                  <a16:creationId xmlns:a16="http://schemas.microsoft.com/office/drawing/2014/main" id="{0898C02C-9DFF-4888-3432-607FE17B7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2" y="3052"/>
              <a:ext cx="320" cy="188"/>
            </a:xfrm>
            <a:custGeom>
              <a:avLst/>
              <a:gdLst>
                <a:gd name="T0" fmla="*/ 0 w 320"/>
                <a:gd name="T1" fmla="*/ 4 h 188"/>
                <a:gd name="T2" fmla="*/ 320 w 320"/>
                <a:gd name="T3" fmla="*/ 0 h 188"/>
                <a:gd name="T4" fmla="*/ 300 w 320"/>
                <a:gd name="T5" fmla="*/ 188 h 188"/>
                <a:gd name="T6" fmla="*/ 0 w 320"/>
                <a:gd name="T7" fmla="*/ 4 h 1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0"/>
                <a:gd name="T13" fmla="*/ 0 h 188"/>
                <a:gd name="T14" fmla="*/ 320 w 320"/>
                <a:gd name="T15" fmla="*/ 188 h 1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0" h="188">
                  <a:moveTo>
                    <a:pt x="0" y="4"/>
                  </a:moveTo>
                  <a:lnTo>
                    <a:pt x="320" y="0"/>
                  </a:lnTo>
                  <a:lnTo>
                    <a:pt x="300" y="188"/>
                  </a:lnTo>
                  <a:lnTo>
                    <a:pt x="0" y="4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5400000" scaled="1"/>
            </a:gradFill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017" name="Freeform 222">
              <a:extLst>
                <a:ext uri="{FF2B5EF4-FFF2-40B4-BE49-F238E27FC236}">
                  <a16:creationId xmlns:a16="http://schemas.microsoft.com/office/drawing/2014/main" id="{E57C9DE5-CAC5-50FB-AE23-35AA09A6D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2" y="2599"/>
              <a:ext cx="285" cy="637"/>
            </a:xfrm>
            <a:custGeom>
              <a:avLst/>
              <a:gdLst>
                <a:gd name="T0" fmla="*/ 208 w 285"/>
                <a:gd name="T1" fmla="*/ 0 h 637"/>
                <a:gd name="T2" fmla="*/ 236 w 285"/>
                <a:gd name="T3" fmla="*/ 57 h 637"/>
                <a:gd name="T4" fmla="*/ 256 w 285"/>
                <a:gd name="T5" fmla="*/ 125 h 637"/>
                <a:gd name="T6" fmla="*/ 276 w 285"/>
                <a:gd name="T7" fmla="*/ 233 h 637"/>
                <a:gd name="T8" fmla="*/ 285 w 285"/>
                <a:gd name="T9" fmla="*/ 355 h 637"/>
                <a:gd name="T10" fmla="*/ 284 w 285"/>
                <a:gd name="T11" fmla="*/ 485 h 637"/>
                <a:gd name="T12" fmla="*/ 0 w 285"/>
                <a:gd name="T13" fmla="*/ 637 h 637"/>
                <a:gd name="T14" fmla="*/ 16 w 285"/>
                <a:gd name="T15" fmla="*/ 518 h 637"/>
                <a:gd name="T16" fmla="*/ 45 w 285"/>
                <a:gd name="T17" fmla="*/ 345 h 637"/>
                <a:gd name="T18" fmla="*/ 83 w 285"/>
                <a:gd name="T19" fmla="*/ 230 h 637"/>
                <a:gd name="T20" fmla="*/ 141 w 285"/>
                <a:gd name="T21" fmla="*/ 115 h 637"/>
                <a:gd name="T22" fmla="*/ 208 w 285"/>
                <a:gd name="T23" fmla="*/ 0 h 6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5"/>
                <a:gd name="T37" fmla="*/ 0 h 637"/>
                <a:gd name="T38" fmla="*/ 285 w 285"/>
                <a:gd name="T39" fmla="*/ 637 h 6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5" h="637">
                  <a:moveTo>
                    <a:pt x="208" y="0"/>
                  </a:moveTo>
                  <a:lnTo>
                    <a:pt x="236" y="57"/>
                  </a:lnTo>
                  <a:lnTo>
                    <a:pt x="256" y="125"/>
                  </a:lnTo>
                  <a:lnTo>
                    <a:pt x="276" y="233"/>
                  </a:lnTo>
                  <a:lnTo>
                    <a:pt x="285" y="355"/>
                  </a:lnTo>
                  <a:lnTo>
                    <a:pt x="284" y="485"/>
                  </a:lnTo>
                  <a:lnTo>
                    <a:pt x="0" y="637"/>
                  </a:lnTo>
                  <a:lnTo>
                    <a:pt x="16" y="518"/>
                  </a:lnTo>
                  <a:lnTo>
                    <a:pt x="45" y="345"/>
                  </a:lnTo>
                  <a:lnTo>
                    <a:pt x="83" y="230"/>
                  </a:lnTo>
                  <a:lnTo>
                    <a:pt x="141" y="115"/>
                  </a:lnTo>
                  <a:lnTo>
                    <a:pt x="208" y="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0" scaled="1"/>
            </a:gradFill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018" name="Freeform 223">
              <a:extLst>
                <a:ext uri="{FF2B5EF4-FFF2-40B4-BE49-F238E27FC236}">
                  <a16:creationId xmlns:a16="http://schemas.microsoft.com/office/drawing/2014/main" id="{6A76A5CD-33CD-C365-2844-291B235C3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2" y="1460"/>
              <a:ext cx="576" cy="1331"/>
            </a:xfrm>
            <a:custGeom>
              <a:avLst/>
              <a:gdLst>
                <a:gd name="T0" fmla="*/ 500 w 576"/>
                <a:gd name="T1" fmla="*/ 0 h 1331"/>
                <a:gd name="T2" fmla="*/ 536 w 576"/>
                <a:gd name="T3" fmla="*/ 104 h 1331"/>
                <a:gd name="T4" fmla="*/ 560 w 576"/>
                <a:gd name="T5" fmla="*/ 192 h 1331"/>
                <a:gd name="T6" fmla="*/ 576 w 576"/>
                <a:gd name="T7" fmla="*/ 292 h 1331"/>
                <a:gd name="T8" fmla="*/ 556 w 576"/>
                <a:gd name="T9" fmla="*/ 390 h 1331"/>
                <a:gd name="T10" fmla="*/ 499 w 576"/>
                <a:gd name="T11" fmla="*/ 572 h 1331"/>
                <a:gd name="T12" fmla="*/ 451 w 576"/>
                <a:gd name="T13" fmla="*/ 668 h 1331"/>
                <a:gd name="T14" fmla="*/ 392 w 576"/>
                <a:gd name="T15" fmla="*/ 780 h 1331"/>
                <a:gd name="T16" fmla="*/ 356 w 576"/>
                <a:gd name="T17" fmla="*/ 932 h 1331"/>
                <a:gd name="T18" fmla="*/ 316 w 576"/>
                <a:gd name="T19" fmla="*/ 1100 h 1331"/>
                <a:gd name="T20" fmla="*/ 134 w 576"/>
                <a:gd name="T21" fmla="*/ 1264 h 1331"/>
                <a:gd name="T22" fmla="*/ 95 w 576"/>
                <a:gd name="T23" fmla="*/ 1331 h 1331"/>
                <a:gd name="T24" fmla="*/ 19 w 576"/>
                <a:gd name="T25" fmla="*/ 1148 h 1331"/>
                <a:gd name="T26" fmla="*/ 0 w 576"/>
                <a:gd name="T27" fmla="*/ 1044 h 1331"/>
                <a:gd name="T28" fmla="*/ 4 w 576"/>
                <a:gd name="T29" fmla="*/ 920 h 1331"/>
                <a:gd name="T30" fmla="*/ 57 w 576"/>
                <a:gd name="T31" fmla="*/ 707 h 1331"/>
                <a:gd name="T32" fmla="*/ 124 w 576"/>
                <a:gd name="T33" fmla="*/ 534 h 1331"/>
                <a:gd name="T34" fmla="*/ 211 w 576"/>
                <a:gd name="T35" fmla="*/ 438 h 1331"/>
                <a:gd name="T36" fmla="*/ 316 w 576"/>
                <a:gd name="T37" fmla="*/ 294 h 1331"/>
                <a:gd name="T38" fmla="*/ 431 w 576"/>
                <a:gd name="T39" fmla="*/ 102 h 1331"/>
                <a:gd name="T40" fmla="*/ 500 w 576"/>
                <a:gd name="T41" fmla="*/ 0 h 13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6"/>
                <a:gd name="T64" fmla="*/ 0 h 1331"/>
                <a:gd name="T65" fmla="*/ 576 w 576"/>
                <a:gd name="T66" fmla="*/ 1331 h 13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6" h="1331">
                  <a:moveTo>
                    <a:pt x="500" y="0"/>
                  </a:moveTo>
                  <a:lnTo>
                    <a:pt x="536" y="104"/>
                  </a:lnTo>
                  <a:lnTo>
                    <a:pt x="560" y="192"/>
                  </a:lnTo>
                  <a:lnTo>
                    <a:pt x="576" y="292"/>
                  </a:lnTo>
                  <a:lnTo>
                    <a:pt x="556" y="390"/>
                  </a:lnTo>
                  <a:lnTo>
                    <a:pt x="499" y="572"/>
                  </a:lnTo>
                  <a:lnTo>
                    <a:pt x="451" y="668"/>
                  </a:lnTo>
                  <a:lnTo>
                    <a:pt x="392" y="780"/>
                  </a:lnTo>
                  <a:lnTo>
                    <a:pt x="356" y="932"/>
                  </a:lnTo>
                  <a:lnTo>
                    <a:pt x="316" y="1100"/>
                  </a:lnTo>
                  <a:lnTo>
                    <a:pt x="134" y="1264"/>
                  </a:lnTo>
                  <a:lnTo>
                    <a:pt x="95" y="1331"/>
                  </a:lnTo>
                  <a:lnTo>
                    <a:pt x="19" y="1148"/>
                  </a:lnTo>
                  <a:lnTo>
                    <a:pt x="0" y="1044"/>
                  </a:lnTo>
                  <a:lnTo>
                    <a:pt x="4" y="920"/>
                  </a:lnTo>
                  <a:lnTo>
                    <a:pt x="57" y="707"/>
                  </a:lnTo>
                  <a:lnTo>
                    <a:pt x="124" y="534"/>
                  </a:lnTo>
                  <a:lnTo>
                    <a:pt x="211" y="438"/>
                  </a:lnTo>
                  <a:lnTo>
                    <a:pt x="316" y="294"/>
                  </a:lnTo>
                  <a:lnTo>
                    <a:pt x="431" y="102"/>
                  </a:lnTo>
                  <a:lnTo>
                    <a:pt x="500" y="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0" scaled="1"/>
            </a:gradFill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019" name="Freeform 224">
              <a:extLst>
                <a:ext uri="{FF2B5EF4-FFF2-40B4-BE49-F238E27FC236}">
                  <a16:creationId xmlns:a16="http://schemas.microsoft.com/office/drawing/2014/main" id="{ADD47872-F85C-A133-581E-7AB2CCC76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2" y="700"/>
              <a:ext cx="566" cy="1756"/>
            </a:xfrm>
            <a:custGeom>
              <a:avLst/>
              <a:gdLst>
                <a:gd name="T0" fmla="*/ 4 w 566"/>
                <a:gd name="T1" fmla="*/ 496 h 1756"/>
                <a:gd name="T2" fmla="*/ 4 w 566"/>
                <a:gd name="T3" fmla="*/ 4 h 1756"/>
                <a:gd name="T4" fmla="*/ 566 w 566"/>
                <a:gd name="T5" fmla="*/ 0 h 1756"/>
                <a:gd name="T6" fmla="*/ 566 w 566"/>
                <a:gd name="T7" fmla="*/ 516 h 1756"/>
                <a:gd name="T8" fmla="*/ 520 w 566"/>
                <a:gd name="T9" fmla="*/ 728 h 1756"/>
                <a:gd name="T10" fmla="*/ 383 w 566"/>
                <a:gd name="T11" fmla="*/ 958 h 1756"/>
                <a:gd name="T12" fmla="*/ 211 w 566"/>
                <a:gd name="T13" fmla="*/ 1227 h 1756"/>
                <a:gd name="T14" fmla="*/ 120 w 566"/>
                <a:gd name="T15" fmla="*/ 1404 h 1756"/>
                <a:gd name="T16" fmla="*/ 20 w 566"/>
                <a:gd name="T17" fmla="*/ 1672 h 1756"/>
                <a:gd name="T18" fmla="*/ 0 w 566"/>
                <a:gd name="T19" fmla="*/ 1756 h 1756"/>
                <a:gd name="T20" fmla="*/ 0 w 566"/>
                <a:gd name="T21" fmla="*/ 1084 h 1756"/>
                <a:gd name="T22" fmla="*/ 16 w 566"/>
                <a:gd name="T23" fmla="*/ 1020 h 1756"/>
                <a:gd name="T24" fmla="*/ 44 w 566"/>
                <a:gd name="T25" fmla="*/ 968 h 1756"/>
                <a:gd name="T26" fmla="*/ 134 w 566"/>
                <a:gd name="T27" fmla="*/ 824 h 1756"/>
                <a:gd name="T28" fmla="*/ 307 w 566"/>
                <a:gd name="T29" fmla="*/ 516 h 1756"/>
                <a:gd name="T30" fmla="*/ 400 w 566"/>
                <a:gd name="T31" fmla="*/ 256 h 1756"/>
                <a:gd name="T32" fmla="*/ 348 w 566"/>
                <a:gd name="T33" fmla="*/ 196 h 1756"/>
                <a:gd name="T34" fmla="*/ 276 w 566"/>
                <a:gd name="T35" fmla="*/ 132 h 1756"/>
                <a:gd name="T36" fmla="*/ 173 w 566"/>
                <a:gd name="T37" fmla="*/ 122 h 1756"/>
                <a:gd name="T38" fmla="*/ 124 w 566"/>
                <a:gd name="T39" fmla="*/ 248 h 1756"/>
                <a:gd name="T40" fmla="*/ 67 w 566"/>
                <a:gd name="T41" fmla="*/ 334 h 1756"/>
                <a:gd name="T42" fmla="*/ 4 w 566"/>
                <a:gd name="T43" fmla="*/ 496 h 17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66"/>
                <a:gd name="T67" fmla="*/ 0 h 1756"/>
                <a:gd name="T68" fmla="*/ 566 w 566"/>
                <a:gd name="T69" fmla="*/ 1756 h 17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66" h="1756">
                  <a:moveTo>
                    <a:pt x="4" y="496"/>
                  </a:moveTo>
                  <a:lnTo>
                    <a:pt x="4" y="4"/>
                  </a:lnTo>
                  <a:lnTo>
                    <a:pt x="566" y="0"/>
                  </a:lnTo>
                  <a:lnTo>
                    <a:pt x="566" y="516"/>
                  </a:lnTo>
                  <a:lnTo>
                    <a:pt x="520" y="728"/>
                  </a:lnTo>
                  <a:lnTo>
                    <a:pt x="383" y="958"/>
                  </a:lnTo>
                  <a:lnTo>
                    <a:pt x="211" y="1227"/>
                  </a:lnTo>
                  <a:lnTo>
                    <a:pt x="120" y="1404"/>
                  </a:lnTo>
                  <a:lnTo>
                    <a:pt x="20" y="1672"/>
                  </a:lnTo>
                  <a:lnTo>
                    <a:pt x="0" y="1756"/>
                  </a:lnTo>
                  <a:lnTo>
                    <a:pt x="0" y="1084"/>
                  </a:lnTo>
                  <a:lnTo>
                    <a:pt x="16" y="1020"/>
                  </a:lnTo>
                  <a:lnTo>
                    <a:pt x="44" y="968"/>
                  </a:lnTo>
                  <a:lnTo>
                    <a:pt x="134" y="824"/>
                  </a:lnTo>
                  <a:lnTo>
                    <a:pt x="307" y="516"/>
                  </a:lnTo>
                  <a:lnTo>
                    <a:pt x="400" y="256"/>
                  </a:lnTo>
                  <a:lnTo>
                    <a:pt x="348" y="196"/>
                  </a:lnTo>
                  <a:lnTo>
                    <a:pt x="276" y="132"/>
                  </a:lnTo>
                  <a:lnTo>
                    <a:pt x="173" y="122"/>
                  </a:lnTo>
                  <a:lnTo>
                    <a:pt x="124" y="248"/>
                  </a:lnTo>
                  <a:lnTo>
                    <a:pt x="67" y="334"/>
                  </a:lnTo>
                  <a:lnTo>
                    <a:pt x="4" y="496"/>
                  </a:lnTo>
                  <a:close/>
                </a:path>
              </a:pathLst>
            </a:custGeom>
            <a:gradFill rotWithShape="0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020" name="Freeform 225">
              <a:extLst>
                <a:ext uri="{FF2B5EF4-FFF2-40B4-BE49-F238E27FC236}">
                  <a16:creationId xmlns:a16="http://schemas.microsoft.com/office/drawing/2014/main" id="{2EAF3CC2-F25A-B1B5-FADE-967A12839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1760"/>
              <a:ext cx="576" cy="1292"/>
            </a:xfrm>
            <a:custGeom>
              <a:avLst/>
              <a:gdLst>
                <a:gd name="T0" fmla="*/ 576 w 576"/>
                <a:gd name="T1" fmla="*/ 0 h 1292"/>
                <a:gd name="T2" fmla="*/ 495 w 576"/>
                <a:gd name="T3" fmla="*/ 167 h 1292"/>
                <a:gd name="T4" fmla="*/ 428 w 576"/>
                <a:gd name="T5" fmla="*/ 288 h 1292"/>
                <a:gd name="T6" fmla="*/ 368 w 576"/>
                <a:gd name="T7" fmla="*/ 408 h 1292"/>
                <a:gd name="T8" fmla="*/ 283 w 576"/>
                <a:gd name="T9" fmla="*/ 599 h 1292"/>
                <a:gd name="T10" fmla="*/ 178 w 576"/>
                <a:gd name="T11" fmla="*/ 848 h 1292"/>
                <a:gd name="T12" fmla="*/ 100 w 576"/>
                <a:gd name="T13" fmla="*/ 1010 h 1292"/>
                <a:gd name="T14" fmla="*/ 40 w 576"/>
                <a:gd name="T15" fmla="*/ 1132 h 1292"/>
                <a:gd name="T16" fmla="*/ 20 w 576"/>
                <a:gd name="T17" fmla="*/ 1204 h 1292"/>
                <a:gd name="T18" fmla="*/ 0 w 576"/>
                <a:gd name="T19" fmla="*/ 1292 h 1292"/>
                <a:gd name="T20" fmla="*/ 322 w 576"/>
                <a:gd name="T21" fmla="*/ 1290 h 1292"/>
                <a:gd name="T22" fmla="*/ 379 w 576"/>
                <a:gd name="T23" fmla="*/ 1108 h 1292"/>
                <a:gd name="T24" fmla="*/ 475 w 576"/>
                <a:gd name="T25" fmla="*/ 916 h 1292"/>
                <a:gd name="T26" fmla="*/ 524 w 576"/>
                <a:gd name="T27" fmla="*/ 816 h 1292"/>
                <a:gd name="T28" fmla="*/ 552 w 576"/>
                <a:gd name="T29" fmla="*/ 728 h 1292"/>
                <a:gd name="T30" fmla="*/ 576 w 576"/>
                <a:gd name="T31" fmla="*/ 632 h 1292"/>
                <a:gd name="T32" fmla="*/ 576 w 576"/>
                <a:gd name="T33" fmla="*/ 0 h 12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6"/>
                <a:gd name="T52" fmla="*/ 0 h 1292"/>
                <a:gd name="T53" fmla="*/ 576 w 576"/>
                <a:gd name="T54" fmla="*/ 1292 h 12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6" h="1292">
                  <a:moveTo>
                    <a:pt x="576" y="0"/>
                  </a:moveTo>
                  <a:lnTo>
                    <a:pt x="495" y="167"/>
                  </a:lnTo>
                  <a:lnTo>
                    <a:pt x="428" y="288"/>
                  </a:lnTo>
                  <a:lnTo>
                    <a:pt x="368" y="408"/>
                  </a:lnTo>
                  <a:lnTo>
                    <a:pt x="283" y="599"/>
                  </a:lnTo>
                  <a:lnTo>
                    <a:pt x="178" y="848"/>
                  </a:lnTo>
                  <a:lnTo>
                    <a:pt x="100" y="1010"/>
                  </a:lnTo>
                  <a:lnTo>
                    <a:pt x="40" y="1132"/>
                  </a:lnTo>
                  <a:lnTo>
                    <a:pt x="20" y="1204"/>
                  </a:lnTo>
                  <a:lnTo>
                    <a:pt x="0" y="1292"/>
                  </a:lnTo>
                  <a:lnTo>
                    <a:pt x="322" y="1290"/>
                  </a:lnTo>
                  <a:lnTo>
                    <a:pt x="379" y="1108"/>
                  </a:lnTo>
                  <a:lnTo>
                    <a:pt x="475" y="916"/>
                  </a:lnTo>
                  <a:lnTo>
                    <a:pt x="524" y="816"/>
                  </a:lnTo>
                  <a:lnTo>
                    <a:pt x="552" y="728"/>
                  </a:lnTo>
                  <a:lnTo>
                    <a:pt x="576" y="632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021" name="Freeform 226">
              <a:extLst>
                <a:ext uri="{FF2B5EF4-FFF2-40B4-BE49-F238E27FC236}">
                  <a16:creationId xmlns:a16="http://schemas.microsoft.com/office/drawing/2014/main" id="{F7AC02D4-15EC-6427-D61E-DCE6644C0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0" y="808"/>
              <a:ext cx="384" cy="754"/>
            </a:xfrm>
            <a:custGeom>
              <a:avLst/>
              <a:gdLst>
                <a:gd name="T0" fmla="*/ 97 w 384"/>
                <a:gd name="T1" fmla="*/ 754 h 754"/>
                <a:gd name="T2" fmla="*/ 32 w 384"/>
                <a:gd name="T3" fmla="*/ 592 h 754"/>
                <a:gd name="T4" fmla="*/ 12 w 384"/>
                <a:gd name="T5" fmla="*/ 520 h 754"/>
                <a:gd name="T6" fmla="*/ 0 w 384"/>
                <a:gd name="T7" fmla="*/ 412 h 754"/>
                <a:gd name="T8" fmla="*/ 20 w 384"/>
                <a:gd name="T9" fmla="*/ 274 h 754"/>
                <a:gd name="T10" fmla="*/ 59 w 384"/>
                <a:gd name="T11" fmla="*/ 178 h 754"/>
                <a:gd name="T12" fmla="*/ 107 w 384"/>
                <a:gd name="T13" fmla="*/ 82 h 754"/>
                <a:gd name="T14" fmla="*/ 168 w 384"/>
                <a:gd name="T15" fmla="*/ 24 h 754"/>
                <a:gd name="T16" fmla="*/ 220 w 384"/>
                <a:gd name="T17" fmla="*/ 0 h 754"/>
                <a:gd name="T18" fmla="*/ 280 w 384"/>
                <a:gd name="T19" fmla="*/ 0 h 754"/>
                <a:gd name="T20" fmla="*/ 324 w 384"/>
                <a:gd name="T21" fmla="*/ 28 h 754"/>
                <a:gd name="T22" fmla="*/ 370 w 384"/>
                <a:gd name="T23" fmla="*/ 69 h 754"/>
                <a:gd name="T24" fmla="*/ 384 w 384"/>
                <a:gd name="T25" fmla="*/ 144 h 754"/>
                <a:gd name="T26" fmla="*/ 384 w 384"/>
                <a:gd name="T27" fmla="*/ 220 h 754"/>
                <a:gd name="T28" fmla="*/ 343 w 384"/>
                <a:gd name="T29" fmla="*/ 343 h 754"/>
                <a:gd name="T30" fmla="*/ 288 w 384"/>
                <a:gd name="T31" fmla="*/ 439 h 754"/>
                <a:gd name="T32" fmla="*/ 231 w 384"/>
                <a:gd name="T33" fmla="*/ 524 h 754"/>
                <a:gd name="T34" fmla="*/ 164 w 384"/>
                <a:gd name="T35" fmla="*/ 639 h 754"/>
                <a:gd name="T36" fmla="*/ 97 w 384"/>
                <a:gd name="T37" fmla="*/ 754 h 7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84"/>
                <a:gd name="T58" fmla="*/ 0 h 754"/>
                <a:gd name="T59" fmla="*/ 384 w 384"/>
                <a:gd name="T60" fmla="*/ 754 h 7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84" h="754">
                  <a:moveTo>
                    <a:pt x="97" y="754"/>
                  </a:moveTo>
                  <a:lnTo>
                    <a:pt x="32" y="592"/>
                  </a:lnTo>
                  <a:lnTo>
                    <a:pt x="12" y="520"/>
                  </a:lnTo>
                  <a:lnTo>
                    <a:pt x="0" y="412"/>
                  </a:lnTo>
                  <a:lnTo>
                    <a:pt x="20" y="274"/>
                  </a:lnTo>
                  <a:lnTo>
                    <a:pt x="59" y="178"/>
                  </a:lnTo>
                  <a:lnTo>
                    <a:pt x="107" y="82"/>
                  </a:lnTo>
                  <a:lnTo>
                    <a:pt x="168" y="24"/>
                  </a:lnTo>
                  <a:lnTo>
                    <a:pt x="220" y="0"/>
                  </a:lnTo>
                  <a:lnTo>
                    <a:pt x="280" y="0"/>
                  </a:lnTo>
                  <a:lnTo>
                    <a:pt x="324" y="28"/>
                  </a:lnTo>
                  <a:lnTo>
                    <a:pt x="370" y="69"/>
                  </a:lnTo>
                  <a:lnTo>
                    <a:pt x="384" y="144"/>
                  </a:lnTo>
                  <a:lnTo>
                    <a:pt x="384" y="220"/>
                  </a:lnTo>
                  <a:lnTo>
                    <a:pt x="343" y="343"/>
                  </a:lnTo>
                  <a:lnTo>
                    <a:pt x="288" y="439"/>
                  </a:lnTo>
                  <a:lnTo>
                    <a:pt x="231" y="524"/>
                  </a:lnTo>
                  <a:lnTo>
                    <a:pt x="164" y="639"/>
                  </a:lnTo>
                  <a:lnTo>
                    <a:pt x="97" y="754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0" scaled="1"/>
            </a:gradFill>
            <a:ln w="127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022" name="Freeform 227">
              <a:extLst>
                <a:ext uri="{FF2B5EF4-FFF2-40B4-BE49-F238E27FC236}">
                  <a16:creationId xmlns:a16="http://schemas.microsoft.com/office/drawing/2014/main" id="{28F7BB5F-5CCF-94AD-50C7-2317E1F5E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" y="491"/>
              <a:ext cx="224" cy="70"/>
            </a:xfrm>
            <a:custGeom>
              <a:avLst/>
              <a:gdLst>
                <a:gd name="T0" fmla="*/ 64 w 224"/>
                <a:gd name="T1" fmla="*/ 61 h 70"/>
                <a:gd name="T2" fmla="*/ 132 w 224"/>
                <a:gd name="T3" fmla="*/ 69 h 70"/>
                <a:gd name="T4" fmla="*/ 172 w 224"/>
                <a:gd name="T5" fmla="*/ 65 h 70"/>
                <a:gd name="T6" fmla="*/ 220 w 224"/>
                <a:gd name="T7" fmla="*/ 49 h 70"/>
                <a:gd name="T8" fmla="*/ 196 w 224"/>
                <a:gd name="T9" fmla="*/ 17 h 70"/>
                <a:gd name="T10" fmla="*/ 140 w 224"/>
                <a:gd name="T11" fmla="*/ 1 h 70"/>
                <a:gd name="T12" fmla="*/ 80 w 224"/>
                <a:gd name="T13" fmla="*/ 9 h 70"/>
                <a:gd name="T14" fmla="*/ 0 w 224"/>
                <a:gd name="T15" fmla="*/ 49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4"/>
                <a:gd name="T25" fmla="*/ 0 h 70"/>
                <a:gd name="T26" fmla="*/ 224 w 224"/>
                <a:gd name="T27" fmla="*/ 70 h 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4" h="70">
                  <a:moveTo>
                    <a:pt x="64" y="61"/>
                  </a:moveTo>
                  <a:cubicBezTo>
                    <a:pt x="75" y="62"/>
                    <a:pt x="114" y="68"/>
                    <a:pt x="132" y="69"/>
                  </a:cubicBezTo>
                  <a:cubicBezTo>
                    <a:pt x="150" y="70"/>
                    <a:pt x="157" y="68"/>
                    <a:pt x="172" y="65"/>
                  </a:cubicBezTo>
                  <a:cubicBezTo>
                    <a:pt x="187" y="62"/>
                    <a:pt x="216" y="57"/>
                    <a:pt x="220" y="49"/>
                  </a:cubicBezTo>
                  <a:cubicBezTo>
                    <a:pt x="224" y="41"/>
                    <a:pt x="209" y="25"/>
                    <a:pt x="196" y="17"/>
                  </a:cubicBezTo>
                  <a:cubicBezTo>
                    <a:pt x="183" y="9"/>
                    <a:pt x="159" y="2"/>
                    <a:pt x="140" y="1"/>
                  </a:cubicBezTo>
                  <a:cubicBezTo>
                    <a:pt x="121" y="0"/>
                    <a:pt x="103" y="1"/>
                    <a:pt x="80" y="9"/>
                  </a:cubicBezTo>
                  <a:cubicBezTo>
                    <a:pt x="57" y="17"/>
                    <a:pt x="17" y="41"/>
                    <a:pt x="0" y="49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Group 228">
            <a:extLst>
              <a:ext uri="{FF2B5EF4-FFF2-40B4-BE49-F238E27FC236}">
                <a16:creationId xmlns:a16="http://schemas.microsoft.com/office/drawing/2014/main" id="{FCDCE4BC-CF8B-3D50-CB2C-1A230D0E989D}"/>
              </a:ext>
            </a:extLst>
          </p:cNvPr>
          <p:cNvGrpSpPr>
            <a:grpSpLocks/>
          </p:cNvGrpSpPr>
          <p:nvPr/>
        </p:nvGrpSpPr>
        <p:grpSpPr bwMode="auto">
          <a:xfrm>
            <a:off x="7029451" y="5343525"/>
            <a:ext cx="1412875" cy="546100"/>
            <a:chOff x="2688" y="3630"/>
            <a:chExt cx="890" cy="344"/>
          </a:xfrm>
        </p:grpSpPr>
        <p:sp>
          <p:nvSpPr>
            <p:cNvPr id="30011" name="Freeform 229">
              <a:extLst>
                <a:ext uri="{FF2B5EF4-FFF2-40B4-BE49-F238E27FC236}">
                  <a16:creationId xmlns:a16="http://schemas.microsoft.com/office/drawing/2014/main" id="{5A619C6D-11CB-7719-8D8C-9BA817A0D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3630"/>
              <a:ext cx="450" cy="264"/>
            </a:xfrm>
            <a:custGeom>
              <a:avLst/>
              <a:gdLst>
                <a:gd name="T0" fmla="*/ 450 w 450"/>
                <a:gd name="T1" fmla="*/ 0 h 264"/>
                <a:gd name="T2" fmla="*/ 0 w 450"/>
                <a:gd name="T3" fmla="*/ 264 h 264"/>
                <a:gd name="T4" fmla="*/ 0 60000 65536"/>
                <a:gd name="T5" fmla="*/ 0 60000 65536"/>
                <a:gd name="T6" fmla="*/ 0 w 450"/>
                <a:gd name="T7" fmla="*/ 0 h 264"/>
                <a:gd name="T8" fmla="*/ 450 w 450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0" h="264">
                  <a:moveTo>
                    <a:pt x="450" y="0"/>
                  </a:moveTo>
                  <a:lnTo>
                    <a:pt x="0" y="264"/>
                  </a:lnTo>
                </a:path>
              </a:pathLst>
            </a:cu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012" name="Line 230">
              <a:extLst>
                <a:ext uri="{FF2B5EF4-FFF2-40B4-BE49-F238E27FC236}">
                  <a16:creationId xmlns:a16="http://schemas.microsoft.com/office/drawing/2014/main" id="{312C2390-0354-0E14-3B83-5DC21B6349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2" y="3630"/>
              <a:ext cx="446" cy="25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013" name="Freeform 231">
              <a:extLst>
                <a:ext uri="{FF2B5EF4-FFF2-40B4-BE49-F238E27FC236}">
                  <a16:creationId xmlns:a16="http://schemas.microsoft.com/office/drawing/2014/main" id="{6F194EA3-C105-83E1-E7BA-5F6838ABF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3846"/>
              <a:ext cx="762" cy="115"/>
            </a:xfrm>
            <a:custGeom>
              <a:avLst/>
              <a:gdLst>
                <a:gd name="T0" fmla="*/ 0 w 762"/>
                <a:gd name="T1" fmla="*/ 0 h 115"/>
                <a:gd name="T2" fmla="*/ 186 w 762"/>
                <a:gd name="T3" fmla="*/ 84 h 115"/>
                <a:gd name="T4" fmla="*/ 378 w 762"/>
                <a:gd name="T5" fmla="*/ 114 h 115"/>
                <a:gd name="T6" fmla="*/ 600 w 762"/>
                <a:gd name="T7" fmla="*/ 78 h 115"/>
                <a:gd name="T8" fmla="*/ 762 w 762"/>
                <a:gd name="T9" fmla="*/ 6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2"/>
                <a:gd name="T16" fmla="*/ 0 h 115"/>
                <a:gd name="T17" fmla="*/ 762 w 762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2" h="115">
                  <a:moveTo>
                    <a:pt x="0" y="0"/>
                  </a:moveTo>
                  <a:cubicBezTo>
                    <a:pt x="31" y="14"/>
                    <a:pt x="123" y="65"/>
                    <a:pt x="186" y="84"/>
                  </a:cubicBezTo>
                  <a:cubicBezTo>
                    <a:pt x="249" y="103"/>
                    <a:pt x="309" y="115"/>
                    <a:pt x="378" y="114"/>
                  </a:cubicBezTo>
                  <a:cubicBezTo>
                    <a:pt x="447" y="113"/>
                    <a:pt x="536" y="96"/>
                    <a:pt x="600" y="78"/>
                  </a:cubicBezTo>
                  <a:cubicBezTo>
                    <a:pt x="664" y="60"/>
                    <a:pt x="728" y="21"/>
                    <a:pt x="762" y="6"/>
                  </a:cubicBezTo>
                </a:path>
              </a:pathLst>
            </a:custGeom>
            <a:noFill/>
            <a:ln w="19050">
              <a:solidFill>
                <a:srgbClr val="FF3300"/>
              </a:solidFill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014" name="Text Box 232">
              <a:extLst>
                <a:ext uri="{FF2B5EF4-FFF2-40B4-BE49-F238E27FC236}">
                  <a16:creationId xmlns:a16="http://schemas.microsoft.com/office/drawing/2014/main" id="{95780700-99D6-92E0-48FB-0A28F12DDF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7" y="3683"/>
              <a:ext cx="5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>
                  <a:solidFill>
                    <a:srgbClr val="FF3300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118</a:t>
              </a:r>
              <a:r>
                <a:rPr lang="en-US" altLang="zh-CN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°</a:t>
              </a:r>
            </a:p>
          </p:txBody>
        </p:sp>
      </p:grpSp>
      <p:sp>
        <p:nvSpPr>
          <p:cNvPr id="221417" name="Rectangle 233">
            <a:extLst>
              <a:ext uri="{FF2B5EF4-FFF2-40B4-BE49-F238E27FC236}">
                <a16:creationId xmlns:a16="http://schemas.microsoft.com/office/drawing/2014/main" id="{889C6EA0-3932-22D3-3787-9D053AD4E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314" y="550864"/>
            <a:ext cx="1639887" cy="557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endParaRPr lang="zh-CN" altLang="en-US"/>
          </a:p>
        </p:txBody>
      </p:sp>
      <p:grpSp>
        <p:nvGrpSpPr>
          <p:cNvPr id="10" name="Group 234">
            <a:extLst>
              <a:ext uri="{FF2B5EF4-FFF2-40B4-BE49-F238E27FC236}">
                <a16:creationId xmlns:a16="http://schemas.microsoft.com/office/drawing/2014/main" id="{66274DA3-A97D-1948-4364-F5EDD88AA2E0}"/>
              </a:ext>
            </a:extLst>
          </p:cNvPr>
          <p:cNvGrpSpPr>
            <a:grpSpLocks/>
          </p:cNvGrpSpPr>
          <p:nvPr/>
        </p:nvGrpSpPr>
        <p:grpSpPr bwMode="auto">
          <a:xfrm>
            <a:off x="6388100" y="3103564"/>
            <a:ext cx="2762250" cy="2744787"/>
            <a:chOff x="2928" y="1819"/>
            <a:chExt cx="1740" cy="1729"/>
          </a:xfrm>
        </p:grpSpPr>
        <p:grpSp>
          <p:nvGrpSpPr>
            <p:cNvPr id="29972" name="Group 235">
              <a:extLst>
                <a:ext uri="{FF2B5EF4-FFF2-40B4-BE49-F238E27FC236}">
                  <a16:creationId xmlns:a16="http://schemas.microsoft.com/office/drawing/2014/main" id="{79B14F29-9E1E-3846-EC56-7DA6910861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1963"/>
              <a:ext cx="1740" cy="1585"/>
              <a:chOff x="960" y="2016"/>
              <a:chExt cx="1740" cy="1585"/>
            </a:xfrm>
          </p:grpSpPr>
          <p:sp>
            <p:nvSpPr>
              <p:cNvPr id="30009" name="Line 236">
                <a:extLst>
                  <a:ext uri="{FF2B5EF4-FFF2-40B4-BE49-F238E27FC236}">
                    <a16:creationId xmlns:a16="http://schemas.microsoft.com/office/drawing/2014/main" id="{64640C65-22D8-4FB8-EA41-EE548BE2CB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16"/>
                <a:ext cx="16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010" name="Freeform 237">
                <a:extLst>
                  <a:ext uri="{FF2B5EF4-FFF2-40B4-BE49-F238E27FC236}">
                    <a16:creationId xmlns:a16="http://schemas.microsoft.com/office/drawing/2014/main" id="{BAFE32DB-9212-2139-1E13-4A9A8048C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" y="3600"/>
                <a:ext cx="1740" cy="1"/>
              </a:xfrm>
              <a:custGeom>
                <a:avLst/>
                <a:gdLst>
                  <a:gd name="T0" fmla="*/ 0 w 1740"/>
                  <a:gd name="T1" fmla="*/ 0 h 1"/>
                  <a:gd name="T2" fmla="*/ 1740 w 1740"/>
                  <a:gd name="T3" fmla="*/ 1 h 1"/>
                  <a:gd name="T4" fmla="*/ 0 60000 65536"/>
                  <a:gd name="T5" fmla="*/ 0 60000 65536"/>
                  <a:gd name="T6" fmla="*/ 0 w 1740"/>
                  <a:gd name="T7" fmla="*/ 0 h 1"/>
                  <a:gd name="T8" fmla="*/ 1740 w 174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40" h="1">
                    <a:moveTo>
                      <a:pt x="0" y="0"/>
                    </a:moveTo>
                    <a:lnTo>
                      <a:pt x="1740" y="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9973" name="Group 238">
              <a:extLst>
                <a:ext uri="{FF2B5EF4-FFF2-40B4-BE49-F238E27FC236}">
                  <a16:creationId xmlns:a16="http://schemas.microsoft.com/office/drawing/2014/main" id="{1E0AB183-16E7-447E-5509-EB884CCFAE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8" y="1819"/>
              <a:ext cx="585" cy="1680"/>
              <a:chOff x="3498" y="1819"/>
              <a:chExt cx="585" cy="1680"/>
            </a:xfrm>
          </p:grpSpPr>
          <p:sp>
            <p:nvSpPr>
              <p:cNvPr id="30003" name="Freeform 239">
                <a:extLst>
                  <a:ext uri="{FF2B5EF4-FFF2-40B4-BE49-F238E27FC236}">
                    <a16:creationId xmlns:a16="http://schemas.microsoft.com/office/drawing/2014/main" id="{6C1AD611-F38C-FC35-ED0B-C6B06DC11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" y="3068"/>
                <a:ext cx="585" cy="1"/>
              </a:xfrm>
              <a:custGeom>
                <a:avLst/>
                <a:gdLst>
                  <a:gd name="T0" fmla="*/ 0 w 585"/>
                  <a:gd name="T1" fmla="*/ 0 h 1"/>
                  <a:gd name="T2" fmla="*/ 585 w 585"/>
                  <a:gd name="T3" fmla="*/ 0 h 1"/>
                  <a:gd name="T4" fmla="*/ 0 60000 65536"/>
                  <a:gd name="T5" fmla="*/ 0 60000 65536"/>
                  <a:gd name="T6" fmla="*/ 0 w 585"/>
                  <a:gd name="T7" fmla="*/ 0 h 1"/>
                  <a:gd name="T8" fmla="*/ 585 w 585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85" h="1">
                    <a:moveTo>
                      <a:pt x="0" y="0"/>
                    </a:moveTo>
                    <a:lnTo>
                      <a:pt x="585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004" name="Line 240">
                <a:extLst>
                  <a:ext uri="{FF2B5EF4-FFF2-40B4-BE49-F238E27FC236}">
                    <a16:creationId xmlns:a16="http://schemas.microsoft.com/office/drawing/2014/main" id="{22688E89-8219-0D34-101C-82EB7B20D7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2" y="1819"/>
                <a:ext cx="0" cy="16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005" name="Freeform 241">
                <a:extLst>
                  <a:ext uri="{FF2B5EF4-FFF2-40B4-BE49-F238E27FC236}">
                    <a16:creationId xmlns:a16="http://schemas.microsoft.com/office/drawing/2014/main" id="{258E31B3-1FD3-7F18-5154-4A4A8D799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" y="1973"/>
                <a:ext cx="1" cy="1110"/>
              </a:xfrm>
              <a:custGeom>
                <a:avLst/>
                <a:gdLst>
                  <a:gd name="T0" fmla="*/ 0 w 1"/>
                  <a:gd name="T1" fmla="*/ 0 h 1110"/>
                  <a:gd name="T2" fmla="*/ 0 w 1"/>
                  <a:gd name="T3" fmla="*/ 1110 h 1110"/>
                  <a:gd name="T4" fmla="*/ 0 60000 65536"/>
                  <a:gd name="T5" fmla="*/ 0 60000 65536"/>
                  <a:gd name="T6" fmla="*/ 0 w 1"/>
                  <a:gd name="T7" fmla="*/ 0 h 1110"/>
                  <a:gd name="T8" fmla="*/ 1 w 1"/>
                  <a:gd name="T9" fmla="*/ 1110 h 11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110">
                    <a:moveTo>
                      <a:pt x="0" y="0"/>
                    </a:moveTo>
                    <a:lnTo>
                      <a:pt x="0" y="111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006" name="Freeform 242">
                <a:extLst>
                  <a:ext uri="{FF2B5EF4-FFF2-40B4-BE49-F238E27FC236}">
                    <a16:creationId xmlns:a16="http://schemas.microsoft.com/office/drawing/2014/main" id="{5550E766-8C93-F4D8-B7F9-698162C2B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" y="1963"/>
                <a:ext cx="3" cy="1120"/>
              </a:xfrm>
              <a:custGeom>
                <a:avLst/>
                <a:gdLst>
                  <a:gd name="T0" fmla="*/ 0 w 3"/>
                  <a:gd name="T1" fmla="*/ 0 h 1120"/>
                  <a:gd name="T2" fmla="*/ 3 w 3"/>
                  <a:gd name="T3" fmla="*/ 1120 h 1120"/>
                  <a:gd name="T4" fmla="*/ 0 60000 65536"/>
                  <a:gd name="T5" fmla="*/ 0 60000 65536"/>
                  <a:gd name="T6" fmla="*/ 0 w 3"/>
                  <a:gd name="T7" fmla="*/ 0 h 1120"/>
                  <a:gd name="T8" fmla="*/ 3 w 3"/>
                  <a:gd name="T9" fmla="*/ 1120 h 112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20">
                    <a:moveTo>
                      <a:pt x="0" y="0"/>
                    </a:moveTo>
                    <a:lnTo>
                      <a:pt x="3" y="112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007" name="Line 243">
                <a:extLst>
                  <a:ext uri="{FF2B5EF4-FFF2-40B4-BE49-F238E27FC236}">
                    <a16:creationId xmlns:a16="http://schemas.microsoft.com/office/drawing/2014/main" id="{D20A1FA1-021B-BCB4-FC03-4DA4C3543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4" y="3067"/>
                <a:ext cx="288" cy="1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008" name="Line 244">
                <a:extLst>
                  <a:ext uri="{FF2B5EF4-FFF2-40B4-BE49-F238E27FC236}">
                    <a16:creationId xmlns:a16="http://schemas.microsoft.com/office/drawing/2014/main" id="{25F0B27E-1521-78B5-FBA5-E72FE3B255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92" y="3067"/>
                <a:ext cx="288" cy="1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9974" name="Group 245">
              <a:extLst>
                <a:ext uri="{FF2B5EF4-FFF2-40B4-BE49-F238E27FC236}">
                  <a16:creationId xmlns:a16="http://schemas.microsoft.com/office/drawing/2014/main" id="{F4DF06A2-436C-749C-C71B-F8FA1F3B37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1958"/>
              <a:ext cx="1728" cy="1590"/>
              <a:chOff x="2928" y="1958"/>
              <a:chExt cx="1728" cy="1590"/>
            </a:xfrm>
          </p:grpSpPr>
          <p:sp>
            <p:nvSpPr>
              <p:cNvPr id="29975" name="Freeform 246">
                <a:extLst>
                  <a:ext uri="{FF2B5EF4-FFF2-40B4-BE49-F238E27FC236}">
                    <a16:creationId xmlns:a16="http://schemas.microsoft.com/office/drawing/2014/main" id="{BE758E95-9B70-07DC-1BB9-40828D27B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" y="2137"/>
                <a:ext cx="570" cy="570"/>
              </a:xfrm>
              <a:custGeom>
                <a:avLst/>
                <a:gdLst>
                  <a:gd name="T0" fmla="*/ 0 w 570"/>
                  <a:gd name="T1" fmla="*/ 570 h 570"/>
                  <a:gd name="T2" fmla="*/ 570 w 570"/>
                  <a:gd name="T3" fmla="*/ 0 h 570"/>
                  <a:gd name="T4" fmla="*/ 0 60000 65536"/>
                  <a:gd name="T5" fmla="*/ 0 60000 65536"/>
                  <a:gd name="T6" fmla="*/ 0 w 570"/>
                  <a:gd name="T7" fmla="*/ 0 h 570"/>
                  <a:gd name="T8" fmla="*/ 570 w 570"/>
                  <a:gd name="T9" fmla="*/ 570 h 57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70" h="570">
                    <a:moveTo>
                      <a:pt x="0" y="570"/>
                    </a:moveTo>
                    <a:lnTo>
                      <a:pt x="57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76" name="Freeform 247">
                <a:extLst>
                  <a:ext uri="{FF2B5EF4-FFF2-40B4-BE49-F238E27FC236}">
                    <a16:creationId xmlns:a16="http://schemas.microsoft.com/office/drawing/2014/main" id="{4AB118E5-D7FE-7566-8C46-0259FFCF0B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" y="2283"/>
                <a:ext cx="561" cy="559"/>
              </a:xfrm>
              <a:custGeom>
                <a:avLst/>
                <a:gdLst>
                  <a:gd name="T0" fmla="*/ 0 w 561"/>
                  <a:gd name="T1" fmla="*/ 559 h 559"/>
                  <a:gd name="T2" fmla="*/ 561 w 561"/>
                  <a:gd name="T3" fmla="*/ 0 h 559"/>
                  <a:gd name="T4" fmla="*/ 0 60000 65536"/>
                  <a:gd name="T5" fmla="*/ 0 60000 65536"/>
                  <a:gd name="T6" fmla="*/ 0 w 561"/>
                  <a:gd name="T7" fmla="*/ 0 h 559"/>
                  <a:gd name="T8" fmla="*/ 561 w 561"/>
                  <a:gd name="T9" fmla="*/ 559 h 55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61" h="559">
                    <a:moveTo>
                      <a:pt x="0" y="559"/>
                    </a:moveTo>
                    <a:lnTo>
                      <a:pt x="561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77" name="Freeform 248">
                <a:extLst>
                  <a:ext uri="{FF2B5EF4-FFF2-40B4-BE49-F238E27FC236}">
                    <a16:creationId xmlns:a16="http://schemas.microsoft.com/office/drawing/2014/main" id="{437912FA-3608-36BE-AF7F-F3B729161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" y="2437"/>
                <a:ext cx="570" cy="570"/>
              </a:xfrm>
              <a:custGeom>
                <a:avLst/>
                <a:gdLst>
                  <a:gd name="T0" fmla="*/ 0 w 570"/>
                  <a:gd name="T1" fmla="*/ 570 h 570"/>
                  <a:gd name="T2" fmla="*/ 570 w 570"/>
                  <a:gd name="T3" fmla="*/ 0 h 570"/>
                  <a:gd name="T4" fmla="*/ 0 60000 65536"/>
                  <a:gd name="T5" fmla="*/ 0 60000 65536"/>
                  <a:gd name="T6" fmla="*/ 0 w 570"/>
                  <a:gd name="T7" fmla="*/ 0 h 570"/>
                  <a:gd name="T8" fmla="*/ 570 w 570"/>
                  <a:gd name="T9" fmla="*/ 570 h 57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70" h="570">
                    <a:moveTo>
                      <a:pt x="0" y="570"/>
                    </a:moveTo>
                    <a:lnTo>
                      <a:pt x="57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78" name="Freeform 249">
                <a:extLst>
                  <a:ext uri="{FF2B5EF4-FFF2-40B4-BE49-F238E27FC236}">
                    <a16:creationId xmlns:a16="http://schemas.microsoft.com/office/drawing/2014/main" id="{E70C4D94-371D-748A-63AF-4C78FCA27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" y="2577"/>
                <a:ext cx="570" cy="570"/>
              </a:xfrm>
              <a:custGeom>
                <a:avLst/>
                <a:gdLst>
                  <a:gd name="T0" fmla="*/ 0 w 570"/>
                  <a:gd name="T1" fmla="*/ 570 h 570"/>
                  <a:gd name="T2" fmla="*/ 570 w 570"/>
                  <a:gd name="T3" fmla="*/ 0 h 570"/>
                  <a:gd name="T4" fmla="*/ 0 60000 65536"/>
                  <a:gd name="T5" fmla="*/ 0 60000 65536"/>
                  <a:gd name="T6" fmla="*/ 0 w 570"/>
                  <a:gd name="T7" fmla="*/ 0 h 570"/>
                  <a:gd name="T8" fmla="*/ 570 w 570"/>
                  <a:gd name="T9" fmla="*/ 570 h 57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70" h="570">
                    <a:moveTo>
                      <a:pt x="0" y="570"/>
                    </a:moveTo>
                    <a:lnTo>
                      <a:pt x="57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79" name="Freeform 250">
                <a:extLst>
                  <a:ext uri="{FF2B5EF4-FFF2-40B4-BE49-F238E27FC236}">
                    <a16:creationId xmlns:a16="http://schemas.microsoft.com/office/drawing/2014/main" id="{615AC695-3BC8-5DDB-E4FF-A1218C6E8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" y="2721"/>
                <a:ext cx="570" cy="570"/>
              </a:xfrm>
              <a:custGeom>
                <a:avLst/>
                <a:gdLst>
                  <a:gd name="T0" fmla="*/ 0 w 570"/>
                  <a:gd name="T1" fmla="*/ 570 h 570"/>
                  <a:gd name="T2" fmla="*/ 570 w 570"/>
                  <a:gd name="T3" fmla="*/ 0 h 570"/>
                  <a:gd name="T4" fmla="*/ 0 60000 65536"/>
                  <a:gd name="T5" fmla="*/ 0 60000 65536"/>
                  <a:gd name="T6" fmla="*/ 0 w 570"/>
                  <a:gd name="T7" fmla="*/ 0 h 570"/>
                  <a:gd name="T8" fmla="*/ 570 w 570"/>
                  <a:gd name="T9" fmla="*/ 570 h 57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70" h="570">
                    <a:moveTo>
                      <a:pt x="0" y="570"/>
                    </a:moveTo>
                    <a:lnTo>
                      <a:pt x="57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80" name="Freeform 251">
                <a:extLst>
                  <a:ext uri="{FF2B5EF4-FFF2-40B4-BE49-F238E27FC236}">
                    <a16:creationId xmlns:a16="http://schemas.microsoft.com/office/drawing/2014/main" id="{394876A7-5A51-C34C-8228-F64359A6D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" y="2865"/>
                <a:ext cx="570" cy="570"/>
              </a:xfrm>
              <a:custGeom>
                <a:avLst/>
                <a:gdLst>
                  <a:gd name="T0" fmla="*/ 0 w 570"/>
                  <a:gd name="T1" fmla="*/ 570 h 570"/>
                  <a:gd name="T2" fmla="*/ 570 w 570"/>
                  <a:gd name="T3" fmla="*/ 0 h 570"/>
                  <a:gd name="T4" fmla="*/ 0 60000 65536"/>
                  <a:gd name="T5" fmla="*/ 0 60000 65536"/>
                  <a:gd name="T6" fmla="*/ 0 w 570"/>
                  <a:gd name="T7" fmla="*/ 0 h 570"/>
                  <a:gd name="T8" fmla="*/ 570 w 570"/>
                  <a:gd name="T9" fmla="*/ 570 h 57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70" h="570">
                    <a:moveTo>
                      <a:pt x="0" y="570"/>
                    </a:moveTo>
                    <a:lnTo>
                      <a:pt x="57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81" name="Freeform 252">
                <a:extLst>
                  <a:ext uri="{FF2B5EF4-FFF2-40B4-BE49-F238E27FC236}">
                    <a16:creationId xmlns:a16="http://schemas.microsoft.com/office/drawing/2014/main" id="{BA316C77-EE2B-1D91-4D9D-2DB53FC69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3" y="3009"/>
                <a:ext cx="525" cy="523"/>
              </a:xfrm>
              <a:custGeom>
                <a:avLst/>
                <a:gdLst>
                  <a:gd name="T0" fmla="*/ 0 w 525"/>
                  <a:gd name="T1" fmla="*/ 523 h 523"/>
                  <a:gd name="T2" fmla="*/ 525 w 525"/>
                  <a:gd name="T3" fmla="*/ 0 h 523"/>
                  <a:gd name="T4" fmla="*/ 0 60000 65536"/>
                  <a:gd name="T5" fmla="*/ 0 60000 65536"/>
                  <a:gd name="T6" fmla="*/ 0 w 525"/>
                  <a:gd name="T7" fmla="*/ 0 h 523"/>
                  <a:gd name="T8" fmla="*/ 525 w 525"/>
                  <a:gd name="T9" fmla="*/ 523 h 52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25" h="523">
                    <a:moveTo>
                      <a:pt x="0" y="523"/>
                    </a:moveTo>
                    <a:lnTo>
                      <a:pt x="525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82" name="Freeform 253">
                <a:extLst>
                  <a:ext uri="{FF2B5EF4-FFF2-40B4-BE49-F238E27FC236}">
                    <a16:creationId xmlns:a16="http://schemas.microsoft.com/office/drawing/2014/main" id="{A493AE3A-B85D-63CE-8C2D-FC2902319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" y="1995"/>
                <a:ext cx="570" cy="570"/>
              </a:xfrm>
              <a:custGeom>
                <a:avLst/>
                <a:gdLst>
                  <a:gd name="T0" fmla="*/ 0 w 570"/>
                  <a:gd name="T1" fmla="*/ 570 h 570"/>
                  <a:gd name="T2" fmla="*/ 570 w 570"/>
                  <a:gd name="T3" fmla="*/ 0 h 570"/>
                  <a:gd name="T4" fmla="*/ 0 60000 65536"/>
                  <a:gd name="T5" fmla="*/ 0 60000 65536"/>
                  <a:gd name="T6" fmla="*/ 0 w 570"/>
                  <a:gd name="T7" fmla="*/ 0 h 570"/>
                  <a:gd name="T8" fmla="*/ 570 w 570"/>
                  <a:gd name="T9" fmla="*/ 570 h 57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70" h="570">
                    <a:moveTo>
                      <a:pt x="0" y="570"/>
                    </a:moveTo>
                    <a:lnTo>
                      <a:pt x="57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83" name="Freeform 254">
                <a:extLst>
                  <a:ext uri="{FF2B5EF4-FFF2-40B4-BE49-F238E27FC236}">
                    <a16:creationId xmlns:a16="http://schemas.microsoft.com/office/drawing/2014/main" id="{3E2AD5D1-BE32-22EC-61C0-EB9BA22FD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" y="2089"/>
                <a:ext cx="570" cy="570"/>
              </a:xfrm>
              <a:custGeom>
                <a:avLst/>
                <a:gdLst>
                  <a:gd name="T0" fmla="*/ 0 w 570"/>
                  <a:gd name="T1" fmla="*/ 570 h 570"/>
                  <a:gd name="T2" fmla="*/ 570 w 570"/>
                  <a:gd name="T3" fmla="*/ 0 h 570"/>
                  <a:gd name="T4" fmla="*/ 0 60000 65536"/>
                  <a:gd name="T5" fmla="*/ 0 60000 65536"/>
                  <a:gd name="T6" fmla="*/ 0 w 570"/>
                  <a:gd name="T7" fmla="*/ 0 h 570"/>
                  <a:gd name="T8" fmla="*/ 570 w 570"/>
                  <a:gd name="T9" fmla="*/ 570 h 57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70" h="570">
                    <a:moveTo>
                      <a:pt x="0" y="570"/>
                    </a:moveTo>
                    <a:lnTo>
                      <a:pt x="57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84" name="Freeform 255">
                <a:extLst>
                  <a:ext uri="{FF2B5EF4-FFF2-40B4-BE49-F238E27FC236}">
                    <a16:creationId xmlns:a16="http://schemas.microsoft.com/office/drawing/2014/main" id="{6BEC2993-7379-ED71-7881-E1F2BBAB43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3" y="2235"/>
                <a:ext cx="573" cy="577"/>
              </a:xfrm>
              <a:custGeom>
                <a:avLst/>
                <a:gdLst>
                  <a:gd name="T0" fmla="*/ 0 w 573"/>
                  <a:gd name="T1" fmla="*/ 577 h 577"/>
                  <a:gd name="T2" fmla="*/ 573 w 573"/>
                  <a:gd name="T3" fmla="*/ 0 h 577"/>
                  <a:gd name="T4" fmla="*/ 0 60000 65536"/>
                  <a:gd name="T5" fmla="*/ 0 60000 65536"/>
                  <a:gd name="T6" fmla="*/ 0 w 573"/>
                  <a:gd name="T7" fmla="*/ 0 h 577"/>
                  <a:gd name="T8" fmla="*/ 573 w 573"/>
                  <a:gd name="T9" fmla="*/ 577 h 57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73" h="577">
                    <a:moveTo>
                      <a:pt x="0" y="577"/>
                    </a:moveTo>
                    <a:lnTo>
                      <a:pt x="573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85" name="Freeform 256">
                <a:extLst>
                  <a:ext uri="{FF2B5EF4-FFF2-40B4-BE49-F238E27FC236}">
                    <a16:creationId xmlns:a16="http://schemas.microsoft.com/office/drawing/2014/main" id="{1F33AB58-6D5A-20E3-7985-0C2F4A9E3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" y="2542"/>
                <a:ext cx="990" cy="990"/>
              </a:xfrm>
              <a:custGeom>
                <a:avLst/>
                <a:gdLst>
                  <a:gd name="T0" fmla="*/ 0 w 990"/>
                  <a:gd name="T1" fmla="*/ 990 h 990"/>
                  <a:gd name="T2" fmla="*/ 990 w 990"/>
                  <a:gd name="T3" fmla="*/ 0 h 990"/>
                  <a:gd name="T4" fmla="*/ 0 60000 65536"/>
                  <a:gd name="T5" fmla="*/ 0 60000 65536"/>
                  <a:gd name="T6" fmla="*/ 0 w 990"/>
                  <a:gd name="T7" fmla="*/ 0 h 990"/>
                  <a:gd name="T8" fmla="*/ 990 w 990"/>
                  <a:gd name="T9" fmla="*/ 990 h 99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90" h="990">
                    <a:moveTo>
                      <a:pt x="0" y="990"/>
                    </a:moveTo>
                    <a:lnTo>
                      <a:pt x="99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86" name="Freeform 257">
                <a:extLst>
                  <a:ext uri="{FF2B5EF4-FFF2-40B4-BE49-F238E27FC236}">
                    <a16:creationId xmlns:a16="http://schemas.microsoft.com/office/drawing/2014/main" id="{EA231D68-6570-4B32-09EB-F5F282714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" y="2379"/>
                <a:ext cx="570" cy="570"/>
              </a:xfrm>
              <a:custGeom>
                <a:avLst/>
                <a:gdLst>
                  <a:gd name="T0" fmla="*/ 0 w 570"/>
                  <a:gd name="T1" fmla="*/ 570 h 570"/>
                  <a:gd name="T2" fmla="*/ 570 w 570"/>
                  <a:gd name="T3" fmla="*/ 0 h 570"/>
                  <a:gd name="T4" fmla="*/ 0 60000 65536"/>
                  <a:gd name="T5" fmla="*/ 0 60000 65536"/>
                  <a:gd name="T6" fmla="*/ 0 w 570"/>
                  <a:gd name="T7" fmla="*/ 0 h 570"/>
                  <a:gd name="T8" fmla="*/ 570 w 570"/>
                  <a:gd name="T9" fmla="*/ 570 h 57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70" h="570">
                    <a:moveTo>
                      <a:pt x="0" y="570"/>
                    </a:moveTo>
                    <a:lnTo>
                      <a:pt x="57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87" name="Freeform 258">
                <a:extLst>
                  <a:ext uri="{FF2B5EF4-FFF2-40B4-BE49-F238E27FC236}">
                    <a16:creationId xmlns:a16="http://schemas.microsoft.com/office/drawing/2014/main" id="{51DF9A0A-9E2A-3945-3741-6B7288E5A0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8" y="2673"/>
                <a:ext cx="852" cy="859"/>
              </a:xfrm>
              <a:custGeom>
                <a:avLst/>
                <a:gdLst>
                  <a:gd name="T0" fmla="*/ 0 w 852"/>
                  <a:gd name="T1" fmla="*/ 859 h 859"/>
                  <a:gd name="T2" fmla="*/ 852 w 852"/>
                  <a:gd name="T3" fmla="*/ 0 h 859"/>
                  <a:gd name="T4" fmla="*/ 0 60000 65536"/>
                  <a:gd name="T5" fmla="*/ 0 60000 65536"/>
                  <a:gd name="T6" fmla="*/ 0 w 852"/>
                  <a:gd name="T7" fmla="*/ 0 h 859"/>
                  <a:gd name="T8" fmla="*/ 852 w 852"/>
                  <a:gd name="T9" fmla="*/ 859 h 85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52" h="859">
                    <a:moveTo>
                      <a:pt x="0" y="859"/>
                    </a:moveTo>
                    <a:lnTo>
                      <a:pt x="852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88" name="Freeform 259">
                <a:extLst>
                  <a:ext uri="{FF2B5EF4-FFF2-40B4-BE49-F238E27FC236}">
                    <a16:creationId xmlns:a16="http://schemas.microsoft.com/office/drawing/2014/main" id="{FFC62112-4E72-0889-8355-132792B41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8" y="2817"/>
                <a:ext cx="732" cy="730"/>
              </a:xfrm>
              <a:custGeom>
                <a:avLst/>
                <a:gdLst>
                  <a:gd name="T0" fmla="*/ 0 w 732"/>
                  <a:gd name="T1" fmla="*/ 730 h 730"/>
                  <a:gd name="T2" fmla="*/ 732 w 732"/>
                  <a:gd name="T3" fmla="*/ 0 h 730"/>
                  <a:gd name="T4" fmla="*/ 0 60000 65536"/>
                  <a:gd name="T5" fmla="*/ 0 60000 65536"/>
                  <a:gd name="T6" fmla="*/ 0 w 732"/>
                  <a:gd name="T7" fmla="*/ 0 h 730"/>
                  <a:gd name="T8" fmla="*/ 732 w 732"/>
                  <a:gd name="T9" fmla="*/ 730 h 7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32" h="730">
                    <a:moveTo>
                      <a:pt x="0" y="730"/>
                    </a:moveTo>
                    <a:lnTo>
                      <a:pt x="732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89" name="Freeform 260">
                <a:extLst>
                  <a:ext uri="{FF2B5EF4-FFF2-40B4-BE49-F238E27FC236}">
                    <a16:creationId xmlns:a16="http://schemas.microsoft.com/office/drawing/2014/main" id="{D413E976-6DA1-7304-C0C6-DDB91B2884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3" y="1973"/>
                <a:ext cx="540" cy="540"/>
              </a:xfrm>
              <a:custGeom>
                <a:avLst/>
                <a:gdLst>
                  <a:gd name="T0" fmla="*/ 0 w 540"/>
                  <a:gd name="T1" fmla="*/ 540 h 540"/>
                  <a:gd name="T2" fmla="*/ 540 w 540"/>
                  <a:gd name="T3" fmla="*/ 0 h 540"/>
                  <a:gd name="T4" fmla="*/ 0 60000 65536"/>
                  <a:gd name="T5" fmla="*/ 0 60000 65536"/>
                  <a:gd name="T6" fmla="*/ 0 w 540"/>
                  <a:gd name="T7" fmla="*/ 0 h 540"/>
                  <a:gd name="T8" fmla="*/ 540 w 540"/>
                  <a:gd name="T9" fmla="*/ 540 h 5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" h="540">
                    <a:moveTo>
                      <a:pt x="0" y="540"/>
                    </a:moveTo>
                    <a:lnTo>
                      <a:pt x="54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90" name="Freeform 261">
                <a:extLst>
                  <a:ext uri="{FF2B5EF4-FFF2-40B4-BE49-F238E27FC236}">
                    <a16:creationId xmlns:a16="http://schemas.microsoft.com/office/drawing/2014/main" id="{F201157F-D491-0020-AC32-D6CBDC9205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0" y="3100"/>
                <a:ext cx="435" cy="431"/>
              </a:xfrm>
              <a:custGeom>
                <a:avLst/>
                <a:gdLst>
                  <a:gd name="T0" fmla="*/ 0 w 453"/>
                  <a:gd name="T1" fmla="*/ 366 h 449"/>
                  <a:gd name="T2" fmla="*/ 370 w 453"/>
                  <a:gd name="T3" fmla="*/ 0 h 449"/>
                  <a:gd name="T4" fmla="*/ 0 60000 65536"/>
                  <a:gd name="T5" fmla="*/ 0 60000 65536"/>
                  <a:gd name="T6" fmla="*/ 0 w 453"/>
                  <a:gd name="T7" fmla="*/ 0 h 449"/>
                  <a:gd name="T8" fmla="*/ 453 w 453"/>
                  <a:gd name="T9" fmla="*/ 449 h 44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3" h="449">
                    <a:moveTo>
                      <a:pt x="0" y="449"/>
                    </a:moveTo>
                    <a:lnTo>
                      <a:pt x="453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91" name="Freeform 262">
                <a:extLst>
                  <a:ext uri="{FF2B5EF4-FFF2-40B4-BE49-F238E27FC236}">
                    <a16:creationId xmlns:a16="http://schemas.microsoft.com/office/drawing/2014/main" id="{82B8B36E-2B08-F4F8-F97E-E131EFB99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" y="3164"/>
                <a:ext cx="369" cy="368"/>
              </a:xfrm>
              <a:custGeom>
                <a:avLst/>
                <a:gdLst>
                  <a:gd name="T0" fmla="*/ 0 w 375"/>
                  <a:gd name="T1" fmla="*/ 344 h 374"/>
                  <a:gd name="T2" fmla="*/ 345 w 375"/>
                  <a:gd name="T3" fmla="*/ 0 h 374"/>
                  <a:gd name="T4" fmla="*/ 0 60000 65536"/>
                  <a:gd name="T5" fmla="*/ 0 60000 65536"/>
                  <a:gd name="T6" fmla="*/ 0 w 375"/>
                  <a:gd name="T7" fmla="*/ 0 h 374"/>
                  <a:gd name="T8" fmla="*/ 375 w 375"/>
                  <a:gd name="T9" fmla="*/ 374 h 37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75" h="374">
                    <a:moveTo>
                      <a:pt x="0" y="374"/>
                    </a:moveTo>
                    <a:lnTo>
                      <a:pt x="375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92" name="Freeform 263">
                <a:extLst>
                  <a:ext uri="{FF2B5EF4-FFF2-40B4-BE49-F238E27FC236}">
                    <a16:creationId xmlns:a16="http://schemas.microsoft.com/office/drawing/2014/main" id="{A2093D10-CB64-6C04-B060-1E731F56E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3233"/>
                <a:ext cx="315" cy="315"/>
              </a:xfrm>
              <a:custGeom>
                <a:avLst/>
                <a:gdLst>
                  <a:gd name="T0" fmla="*/ 0 w 315"/>
                  <a:gd name="T1" fmla="*/ 315 h 315"/>
                  <a:gd name="T2" fmla="*/ 315 w 315"/>
                  <a:gd name="T3" fmla="*/ 0 h 315"/>
                  <a:gd name="T4" fmla="*/ 0 60000 65536"/>
                  <a:gd name="T5" fmla="*/ 0 60000 65536"/>
                  <a:gd name="T6" fmla="*/ 0 w 315"/>
                  <a:gd name="T7" fmla="*/ 0 h 315"/>
                  <a:gd name="T8" fmla="*/ 315 w 315"/>
                  <a:gd name="T9" fmla="*/ 315 h 3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15" h="315">
                    <a:moveTo>
                      <a:pt x="0" y="315"/>
                    </a:moveTo>
                    <a:lnTo>
                      <a:pt x="315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93" name="Freeform 264">
                <a:extLst>
                  <a:ext uri="{FF2B5EF4-FFF2-40B4-BE49-F238E27FC236}">
                    <a16:creationId xmlns:a16="http://schemas.microsoft.com/office/drawing/2014/main" id="{E3ABCA5D-A7A2-574C-4500-C9E7F807D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" y="1958"/>
                <a:ext cx="465" cy="469"/>
              </a:xfrm>
              <a:custGeom>
                <a:avLst/>
                <a:gdLst>
                  <a:gd name="T0" fmla="*/ 0 w 465"/>
                  <a:gd name="T1" fmla="*/ 469 h 469"/>
                  <a:gd name="T2" fmla="*/ 465 w 465"/>
                  <a:gd name="T3" fmla="*/ 0 h 469"/>
                  <a:gd name="T4" fmla="*/ 0 60000 65536"/>
                  <a:gd name="T5" fmla="*/ 0 60000 65536"/>
                  <a:gd name="T6" fmla="*/ 0 w 465"/>
                  <a:gd name="T7" fmla="*/ 0 h 469"/>
                  <a:gd name="T8" fmla="*/ 465 w 465"/>
                  <a:gd name="T9" fmla="*/ 469 h 46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65" h="469">
                    <a:moveTo>
                      <a:pt x="0" y="469"/>
                    </a:moveTo>
                    <a:lnTo>
                      <a:pt x="465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94" name="Freeform 265">
                <a:extLst>
                  <a:ext uri="{FF2B5EF4-FFF2-40B4-BE49-F238E27FC236}">
                    <a16:creationId xmlns:a16="http://schemas.microsoft.com/office/drawing/2014/main" id="{5A37F5B1-3D5E-E529-47C8-7AD29F024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8" y="1958"/>
                <a:ext cx="285" cy="285"/>
              </a:xfrm>
              <a:custGeom>
                <a:avLst/>
                <a:gdLst>
                  <a:gd name="T0" fmla="*/ 0 w 285"/>
                  <a:gd name="T1" fmla="*/ 285 h 285"/>
                  <a:gd name="T2" fmla="*/ 285 w 285"/>
                  <a:gd name="T3" fmla="*/ 0 h 285"/>
                  <a:gd name="T4" fmla="*/ 0 60000 65536"/>
                  <a:gd name="T5" fmla="*/ 0 60000 65536"/>
                  <a:gd name="T6" fmla="*/ 0 w 285"/>
                  <a:gd name="T7" fmla="*/ 0 h 285"/>
                  <a:gd name="T8" fmla="*/ 285 w 285"/>
                  <a:gd name="T9" fmla="*/ 285 h 28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85" h="285">
                    <a:moveTo>
                      <a:pt x="0" y="285"/>
                    </a:moveTo>
                    <a:lnTo>
                      <a:pt x="285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95" name="Freeform 266">
                <a:extLst>
                  <a:ext uri="{FF2B5EF4-FFF2-40B4-BE49-F238E27FC236}">
                    <a16:creationId xmlns:a16="http://schemas.microsoft.com/office/drawing/2014/main" id="{F3BB15D0-A5E4-AE2D-3926-4A3EF00DE1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7" y="1972"/>
                <a:ext cx="135" cy="135"/>
              </a:xfrm>
              <a:custGeom>
                <a:avLst/>
                <a:gdLst>
                  <a:gd name="T0" fmla="*/ 0 w 135"/>
                  <a:gd name="T1" fmla="*/ 135 h 135"/>
                  <a:gd name="T2" fmla="*/ 135 w 135"/>
                  <a:gd name="T3" fmla="*/ 0 h 135"/>
                  <a:gd name="T4" fmla="*/ 0 60000 65536"/>
                  <a:gd name="T5" fmla="*/ 0 60000 65536"/>
                  <a:gd name="T6" fmla="*/ 0 w 135"/>
                  <a:gd name="T7" fmla="*/ 0 h 135"/>
                  <a:gd name="T8" fmla="*/ 135 w 135"/>
                  <a:gd name="T9" fmla="*/ 135 h 13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5" h="135">
                    <a:moveTo>
                      <a:pt x="0" y="135"/>
                    </a:moveTo>
                    <a:lnTo>
                      <a:pt x="135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96" name="Freeform 267">
                <a:extLst>
                  <a:ext uri="{FF2B5EF4-FFF2-40B4-BE49-F238E27FC236}">
                    <a16:creationId xmlns:a16="http://schemas.microsoft.com/office/drawing/2014/main" id="{7611ED0D-91D1-D7F1-A780-2F4A7FDED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" y="2962"/>
                <a:ext cx="573" cy="569"/>
              </a:xfrm>
              <a:custGeom>
                <a:avLst/>
                <a:gdLst>
                  <a:gd name="T0" fmla="*/ 0 w 573"/>
                  <a:gd name="T1" fmla="*/ 569 h 569"/>
                  <a:gd name="T2" fmla="*/ 573 w 573"/>
                  <a:gd name="T3" fmla="*/ 0 h 569"/>
                  <a:gd name="T4" fmla="*/ 0 60000 65536"/>
                  <a:gd name="T5" fmla="*/ 0 60000 65536"/>
                  <a:gd name="T6" fmla="*/ 0 w 573"/>
                  <a:gd name="T7" fmla="*/ 0 h 569"/>
                  <a:gd name="T8" fmla="*/ 573 w 573"/>
                  <a:gd name="T9" fmla="*/ 569 h 56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73" h="569">
                    <a:moveTo>
                      <a:pt x="0" y="569"/>
                    </a:moveTo>
                    <a:lnTo>
                      <a:pt x="573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97" name="Freeform 268">
                <a:extLst>
                  <a:ext uri="{FF2B5EF4-FFF2-40B4-BE49-F238E27FC236}">
                    <a16:creationId xmlns:a16="http://schemas.microsoft.com/office/drawing/2014/main" id="{285921DA-8E49-DA34-55F4-7E20C8C56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8" y="3127"/>
                <a:ext cx="405" cy="405"/>
              </a:xfrm>
              <a:custGeom>
                <a:avLst/>
                <a:gdLst>
                  <a:gd name="T0" fmla="*/ 0 w 405"/>
                  <a:gd name="T1" fmla="*/ 405 h 405"/>
                  <a:gd name="T2" fmla="*/ 405 w 405"/>
                  <a:gd name="T3" fmla="*/ 0 h 405"/>
                  <a:gd name="T4" fmla="*/ 0 60000 65536"/>
                  <a:gd name="T5" fmla="*/ 0 60000 65536"/>
                  <a:gd name="T6" fmla="*/ 0 w 405"/>
                  <a:gd name="T7" fmla="*/ 0 h 405"/>
                  <a:gd name="T8" fmla="*/ 405 w 405"/>
                  <a:gd name="T9" fmla="*/ 405 h 40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05" h="405">
                    <a:moveTo>
                      <a:pt x="0" y="405"/>
                    </a:moveTo>
                    <a:lnTo>
                      <a:pt x="405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98" name="Line 269">
                <a:extLst>
                  <a:ext uri="{FF2B5EF4-FFF2-40B4-BE49-F238E27FC236}">
                    <a16:creationId xmlns:a16="http://schemas.microsoft.com/office/drawing/2014/main" id="{D293E905-94B9-789E-1B6E-533BB0B80C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16" y="3291"/>
                <a:ext cx="24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99" name="Line 270">
                <a:extLst>
                  <a:ext uri="{FF2B5EF4-FFF2-40B4-BE49-F238E27FC236}">
                    <a16:creationId xmlns:a16="http://schemas.microsoft.com/office/drawing/2014/main" id="{B2415DE5-1452-F745-6825-3690D07600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60" y="3435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000" name="Freeform 271">
                <a:extLst>
                  <a:ext uri="{FF2B5EF4-FFF2-40B4-BE49-F238E27FC236}">
                    <a16:creationId xmlns:a16="http://schemas.microsoft.com/office/drawing/2014/main" id="{318735FF-FC68-4233-C15E-480AFC0930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" y="1958"/>
                <a:ext cx="423" cy="421"/>
              </a:xfrm>
              <a:custGeom>
                <a:avLst/>
                <a:gdLst>
                  <a:gd name="T0" fmla="*/ 0 w 423"/>
                  <a:gd name="T1" fmla="*/ 421 h 421"/>
                  <a:gd name="T2" fmla="*/ 423 w 423"/>
                  <a:gd name="T3" fmla="*/ 0 h 421"/>
                  <a:gd name="T4" fmla="*/ 0 60000 65536"/>
                  <a:gd name="T5" fmla="*/ 0 60000 65536"/>
                  <a:gd name="T6" fmla="*/ 0 w 423"/>
                  <a:gd name="T7" fmla="*/ 0 h 421"/>
                  <a:gd name="T8" fmla="*/ 423 w 423"/>
                  <a:gd name="T9" fmla="*/ 421 h 42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23" h="421">
                    <a:moveTo>
                      <a:pt x="0" y="421"/>
                    </a:moveTo>
                    <a:lnTo>
                      <a:pt x="423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001" name="Freeform 272">
                <a:extLst>
                  <a:ext uri="{FF2B5EF4-FFF2-40B4-BE49-F238E27FC236}">
                    <a16:creationId xmlns:a16="http://schemas.microsoft.com/office/drawing/2014/main" id="{9D68B1F6-441C-758E-284E-408B3607E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3" y="1958"/>
                <a:ext cx="270" cy="270"/>
              </a:xfrm>
              <a:custGeom>
                <a:avLst/>
                <a:gdLst>
                  <a:gd name="T0" fmla="*/ 0 w 270"/>
                  <a:gd name="T1" fmla="*/ 270 h 270"/>
                  <a:gd name="T2" fmla="*/ 270 w 270"/>
                  <a:gd name="T3" fmla="*/ 0 h 270"/>
                  <a:gd name="T4" fmla="*/ 0 60000 65536"/>
                  <a:gd name="T5" fmla="*/ 0 60000 65536"/>
                  <a:gd name="T6" fmla="*/ 0 w 270"/>
                  <a:gd name="T7" fmla="*/ 0 h 270"/>
                  <a:gd name="T8" fmla="*/ 270 w 270"/>
                  <a:gd name="T9" fmla="*/ 270 h 27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0" h="270">
                    <a:moveTo>
                      <a:pt x="0" y="270"/>
                    </a:moveTo>
                    <a:lnTo>
                      <a:pt x="27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002" name="Freeform 273">
                <a:extLst>
                  <a:ext uri="{FF2B5EF4-FFF2-40B4-BE49-F238E27FC236}">
                    <a16:creationId xmlns:a16="http://schemas.microsoft.com/office/drawing/2014/main" id="{AB69608D-9097-5A35-C7CC-AAF8157E2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3" y="1958"/>
                <a:ext cx="120" cy="120"/>
              </a:xfrm>
              <a:custGeom>
                <a:avLst/>
                <a:gdLst>
                  <a:gd name="T0" fmla="*/ 0 w 120"/>
                  <a:gd name="T1" fmla="*/ 120 h 120"/>
                  <a:gd name="T2" fmla="*/ 120 w 120"/>
                  <a:gd name="T3" fmla="*/ 0 h 120"/>
                  <a:gd name="T4" fmla="*/ 0 60000 65536"/>
                  <a:gd name="T5" fmla="*/ 0 60000 65536"/>
                  <a:gd name="T6" fmla="*/ 0 w 120"/>
                  <a:gd name="T7" fmla="*/ 0 h 120"/>
                  <a:gd name="T8" fmla="*/ 120 w 120"/>
                  <a:gd name="T9" fmla="*/ 120 h 12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0" h="120">
                    <a:moveTo>
                      <a:pt x="0" y="120"/>
                    </a:moveTo>
                    <a:lnTo>
                      <a:pt x="12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4" name="Group 274">
            <a:extLst>
              <a:ext uri="{FF2B5EF4-FFF2-40B4-BE49-F238E27FC236}">
                <a16:creationId xmlns:a16="http://schemas.microsoft.com/office/drawing/2014/main" id="{4B1958C1-3F11-8D0D-560F-2FA0B932FEDC}"/>
              </a:ext>
            </a:extLst>
          </p:cNvPr>
          <p:cNvGrpSpPr>
            <a:grpSpLocks/>
          </p:cNvGrpSpPr>
          <p:nvPr/>
        </p:nvGrpSpPr>
        <p:grpSpPr bwMode="auto">
          <a:xfrm>
            <a:off x="8216900" y="4011614"/>
            <a:ext cx="1454150" cy="1381125"/>
            <a:chOff x="4080" y="2384"/>
            <a:chExt cx="916" cy="870"/>
          </a:xfrm>
        </p:grpSpPr>
        <p:sp>
          <p:nvSpPr>
            <p:cNvPr id="29966" name="Text Box 275">
              <a:extLst>
                <a:ext uri="{FF2B5EF4-FFF2-40B4-BE49-F238E27FC236}">
                  <a16:creationId xmlns:a16="http://schemas.microsoft.com/office/drawing/2014/main" id="{475DC29D-01D0-583B-90E0-150B93A696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4628" y="2459"/>
              <a:ext cx="4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CN" i="1">
                  <a:latin typeface="ISOCPEUR" panose="020B0604020202020204" pitchFamily="34" charset="0"/>
                  <a:ea typeface="宋体" panose="02010600030101010101" pitchFamily="2" charset="-122"/>
                </a:rPr>
                <a:t>0.5D</a:t>
              </a:r>
            </a:p>
          </p:txBody>
        </p:sp>
        <p:sp>
          <p:nvSpPr>
            <p:cNvPr id="29967" name="Freeform 276">
              <a:extLst>
                <a:ext uri="{FF2B5EF4-FFF2-40B4-BE49-F238E27FC236}">
                  <a16:creationId xmlns:a16="http://schemas.microsoft.com/office/drawing/2014/main" id="{5C7153A0-22CD-126B-3F8C-2B50B6169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" y="2864"/>
              <a:ext cx="856" cy="1"/>
            </a:xfrm>
            <a:custGeom>
              <a:avLst/>
              <a:gdLst>
                <a:gd name="T0" fmla="*/ 0 w 856"/>
                <a:gd name="T1" fmla="*/ 0 h 1"/>
                <a:gd name="T2" fmla="*/ 856 w 856"/>
                <a:gd name="T3" fmla="*/ 0 h 1"/>
                <a:gd name="T4" fmla="*/ 0 60000 65536"/>
                <a:gd name="T5" fmla="*/ 0 60000 65536"/>
                <a:gd name="T6" fmla="*/ 0 w 856"/>
                <a:gd name="T7" fmla="*/ 0 h 1"/>
                <a:gd name="T8" fmla="*/ 856 w 85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6" h="1">
                  <a:moveTo>
                    <a:pt x="0" y="0"/>
                  </a:moveTo>
                  <a:lnTo>
                    <a:pt x="856" y="0"/>
                  </a:lnTo>
                </a:path>
              </a:pathLst>
            </a:cu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968" name="Freeform 277">
              <a:extLst>
                <a:ext uri="{FF2B5EF4-FFF2-40B4-BE49-F238E27FC236}">
                  <a16:creationId xmlns:a16="http://schemas.microsoft.com/office/drawing/2014/main" id="{4FD475F5-B099-AE75-CD1E-B0E0EBFBB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3059"/>
              <a:ext cx="916" cy="1"/>
            </a:xfrm>
            <a:custGeom>
              <a:avLst/>
              <a:gdLst>
                <a:gd name="T0" fmla="*/ 0 w 916"/>
                <a:gd name="T1" fmla="*/ 0 h 1"/>
                <a:gd name="T2" fmla="*/ 916 w 916"/>
                <a:gd name="T3" fmla="*/ 0 h 1"/>
                <a:gd name="T4" fmla="*/ 0 60000 65536"/>
                <a:gd name="T5" fmla="*/ 0 60000 65536"/>
                <a:gd name="T6" fmla="*/ 0 w 916"/>
                <a:gd name="T7" fmla="*/ 0 h 1"/>
                <a:gd name="T8" fmla="*/ 916 w 9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16" h="1">
                  <a:moveTo>
                    <a:pt x="0" y="0"/>
                  </a:moveTo>
                  <a:lnTo>
                    <a:pt x="916" y="0"/>
                  </a:lnTo>
                </a:path>
              </a:pathLst>
            </a:cu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969" name="Freeform 278">
              <a:extLst>
                <a:ext uri="{FF2B5EF4-FFF2-40B4-BE49-F238E27FC236}">
                  <a16:creationId xmlns:a16="http://schemas.microsoft.com/office/drawing/2014/main" id="{4F29EA55-52BD-6B36-48B0-0C3F2365C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3044"/>
              <a:ext cx="5" cy="210"/>
            </a:xfrm>
            <a:custGeom>
              <a:avLst/>
              <a:gdLst>
                <a:gd name="T0" fmla="*/ 5 w 5"/>
                <a:gd name="T1" fmla="*/ 0 h 210"/>
                <a:gd name="T2" fmla="*/ 0 w 5"/>
                <a:gd name="T3" fmla="*/ 210 h 210"/>
                <a:gd name="T4" fmla="*/ 0 60000 65536"/>
                <a:gd name="T5" fmla="*/ 0 60000 65536"/>
                <a:gd name="T6" fmla="*/ 0 w 5"/>
                <a:gd name="T7" fmla="*/ 0 h 210"/>
                <a:gd name="T8" fmla="*/ 5 w 5"/>
                <a:gd name="T9" fmla="*/ 210 h 2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210">
                  <a:moveTo>
                    <a:pt x="5" y="0"/>
                  </a:moveTo>
                  <a:lnTo>
                    <a:pt x="0" y="210"/>
                  </a:lnTo>
                </a:path>
              </a:pathLst>
            </a:custGeom>
            <a:noFill/>
            <a:ln w="19050">
              <a:solidFill>
                <a:schemeClr val="bg2"/>
              </a:solidFill>
              <a:round/>
              <a:headEnd type="triangle" w="sm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970" name="Freeform 279">
              <a:extLst>
                <a:ext uri="{FF2B5EF4-FFF2-40B4-BE49-F238E27FC236}">
                  <a16:creationId xmlns:a16="http://schemas.microsoft.com/office/drawing/2014/main" id="{A46D3347-1E98-CD2B-F4CA-2023067EA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2849"/>
              <a:ext cx="7" cy="227"/>
            </a:xfrm>
            <a:custGeom>
              <a:avLst/>
              <a:gdLst>
                <a:gd name="T0" fmla="*/ 7 w 7"/>
                <a:gd name="T1" fmla="*/ 227 h 227"/>
                <a:gd name="T2" fmla="*/ 0 w 7"/>
                <a:gd name="T3" fmla="*/ 0 h 227"/>
                <a:gd name="T4" fmla="*/ 0 60000 65536"/>
                <a:gd name="T5" fmla="*/ 0 60000 65536"/>
                <a:gd name="T6" fmla="*/ 0 w 7"/>
                <a:gd name="T7" fmla="*/ 0 h 227"/>
                <a:gd name="T8" fmla="*/ 7 w 7"/>
                <a:gd name="T9" fmla="*/ 227 h 22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227">
                  <a:moveTo>
                    <a:pt x="7" y="227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971" name="Line 280">
              <a:extLst>
                <a:ext uri="{FF2B5EF4-FFF2-40B4-BE49-F238E27FC236}">
                  <a16:creationId xmlns:a16="http://schemas.microsoft.com/office/drawing/2014/main" id="{5D0EE6F7-E0CA-F98C-143B-8C729614FE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3" y="2404"/>
              <a:ext cx="0" cy="48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triangle" w="sm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5" name="Group 281">
            <a:extLst>
              <a:ext uri="{FF2B5EF4-FFF2-40B4-BE49-F238E27FC236}">
                <a16:creationId xmlns:a16="http://schemas.microsoft.com/office/drawing/2014/main" id="{7E0220D6-C6E5-D8EA-D506-0F0A7EF626FF}"/>
              </a:ext>
            </a:extLst>
          </p:cNvPr>
          <p:cNvGrpSpPr>
            <a:grpSpLocks/>
          </p:cNvGrpSpPr>
          <p:nvPr/>
        </p:nvGrpSpPr>
        <p:grpSpPr bwMode="auto">
          <a:xfrm>
            <a:off x="7207250" y="790575"/>
            <a:ext cx="1074738" cy="3989388"/>
            <a:chOff x="3457" y="362"/>
            <a:chExt cx="677" cy="2513"/>
          </a:xfrm>
        </p:grpSpPr>
        <p:sp>
          <p:nvSpPr>
            <p:cNvPr id="29721" name="Freeform 282">
              <a:extLst>
                <a:ext uri="{FF2B5EF4-FFF2-40B4-BE49-F238E27FC236}">
                  <a16:creationId xmlns:a16="http://schemas.microsoft.com/office/drawing/2014/main" id="{3C37D81A-9756-5B71-9758-83E295740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833"/>
              <a:ext cx="297" cy="2038"/>
            </a:xfrm>
            <a:custGeom>
              <a:avLst/>
              <a:gdLst>
                <a:gd name="T0" fmla="*/ 47 w 297"/>
                <a:gd name="T1" fmla="*/ 281 h 2038"/>
                <a:gd name="T2" fmla="*/ 65 w 297"/>
                <a:gd name="T3" fmla="*/ 288 h 2038"/>
                <a:gd name="T4" fmla="*/ 0 w 297"/>
                <a:gd name="T5" fmla="*/ 333 h 2038"/>
                <a:gd name="T6" fmla="*/ 60 w 297"/>
                <a:gd name="T7" fmla="*/ 377 h 2038"/>
                <a:gd name="T8" fmla="*/ 5 w 297"/>
                <a:gd name="T9" fmla="*/ 427 h 2038"/>
                <a:gd name="T10" fmla="*/ 60 w 297"/>
                <a:gd name="T11" fmla="*/ 473 h 2038"/>
                <a:gd name="T12" fmla="*/ 3 w 297"/>
                <a:gd name="T13" fmla="*/ 518 h 2038"/>
                <a:gd name="T14" fmla="*/ 60 w 297"/>
                <a:gd name="T15" fmla="*/ 561 h 2038"/>
                <a:gd name="T16" fmla="*/ 5 w 297"/>
                <a:gd name="T17" fmla="*/ 609 h 2038"/>
                <a:gd name="T18" fmla="*/ 60 w 297"/>
                <a:gd name="T19" fmla="*/ 653 h 2038"/>
                <a:gd name="T20" fmla="*/ 6 w 297"/>
                <a:gd name="T21" fmla="*/ 698 h 2038"/>
                <a:gd name="T22" fmla="*/ 60 w 297"/>
                <a:gd name="T23" fmla="*/ 746 h 2038"/>
                <a:gd name="T24" fmla="*/ 3 w 297"/>
                <a:gd name="T25" fmla="*/ 792 h 2038"/>
                <a:gd name="T26" fmla="*/ 58 w 297"/>
                <a:gd name="T27" fmla="*/ 837 h 2038"/>
                <a:gd name="T28" fmla="*/ 6 w 297"/>
                <a:gd name="T29" fmla="*/ 883 h 2038"/>
                <a:gd name="T30" fmla="*/ 60 w 297"/>
                <a:gd name="T31" fmla="*/ 931 h 2038"/>
                <a:gd name="T32" fmla="*/ 0 w 297"/>
                <a:gd name="T33" fmla="*/ 979 h 2038"/>
                <a:gd name="T34" fmla="*/ 63 w 297"/>
                <a:gd name="T35" fmla="*/ 1025 h 2038"/>
                <a:gd name="T36" fmla="*/ 3 w 297"/>
                <a:gd name="T37" fmla="*/ 1075 h 2038"/>
                <a:gd name="T38" fmla="*/ 58 w 297"/>
                <a:gd name="T39" fmla="*/ 1121 h 2038"/>
                <a:gd name="T40" fmla="*/ 6 w 297"/>
                <a:gd name="T41" fmla="*/ 1165 h 2038"/>
                <a:gd name="T42" fmla="*/ 60 w 297"/>
                <a:gd name="T43" fmla="*/ 1214 h 2038"/>
                <a:gd name="T44" fmla="*/ 6 w 297"/>
                <a:gd name="T45" fmla="*/ 1254 h 2038"/>
                <a:gd name="T46" fmla="*/ 56 w 297"/>
                <a:gd name="T47" fmla="*/ 1303 h 2038"/>
                <a:gd name="T48" fmla="*/ 0 w 297"/>
                <a:gd name="T49" fmla="*/ 1349 h 2038"/>
                <a:gd name="T50" fmla="*/ 72 w 297"/>
                <a:gd name="T51" fmla="*/ 1397 h 2038"/>
                <a:gd name="T52" fmla="*/ 6 w 297"/>
                <a:gd name="T53" fmla="*/ 1446 h 2038"/>
                <a:gd name="T54" fmla="*/ 70 w 297"/>
                <a:gd name="T55" fmla="*/ 1490 h 2038"/>
                <a:gd name="T56" fmla="*/ 8 w 297"/>
                <a:gd name="T57" fmla="*/ 1536 h 2038"/>
                <a:gd name="T58" fmla="*/ 60 w 297"/>
                <a:gd name="T59" fmla="*/ 1581 h 2038"/>
                <a:gd name="T60" fmla="*/ 6 w 297"/>
                <a:gd name="T61" fmla="*/ 1619 h 2038"/>
                <a:gd name="T62" fmla="*/ 58 w 297"/>
                <a:gd name="T63" fmla="*/ 1670 h 2038"/>
                <a:gd name="T64" fmla="*/ 3 w 297"/>
                <a:gd name="T65" fmla="*/ 1714 h 2038"/>
                <a:gd name="T66" fmla="*/ 63 w 297"/>
                <a:gd name="T67" fmla="*/ 1769 h 2038"/>
                <a:gd name="T68" fmla="*/ 3 w 297"/>
                <a:gd name="T69" fmla="*/ 1819 h 2038"/>
                <a:gd name="T70" fmla="*/ 46 w 297"/>
                <a:gd name="T71" fmla="*/ 1860 h 2038"/>
                <a:gd name="T72" fmla="*/ 13 w 297"/>
                <a:gd name="T73" fmla="*/ 1901 h 2038"/>
                <a:gd name="T74" fmla="*/ 44 w 297"/>
                <a:gd name="T75" fmla="*/ 1929 h 2038"/>
                <a:gd name="T76" fmla="*/ 27 w 297"/>
                <a:gd name="T77" fmla="*/ 1958 h 2038"/>
                <a:gd name="T78" fmla="*/ 44 w 297"/>
                <a:gd name="T79" fmla="*/ 1987 h 2038"/>
                <a:gd name="T80" fmla="*/ 34 w 297"/>
                <a:gd name="T81" fmla="*/ 2011 h 2038"/>
                <a:gd name="T82" fmla="*/ 56 w 297"/>
                <a:gd name="T83" fmla="*/ 2035 h 2038"/>
                <a:gd name="T84" fmla="*/ 238 w 297"/>
                <a:gd name="T85" fmla="*/ 2038 h 2038"/>
                <a:gd name="T86" fmla="*/ 256 w 297"/>
                <a:gd name="T87" fmla="*/ 1990 h 2038"/>
                <a:gd name="T88" fmla="*/ 245 w 297"/>
                <a:gd name="T89" fmla="*/ 1953 h 2038"/>
                <a:gd name="T90" fmla="*/ 249 w 297"/>
                <a:gd name="T91" fmla="*/ 1914 h 2038"/>
                <a:gd name="T92" fmla="*/ 255 w 297"/>
                <a:gd name="T93" fmla="*/ 1886 h 2038"/>
                <a:gd name="T94" fmla="*/ 249 w 297"/>
                <a:gd name="T95" fmla="*/ 1830 h 2038"/>
                <a:gd name="T96" fmla="*/ 269 w 297"/>
                <a:gd name="T97" fmla="*/ 1788 h 2038"/>
                <a:gd name="T98" fmla="*/ 248 w 297"/>
                <a:gd name="T99" fmla="*/ 1737 h 2038"/>
                <a:gd name="T100" fmla="*/ 259 w 297"/>
                <a:gd name="T101" fmla="*/ 1693 h 2038"/>
                <a:gd name="T102" fmla="*/ 297 w 297"/>
                <a:gd name="T103" fmla="*/ 239 h 2038"/>
                <a:gd name="T104" fmla="*/ 271 w 297"/>
                <a:gd name="T105" fmla="*/ 165 h 2038"/>
                <a:gd name="T106" fmla="*/ 262 w 297"/>
                <a:gd name="T107" fmla="*/ 98 h 2038"/>
                <a:gd name="T108" fmla="*/ 224 w 297"/>
                <a:gd name="T109" fmla="*/ 31 h 2038"/>
                <a:gd name="T110" fmla="*/ 170 w 297"/>
                <a:gd name="T111" fmla="*/ 0 h 2038"/>
                <a:gd name="T112" fmla="*/ 117 w 297"/>
                <a:gd name="T113" fmla="*/ 25 h 2038"/>
                <a:gd name="T114" fmla="*/ 85 w 297"/>
                <a:gd name="T115" fmla="*/ 73 h 2038"/>
                <a:gd name="T116" fmla="*/ 69 w 297"/>
                <a:gd name="T117" fmla="*/ 169 h 2038"/>
                <a:gd name="T118" fmla="*/ 47 w 297"/>
                <a:gd name="T119" fmla="*/ 281 h 20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7"/>
                <a:gd name="T181" fmla="*/ 0 h 2038"/>
                <a:gd name="T182" fmla="*/ 297 w 297"/>
                <a:gd name="T183" fmla="*/ 2038 h 20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7" h="2038">
                  <a:moveTo>
                    <a:pt x="47" y="281"/>
                  </a:moveTo>
                  <a:lnTo>
                    <a:pt x="65" y="288"/>
                  </a:lnTo>
                  <a:lnTo>
                    <a:pt x="0" y="333"/>
                  </a:lnTo>
                  <a:lnTo>
                    <a:pt x="60" y="377"/>
                  </a:lnTo>
                  <a:lnTo>
                    <a:pt x="5" y="427"/>
                  </a:lnTo>
                  <a:lnTo>
                    <a:pt x="60" y="473"/>
                  </a:lnTo>
                  <a:lnTo>
                    <a:pt x="3" y="518"/>
                  </a:lnTo>
                  <a:lnTo>
                    <a:pt x="60" y="561"/>
                  </a:lnTo>
                  <a:lnTo>
                    <a:pt x="5" y="609"/>
                  </a:lnTo>
                  <a:lnTo>
                    <a:pt x="60" y="653"/>
                  </a:lnTo>
                  <a:lnTo>
                    <a:pt x="6" y="698"/>
                  </a:lnTo>
                  <a:lnTo>
                    <a:pt x="60" y="746"/>
                  </a:lnTo>
                  <a:lnTo>
                    <a:pt x="3" y="792"/>
                  </a:lnTo>
                  <a:lnTo>
                    <a:pt x="58" y="837"/>
                  </a:lnTo>
                  <a:lnTo>
                    <a:pt x="6" y="883"/>
                  </a:lnTo>
                  <a:lnTo>
                    <a:pt x="60" y="931"/>
                  </a:lnTo>
                  <a:lnTo>
                    <a:pt x="0" y="979"/>
                  </a:lnTo>
                  <a:lnTo>
                    <a:pt x="63" y="1025"/>
                  </a:lnTo>
                  <a:lnTo>
                    <a:pt x="3" y="1075"/>
                  </a:lnTo>
                  <a:lnTo>
                    <a:pt x="58" y="1121"/>
                  </a:lnTo>
                  <a:lnTo>
                    <a:pt x="6" y="1165"/>
                  </a:lnTo>
                  <a:lnTo>
                    <a:pt x="60" y="1214"/>
                  </a:lnTo>
                  <a:lnTo>
                    <a:pt x="6" y="1254"/>
                  </a:lnTo>
                  <a:lnTo>
                    <a:pt x="56" y="1303"/>
                  </a:lnTo>
                  <a:lnTo>
                    <a:pt x="0" y="1349"/>
                  </a:lnTo>
                  <a:lnTo>
                    <a:pt x="72" y="1397"/>
                  </a:lnTo>
                  <a:lnTo>
                    <a:pt x="6" y="1446"/>
                  </a:lnTo>
                  <a:lnTo>
                    <a:pt x="70" y="1490"/>
                  </a:lnTo>
                  <a:lnTo>
                    <a:pt x="8" y="1536"/>
                  </a:lnTo>
                  <a:lnTo>
                    <a:pt x="60" y="1581"/>
                  </a:lnTo>
                  <a:lnTo>
                    <a:pt x="6" y="1619"/>
                  </a:lnTo>
                  <a:lnTo>
                    <a:pt x="58" y="1670"/>
                  </a:lnTo>
                  <a:lnTo>
                    <a:pt x="3" y="1714"/>
                  </a:lnTo>
                  <a:lnTo>
                    <a:pt x="63" y="1769"/>
                  </a:lnTo>
                  <a:lnTo>
                    <a:pt x="3" y="1819"/>
                  </a:lnTo>
                  <a:lnTo>
                    <a:pt x="46" y="1860"/>
                  </a:lnTo>
                  <a:lnTo>
                    <a:pt x="13" y="1901"/>
                  </a:lnTo>
                  <a:lnTo>
                    <a:pt x="44" y="1929"/>
                  </a:lnTo>
                  <a:lnTo>
                    <a:pt x="27" y="1958"/>
                  </a:lnTo>
                  <a:lnTo>
                    <a:pt x="44" y="1987"/>
                  </a:lnTo>
                  <a:lnTo>
                    <a:pt x="34" y="2011"/>
                  </a:lnTo>
                  <a:lnTo>
                    <a:pt x="56" y="2035"/>
                  </a:lnTo>
                  <a:lnTo>
                    <a:pt x="238" y="2038"/>
                  </a:lnTo>
                  <a:lnTo>
                    <a:pt x="256" y="1990"/>
                  </a:lnTo>
                  <a:lnTo>
                    <a:pt x="245" y="1953"/>
                  </a:lnTo>
                  <a:lnTo>
                    <a:pt x="249" y="1914"/>
                  </a:lnTo>
                  <a:lnTo>
                    <a:pt x="255" y="1886"/>
                  </a:lnTo>
                  <a:lnTo>
                    <a:pt x="249" y="1830"/>
                  </a:lnTo>
                  <a:lnTo>
                    <a:pt x="269" y="1788"/>
                  </a:lnTo>
                  <a:lnTo>
                    <a:pt x="248" y="1737"/>
                  </a:lnTo>
                  <a:lnTo>
                    <a:pt x="259" y="1693"/>
                  </a:lnTo>
                  <a:lnTo>
                    <a:pt x="297" y="239"/>
                  </a:lnTo>
                  <a:lnTo>
                    <a:pt x="271" y="165"/>
                  </a:lnTo>
                  <a:lnTo>
                    <a:pt x="262" y="98"/>
                  </a:lnTo>
                  <a:lnTo>
                    <a:pt x="224" y="31"/>
                  </a:lnTo>
                  <a:lnTo>
                    <a:pt x="170" y="0"/>
                  </a:lnTo>
                  <a:lnTo>
                    <a:pt x="117" y="25"/>
                  </a:lnTo>
                  <a:lnTo>
                    <a:pt x="85" y="73"/>
                  </a:lnTo>
                  <a:lnTo>
                    <a:pt x="69" y="169"/>
                  </a:lnTo>
                  <a:lnTo>
                    <a:pt x="47" y="281"/>
                  </a:lnTo>
                  <a:close/>
                </a:path>
              </a:pathLst>
            </a:custGeom>
            <a:gradFill rotWithShape="0">
              <a:gsLst>
                <a:gs pos="0">
                  <a:srgbClr val="C0C0C0"/>
                </a:gs>
                <a:gs pos="100000">
                  <a:srgbClr val="595959"/>
                </a:gs>
              </a:gsLst>
              <a:lin ang="0" scaled="1"/>
            </a:gradFill>
            <a:ln w="127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22" name="Freeform 283">
              <a:extLst>
                <a:ext uri="{FF2B5EF4-FFF2-40B4-BE49-F238E27FC236}">
                  <a16:creationId xmlns:a16="http://schemas.microsoft.com/office/drawing/2014/main" id="{6F40CAC4-68A3-E262-82BA-A102335F9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" y="2718"/>
              <a:ext cx="330" cy="86"/>
            </a:xfrm>
            <a:custGeom>
              <a:avLst/>
              <a:gdLst>
                <a:gd name="T0" fmla="*/ 65 w 330"/>
                <a:gd name="T1" fmla="*/ 0 h 86"/>
                <a:gd name="T2" fmla="*/ 273 w 330"/>
                <a:gd name="T3" fmla="*/ 12 h 86"/>
                <a:gd name="T4" fmla="*/ 330 w 330"/>
                <a:gd name="T5" fmla="*/ 50 h 86"/>
                <a:gd name="T6" fmla="*/ 290 w 330"/>
                <a:gd name="T7" fmla="*/ 86 h 86"/>
                <a:gd name="T8" fmla="*/ 68 w 330"/>
                <a:gd name="T9" fmla="*/ 77 h 86"/>
                <a:gd name="T10" fmla="*/ 0 w 330"/>
                <a:gd name="T11" fmla="*/ 40 h 86"/>
                <a:gd name="T12" fmla="*/ 65 w 330"/>
                <a:gd name="T13" fmla="*/ 0 h 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86"/>
                <a:gd name="T23" fmla="*/ 330 w 330"/>
                <a:gd name="T24" fmla="*/ 86 h 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86">
                  <a:moveTo>
                    <a:pt x="65" y="0"/>
                  </a:moveTo>
                  <a:lnTo>
                    <a:pt x="273" y="12"/>
                  </a:lnTo>
                  <a:lnTo>
                    <a:pt x="330" y="50"/>
                  </a:lnTo>
                  <a:lnTo>
                    <a:pt x="290" y="86"/>
                  </a:lnTo>
                  <a:lnTo>
                    <a:pt x="68" y="77"/>
                  </a:lnTo>
                  <a:lnTo>
                    <a:pt x="0" y="40"/>
                  </a:lnTo>
                  <a:lnTo>
                    <a:pt x="65" y="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5400000" scaled="1"/>
            </a:gradFill>
            <a:ln w="127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23" name="Freeform 284">
              <a:extLst>
                <a:ext uri="{FF2B5EF4-FFF2-40B4-BE49-F238E27FC236}">
                  <a16:creationId xmlns:a16="http://schemas.microsoft.com/office/drawing/2014/main" id="{489023E8-7306-45EA-4496-E591A2FCB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" y="2627"/>
              <a:ext cx="360" cy="113"/>
            </a:xfrm>
            <a:custGeom>
              <a:avLst/>
              <a:gdLst>
                <a:gd name="T0" fmla="*/ 125 w 322"/>
                <a:gd name="T1" fmla="*/ 0 h 113"/>
                <a:gd name="T2" fmla="*/ 427 w 322"/>
                <a:gd name="T3" fmla="*/ 24 h 113"/>
                <a:gd name="T4" fmla="*/ 561 w 322"/>
                <a:gd name="T5" fmla="*/ 68 h 113"/>
                <a:gd name="T6" fmla="*/ 421 w 322"/>
                <a:gd name="T7" fmla="*/ 113 h 113"/>
                <a:gd name="T8" fmla="*/ 140 w 322"/>
                <a:gd name="T9" fmla="*/ 96 h 113"/>
                <a:gd name="T10" fmla="*/ 0 w 322"/>
                <a:gd name="T11" fmla="*/ 44 h 113"/>
                <a:gd name="T12" fmla="*/ 125 w 322"/>
                <a:gd name="T13" fmla="*/ 0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2"/>
                <a:gd name="T22" fmla="*/ 0 h 113"/>
                <a:gd name="T23" fmla="*/ 322 w 322"/>
                <a:gd name="T24" fmla="*/ 113 h 1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2" h="113">
                  <a:moveTo>
                    <a:pt x="72" y="0"/>
                  </a:moveTo>
                  <a:lnTo>
                    <a:pt x="245" y="24"/>
                  </a:lnTo>
                  <a:lnTo>
                    <a:pt x="322" y="68"/>
                  </a:lnTo>
                  <a:lnTo>
                    <a:pt x="241" y="113"/>
                  </a:lnTo>
                  <a:lnTo>
                    <a:pt x="80" y="96"/>
                  </a:lnTo>
                  <a:lnTo>
                    <a:pt x="0" y="44"/>
                  </a:lnTo>
                  <a:lnTo>
                    <a:pt x="72" y="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5400000" scaled="1"/>
            </a:gradFill>
            <a:ln w="127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24" name="Freeform 285">
              <a:extLst>
                <a:ext uri="{FF2B5EF4-FFF2-40B4-BE49-F238E27FC236}">
                  <a16:creationId xmlns:a16="http://schemas.microsoft.com/office/drawing/2014/main" id="{FC4961EC-3DEC-3D8D-E8AE-0C9EB02E8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" y="2531"/>
              <a:ext cx="359" cy="115"/>
            </a:xfrm>
            <a:custGeom>
              <a:avLst/>
              <a:gdLst>
                <a:gd name="T0" fmla="*/ 123 w 322"/>
                <a:gd name="T1" fmla="*/ 0 h 115"/>
                <a:gd name="T2" fmla="*/ 415 w 322"/>
                <a:gd name="T3" fmla="*/ 14 h 115"/>
                <a:gd name="T4" fmla="*/ 554 w 322"/>
                <a:gd name="T5" fmla="*/ 68 h 115"/>
                <a:gd name="T6" fmla="*/ 433 w 322"/>
                <a:gd name="T7" fmla="*/ 115 h 115"/>
                <a:gd name="T8" fmla="*/ 137 w 322"/>
                <a:gd name="T9" fmla="*/ 96 h 115"/>
                <a:gd name="T10" fmla="*/ 0 w 322"/>
                <a:gd name="T11" fmla="*/ 44 h 115"/>
                <a:gd name="T12" fmla="*/ 123 w 322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2"/>
                <a:gd name="T22" fmla="*/ 0 h 115"/>
                <a:gd name="T23" fmla="*/ 322 w 322"/>
                <a:gd name="T24" fmla="*/ 115 h 1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2" h="115">
                  <a:moveTo>
                    <a:pt x="72" y="0"/>
                  </a:moveTo>
                  <a:lnTo>
                    <a:pt x="241" y="14"/>
                  </a:lnTo>
                  <a:lnTo>
                    <a:pt x="322" y="68"/>
                  </a:lnTo>
                  <a:lnTo>
                    <a:pt x="251" y="115"/>
                  </a:lnTo>
                  <a:lnTo>
                    <a:pt x="80" y="96"/>
                  </a:lnTo>
                  <a:lnTo>
                    <a:pt x="0" y="44"/>
                  </a:lnTo>
                  <a:lnTo>
                    <a:pt x="72" y="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5400000" scaled="1"/>
            </a:gradFill>
            <a:ln w="127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25" name="Freeform 286">
              <a:extLst>
                <a:ext uri="{FF2B5EF4-FFF2-40B4-BE49-F238E27FC236}">
                  <a16:creationId xmlns:a16="http://schemas.microsoft.com/office/drawing/2014/main" id="{1A012F30-1687-8484-56CE-794FE4043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6" y="2164"/>
              <a:ext cx="362" cy="105"/>
            </a:xfrm>
            <a:custGeom>
              <a:avLst/>
              <a:gdLst>
                <a:gd name="T0" fmla="*/ 82 w 362"/>
                <a:gd name="T1" fmla="*/ 0 h 105"/>
                <a:gd name="T2" fmla="*/ 268 w 362"/>
                <a:gd name="T3" fmla="*/ 16 h 105"/>
                <a:gd name="T4" fmla="*/ 362 w 362"/>
                <a:gd name="T5" fmla="*/ 68 h 105"/>
                <a:gd name="T6" fmla="*/ 272 w 362"/>
                <a:gd name="T7" fmla="*/ 105 h 105"/>
                <a:gd name="T8" fmla="*/ 99 w 362"/>
                <a:gd name="T9" fmla="*/ 89 h 105"/>
                <a:gd name="T10" fmla="*/ 0 w 362"/>
                <a:gd name="T11" fmla="*/ 38 h 105"/>
                <a:gd name="T12" fmla="*/ 82 w 362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2"/>
                <a:gd name="T22" fmla="*/ 0 h 105"/>
                <a:gd name="T23" fmla="*/ 362 w 362"/>
                <a:gd name="T24" fmla="*/ 105 h 1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2" h="105">
                  <a:moveTo>
                    <a:pt x="82" y="0"/>
                  </a:moveTo>
                  <a:lnTo>
                    <a:pt x="268" y="16"/>
                  </a:lnTo>
                  <a:lnTo>
                    <a:pt x="362" y="68"/>
                  </a:lnTo>
                  <a:lnTo>
                    <a:pt x="272" y="105"/>
                  </a:lnTo>
                  <a:lnTo>
                    <a:pt x="99" y="89"/>
                  </a:lnTo>
                  <a:lnTo>
                    <a:pt x="0" y="38"/>
                  </a:lnTo>
                  <a:lnTo>
                    <a:pt x="82" y="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5400000" scaled="1"/>
            </a:gradFill>
            <a:ln w="127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26" name="Freeform 287">
              <a:extLst>
                <a:ext uri="{FF2B5EF4-FFF2-40B4-BE49-F238E27FC236}">
                  <a16:creationId xmlns:a16="http://schemas.microsoft.com/office/drawing/2014/main" id="{A1AA3DC7-E87B-6AE2-39FA-4F424A483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" y="2255"/>
              <a:ext cx="360" cy="113"/>
            </a:xfrm>
            <a:custGeom>
              <a:avLst/>
              <a:gdLst>
                <a:gd name="T0" fmla="*/ 125 w 322"/>
                <a:gd name="T1" fmla="*/ 0 h 113"/>
                <a:gd name="T2" fmla="*/ 424 w 322"/>
                <a:gd name="T3" fmla="*/ 16 h 113"/>
                <a:gd name="T4" fmla="*/ 561 w 322"/>
                <a:gd name="T5" fmla="*/ 68 h 113"/>
                <a:gd name="T6" fmla="*/ 421 w 322"/>
                <a:gd name="T7" fmla="*/ 113 h 113"/>
                <a:gd name="T8" fmla="*/ 140 w 322"/>
                <a:gd name="T9" fmla="*/ 96 h 113"/>
                <a:gd name="T10" fmla="*/ 0 w 322"/>
                <a:gd name="T11" fmla="*/ 44 h 113"/>
                <a:gd name="T12" fmla="*/ 125 w 322"/>
                <a:gd name="T13" fmla="*/ 0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2"/>
                <a:gd name="T22" fmla="*/ 0 h 113"/>
                <a:gd name="T23" fmla="*/ 322 w 322"/>
                <a:gd name="T24" fmla="*/ 113 h 1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2" h="113">
                  <a:moveTo>
                    <a:pt x="72" y="0"/>
                  </a:moveTo>
                  <a:lnTo>
                    <a:pt x="242" y="16"/>
                  </a:lnTo>
                  <a:lnTo>
                    <a:pt x="322" y="68"/>
                  </a:lnTo>
                  <a:lnTo>
                    <a:pt x="241" y="113"/>
                  </a:lnTo>
                  <a:lnTo>
                    <a:pt x="80" y="96"/>
                  </a:lnTo>
                  <a:lnTo>
                    <a:pt x="0" y="44"/>
                  </a:lnTo>
                  <a:lnTo>
                    <a:pt x="72" y="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5400000" scaled="1"/>
            </a:gradFill>
            <a:ln w="127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27" name="Freeform 288">
              <a:extLst>
                <a:ext uri="{FF2B5EF4-FFF2-40B4-BE49-F238E27FC236}">
                  <a16:creationId xmlns:a16="http://schemas.microsoft.com/office/drawing/2014/main" id="{7817FD7D-12D7-2B5C-86B3-3ECABDC75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" y="2342"/>
              <a:ext cx="359" cy="113"/>
            </a:xfrm>
            <a:custGeom>
              <a:avLst/>
              <a:gdLst>
                <a:gd name="T0" fmla="*/ 123 w 322"/>
                <a:gd name="T1" fmla="*/ 0 h 113"/>
                <a:gd name="T2" fmla="*/ 421 w 322"/>
                <a:gd name="T3" fmla="*/ 24 h 113"/>
                <a:gd name="T4" fmla="*/ 554 w 322"/>
                <a:gd name="T5" fmla="*/ 68 h 113"/>
                <a:gd name="T6" fmla="*/ 415 w 322"/>
                <a:gd name="T7" fmla="*/ 113 h 113"/>
                <a:gd name="T8" fmla="*/ 137 w 322"/>
                <a:gd name="T9" fmla="*/ 96 h 113"/>
                <a:gd name="T10" fmla="*/ 0 w 322"/>
                <a:gd name="T11" fmla="*/ 44 h 113"/>
                <a:gd name="T12" fmla="*/ 123 w 322"/>
                <a:gd name="T13" fmla="*/ 0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2"/>
                <a:gd name="T22" fmla="*/ 0 h 113"/>
                <a:gd name="T23" fmla="*/ 322 w 322"/>
                <a:gd name="T24" fmla="*/ 113 h 1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2" h="113">
                  <a:moveTo>
                    <a:pt x="72" y="0"/>
                  </a:moveTo>
                  <a:lnTo>
                    <a:pt x="245" y="24"/>
                  </a:lnTo>
                  <a:lnTo>
                    <a:pt x="322" y="68"/>
                  </a:lnTo>
                  <a:lnTo>
                    <a:pt x="241" y="113"/>
                  </a:lnTo>
                  <a:lnTo>
                    <a:pt x="80" y="96"/>
                  </a:lnTo>
                  <a:lnTo>
                    <a:pt x="0" y="44"/>
                  </a:lnTo>
                  <a:lnTo>
                    <a:pt x="72" y="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5400000" scaled="1"/>
            </a:gradFill>
            <a:ln w="127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28" name="Freeform 289">
              <a:extLst>
                <a:ext uri="{FF2B5EF4-FFF2-40B4-BE49-F238E27FC236}">
                  <a16:creationId xmlns:a16="http://schemas.microsoft.com/office/drawing/2014/main" id="{98FD8EDC-27D1-B6BF-1995-648FB4AAB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" y="2433"/>
              <a:ext cx="359" cy="113"/>
            </a:xfrm>
            <a:custGeom>
              <a:avLst/>
              <a:gdLst>
                <a:gd name="T0" fmla="*/ 123 w 322"/>
                <a:gd name="T1" fmla="*/ 0 h 113"/>
                <a:gd name="T2" fmla="*/ 421 w 322"/>
                <a:gd name="T3" fmla="*/ 24 h 113"/>
                <a:gd name="T4" fmla="*/ 554 w 322"/>
                <a:gd name="T5" fmla="*/ 68 h 113"/>
                <a:gd name="T6" fmla="*/ 415 w 322"/>
                <a:gd name="T7" fmla="*/ 113 h 113"/>
                <a:gd name="T8" fmla="*/ 137 w 322"/>
                <a:gd name="T9" fmla="*/ 96 h 113"/>
                <a:gd name="T10" fmla="*/ 0 w 322"/>
                <a:gd name="T11" fmla="*/ 44 h 113"/>
                <a:gd name="T12" fmla="*/ 123 w 322"/>
                <a:gd name="T13" fmla="*/ 0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2"/>
                <a:gd name="T22" fmla="*/ 0 h 113"/>
                <a:gd name="T23" fmla="*/ 322 w 322"/>
                <a:gd name="T24" fmla="*/ 113 h 1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2" h="113">
                  <a:moveTo>
                    <a:pt x="72" y="0"/>
                  </a:moveTo>
                  <a:lnTo>
                    <a:pt x="245" y="24"/>
                  </a:lnTo>
                  <a:lnTo>
                    <a:pt x="322" y="68"/>
                  </a:lnTo>
                  <a:lnTo>
                    <a:pt x="241" y="113"/>
                  </a:lnTo>
                  <a:lnTo>
                    <a:pt x="80" y="96"/>
                  </a:lnTo>
                  <a:lnTo>
                    <a:pt x="0" y="44"/>
                  </a:lnTo>
                  <a:lnTo>
                    <a:pt x="72" y="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5400000" scaled="1"/>
            </a:gradFill>
            <a:ln w="127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29" name="Freeform 290">
              <a:extLst>
                <a:ext uri="{FF2B5EF4-FFF2-40B4-BE49-F238E27FC236}">
                  <a16:creationId xmlns:a16="http://schemas.microsoft.com/office/drawing/2014/main" id="{B9F4F75A-124A-B7D2-E04C-9A1D321F5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" y="2064"/>
              <a:ext cx="361" cy="110"/>
            </a:xfrm>
            <a:custGeom>
              <a:avLst/>
              <a:gdLst>
                <a:gd name="T0" fmla="*/ 90 w 361"/>
                <a:gd name="T1" fmla="*/ 0 h 110"/>
                <a:gd name="T2" fmla="*/ 275 w 361"/>
                <a:gd name="T3" fmla="*/ 20 h 110"/>
                <a:gd name="T4" fmla="*/ 361 w 361"/>
                <a:gd name="T5" fmla="*/ 64 h 110"/>
                <a:gd name="T6" fmla="*/ 265 w 361"/>
                <a:gd name="T7" fmla="*/ 110 h 110"/>
                <a:gd name="T8" fmla="*/ 93 w 361"/>
                <a:gd name="T9" fmla="*/ 99 h 110"/>
                <a:gd name="T10" fmla="*/ 0 w 361"/>
                <a:gd name="T11" fmla="*/ 51 h 110"/>
                <a:gd name="T12" fmla="*/ 90 w 361"/>
                <a:gd name="T13" fmla="*/ 0 h 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1"/>
                <a:gd name="T22" fmla="*/ 0 h 110"/>
                <a:gd name="T23" fmla="*/ 361 w 361"/>
                <a:gd name="T24" fmla="*/ 110 h 1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1" h="110">
                  <a:moveTo>
                    <a:pt x="90" y="0"/>
                  </a:moveTo>
                  <a:lnTo>
                    <a:pt x="275" y="20"/>
                  </a:lnTo>
                  <a:lnTo>
                    <a:pt x="361" y="64"/>
                  </a:lnTo>
                  <a:lnTo>
                    <a:pt x="265" y="110"/>
                  </a:lnTo>
                  <a:lnTo>
                    <a:pt x="93" y="99"/>
                  </a:lnTo>
                  <a:lnTo>
                    <a:pt x="0" y="51"/>
                  </a:lnTo>
                  <a:lnTo>
                    <a:pt x="90" y="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5400000" scaled="1"/>
            </a:gradFill>
            <a:ln w="127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30" name="Freeform 291">
              <a:extLst>
                <a:ext uri="{FF2B5EF4-FFF2-40B4-BE49-F238E27FC236}">
                  <a16:creationId xmlns:a16="http://schemas.microsoft.com/office/drawing/2014/main" id="{C3B714A9-29B9-2B37-000A-DD0238E27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6" y="1789"/>
              <a:ext cx="360" cy="115"/>
            </a:xfrm>
            <a:custGeom>
              <a:avLst/>
              <a:gdLst>
                <a:gd name="T0" fmla="*/ 130 w 322"/>
                <a:gd name="T1" fmla="*/ 0 h 115"/>
                <a:gd name="T2" fmla="*/ 432 w 322"/>
                <a:gd name="T3" fmla="*/ 17 h 115"/>
                <a:gd name="T4" fmla="*/ 561 w 322"/>
                <a:gd name="T5" fmla="*/ 70 h 115"/>
                <a:gd name="T6" fmla="*/ 421 w 322"/>
                <a:gd name="T7" fmla="*/ 115 h 115"/>
                <a:gd name="T8" fmla="*/ 140 w 322"/>
                <a:gd name="T9" fmla="*/ 98 h 115"/>
                <a:gd name="T10" fmla="*/ 0 w 322"/>
                <a:gd name="T11" fmla="*/ 36 h 115"/>
                <a:gd name="T12" fmla="*/ 130 w 322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2"/>
                <a:gd name="T22" fmla="*/ 0 h 115"/>
                <a:gd name="T23" fmla="*/ 322 w 322"/>
                <a:gd name="T24" fmla="*/ 115 h 1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2" h="115">
                  <a:moveTo>
                    <a:pt x="74" y="0"/>
                  </a:moveTo>
                  <a:lnTo>
                    <a:pt x="247" y="17"/>
                  </a:lnTo>
                  <a:lnTo>
                    <a:pt x="322" y="70"/>
                  </a:lnTo>
                  <a:lnTo>
                    <a:pt x="241" y="115"/>
                  </a:lnTo>
                  <a:lnTo>
                    <a:pt x="80" y="98"/>
                  </a:lnTo>
                  <a:lnTo>
                    <a:pt x="0" y="36"/>
                  </a:lnTo>
                  <a:lnTo>
                    <a:pt x="74" y="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5400000" scaled="1"/>
            </a:gradFill>
            <a:ln w="127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31" name="Freeform 292">
              <a:extLst>
                <a:ext uri="{FF2B5EF4-FFF2-40B4-BE49-F238E27FC236}">
                  <a16:creationId xmlns:a16="http://schemas.microsoft.com/office/drawing/2014/main" id="{0DA2A70C-E2B7-72C8-4140-AFFBF0989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6" y="1882"/>
              <a:ext cx="360" cy="113"/>
            </a:xfrm>
            <a:custGeom>
              <a:avLst/>
              <a:gdLst>
                <a:gd name="T0" fmla="*/ 125 w 322"/>
                <a:gd name="T1" fmla="*/ 0 h 113"/>
                <a:gd name="T2" fmla="*/ 427 w 322"/>
                <a:gd name="T3" fmla="*/ 24 h 113"/>
                <a:gd name="T4" fmla="*/ 561 w 322"/>
                <a:gd name="T5" fmla="*/ 68 h 113"/>
                <a:gd name="T6" fmla="*/ 421 w 322"/>
                <a:gd name="T7" fmla="*/ 113 h 113"/>
                <a:gd name="T8" fmla="*/ 140 w 322"/>
                <a:gd name="T9" fmla="*/ 96 h 113"/>
                <a:gd name="T10" fmla="*/ 0 w 322"/>
                <a:gd name="T11" fmla="*/ 44 h 113"/>
                <a:gd name="T12" fmla="*/ 125 w 322"/>
                <a:gd name="T13" fmla="*/ 0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2"/>
                <a:gd name="T22" fmla="*/ 0 h 113"/>
                <a:gd name="T23" fmla="*/ 322 w 322"/>
                <a:gd name="T24" fmla="*/ 113 h 1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2" h="113">
                  <a:moveTo>
                    <a:pt x="72" y="0"/>
                  </a:moveTo>
                  <a:lnTo>
                    <a:pt x="245" y="24"/>
                  </a:lnTo>
                  <a:lnTo>
                    <a:pt x="322" y="68"/>
                  </a:lnTo>
                  <a:lnTo>
                    <a:pt x="241" y="113"/>
                  </a:lnTo>
                  <a:lnTo>
                    <a:pt x="80" y="96"/>
                  </a:lnTo>
                  <a:lnTo>
                    <a:pt x="0" y="44"/>
                  </a:lnTo>
                  <a:lnTo>
                    <a:pt x="72" y="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5400000" scaled="1"/>
            </a:gradFill>
            <a:ln w="127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32" name="Freeform 293">
              <a:extLst>
                <a:ext uri="{FF2B5EF4-FFF2-40B4-BE49-F238E27FC236}">
                  <a16:creationId xmlns:a16="http://schemas.microsoft.com/office/drawing/2014/main" id="{203D5AC3-6179-1410-A1C5-697C99D5F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6" y="1969"/>
              <a:ext cx="364" cy="113"/>
            </a:xfrm>
            <a:custGeom>
              <a:avLst/>
              <a:gdLst>
                <a:gd name="T0" fmla="*/ 132 w 326"/>
                <a:gd name="T1" fmla="*/ 0 h 113"/>
                <a:gd name="T2" fmla="*/ 431 w 326"/>
                <a:gd name="T3" fmla="*/ 24 h 113"/>
                <a:gd name="T4" fmla="*/ 565 w 326"/>
                <a:gd name="T5" fmla="*/ 68 h 113"/>
                <a:gd name="T6" fmla="*/ 427 w 326"/>
                <a:gd name="T7" fmla="*/ 113 h 113"/>
                <a:gd name="T8" fmla="*/ 146 w 326"/>
                <a:gd name="T9" fmla="*/ 96 h 113"/>
                <a:gd name="T10" fmla="*/ 0 w 326"/>
                <a:gd name="T11" fmla="*/ 48 h 113"/>
                <a:gd name="T12" fmla="*/ 132 w 326"/>
                <a:gd name="T13" fmla="*/ 0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6"/>
                <a:gd name="T22" fmla="*/ 0 h 113"/>
                <a:gd name="T23" fmla="*/ 326 w 326"/>
                <a:gd name="T24" fmla="*/ 113 h 1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6" h="113">
                  <a:moveTo>
                    <a:pt x="76" y="0"/>
                  </a:moveTo>
                  <a:lnTo>
                    <a:pt x="249" y="24"/>
                  </a:lnTo>
                  <a:lnTo>
                    <a:pt x="326" y="68"/>
                  </a:lnTo>
                  <a:lnTo>
                    <a:pt x="245" y="113"/>
                  </a:lnTo>
                  <a:lnTo>
                    <a:pt x="84" y="96"/>
                  </a:lnTo>
                  <a:lnTo>
                    <a:pt x="0" y="48"/>
                  </a:lnTo>
                  <a:lnTo>
                    <a:pt x="76" y="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5400000" scaled="1"/>
            </a:gradFill>
            <a:ln w="127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33" name="Freeform 294">
              <a:extLst>
                <a:ext uri="{FF2B5EF4-FFF2-40B4-BE49-F238E27FC236}">
                  <a16:creationId xmlns:a16="http://schemas.microsoft.com/office/drawing/2014/main" id="{B99BC98C-FF65-9D08-7FED-EAAB0148D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420"/>
              <a:ext cx="359" cy="113"/>
            </a:xfrm>
            <a:custGeom>
              <a:avLst/>
              <a:gdLst>
                <a:gd name="T0" fmla="*/ 123 w 322"/>
                <a:gd name="T1" fmla="*/ 0 h 113"/>
                <a:gd name="T2" fmla="*/ 414 w 322"/>
                <a:gd name="T3" fmla="*/ 19 h 113"/>
                <a:gd name="T4" fmla="*/ 554 w 322"/>
                <a:gd name="T5" fmla="*/ 68 h 113"/>
                <a:gd name="T6" fmla="*/ 415 w 322"/>
                <a:gd name="T7" fmla="*/ 113 h 113"/>
                <a:gd name="T8" fmla="*/ 137 w 322"/>
                <a:gd name="T9" fmla="*/ 96 h 113"/>
                <a:gd name="T10" fmla="*/ 0 w 322"/>
                <a:gd name="T11" fmla="*/ 44 h 113"/>
                <a:gd name="T12" fmla="*/ 123 w 322"/>
                <a:gd name="T13" fmla="*/ 0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2"/>
                <a:gd name="T22" fmla="*/ 0 h 113"/>
                <a:gd name="T23" fmla="*/ 322 w 322"/>
                <a:gd name="T24" fmla="*/ 113 h 1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2" h="113">
                  <a:moveTo>
                    <a:pt x="72" y="0"/>
                  </a:moveTo>
                  <a:lnTo>
                    <a:pt x="240" y="19"/>
                  </a:lnTo>
                  <a:lnTo>
                    <a:pt x="322" y="68"/>
                  </a:lnTo>
                  <a:lnTo>
                    <a:pt x="241" y="113"/>
                  </a:lnTo>
                  <a:lnTo>
                    <a:pt x="80" y="96"/>
                  </a:lnTo>
                  <a:lnTo>
                    <a:pt x="0" y="44"/>
                  </a:lnTo>
                  <a:lnTo>
                    <a:pt x="72" y="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5400000" scaled="1"/>
            </a:gradFill>
            <a:ln w="127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34" name="Freeform 295">
              <a:extLst>
                <a:ext uri="{FF2B5EF4-FFF2-40B4-BE49-F238E27FC236}">
                  <a16:creationId xmlns:a16="http://schemas.microsoft.com/office/drawing/2014/main" id="{05A90002-0CB9-0FA0-9B3D-6F1FC61BA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511"/>
              <a:ext cx="359" cy="113"/>
            </a:xfrm>
            <a:custGeom>
              <a:avLst/>
              <a:gdLst>
                <a:gd name="T0" fmla="*/ 123 w 322"/>
                <a:gd name="T1" fmla="*/ 0 h 113"/>
                <a:gd name="T2" fmla="*/ 421 w 322"/>
                <a:gd name="T3" fmla="*/ 24 h 113"/>
                <a:gd name="T4" fmla="*/ 554 w 322"/>
                <a:gd name="T5" fmla="*/ 68 h 113"/>
                <a:gd name="T6" fmla="*/ 415 w 322"/>
                <a:gd name="T7" fmla="*/ 113 h 113"/>
                <a:gd name="T8" fmla="*/ 137 w 322"/>
                <a:gd name="T9" fmla="*/ 96 h 113"/>
                <a:gd name="T10" fmla="*/ 0 w 322"/>
                <a:gd name="T11" fmla="*/ 44 h 113"/>
                <a:gd name="T12" fmla="*/ 123 w 322"/>
                <a:gd name="T13" fmla="*/ 0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2"/>
                <a:gd name="T22" fmla="*/ 0 h 113"/>
                <a:gd name="T23" fmla="*/ 322 w 322"/>
                <a:gd name="T24" fmla="*/ 113 h 1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2" h="113">
                  <a:moveTo>
                    <a:pt x="72" y="0"/>
                  </a:moveTo>
                  <a:lnTo>
                    <a:pt x="245" y="24"/>
                  </a:lnTo>
                  <a:lnTo>
                    <a:pt x="322" y="68"/>
                  </a:lnTo>
                  <a:lnTo>
                    <a:pt x="241" y="113"/>
                  </a:lnTo>
                  <a:lnTo>
                    <a:pt x="80" y="96"/>
                  </a:lnTo>
                  <a:lnTo>
                    <a:pt x="0" y="44"/>
                  </a:lnTo>
                  <a:lnTo>
                    <a:pt x="72" y="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5400000" scaled="1"/>
            </a:gradFill>
            <a:ln w="127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35" name="Freeform 296">
              <a:extLst>
                <a:ext uri="{FF2B5EF4-FFF2-40B4-BE49-F238E27FC236}">
                  <a16:creationId xmlns:a16="http://schemas.microsoft.com/office/drawing/2014/main" id="{4CA22EF4-D13B-E0E7-698C-E3F34E206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" y="1598"/>
              <a:ext cx="360" cy="113"/>
            </a:xfrm>
            <a:custGeom>
              <a:avLst/>
              <a:gdLst>
                <a:gd name="T0" fmla="*/ 125 w 322"/>
                <a:gd name="T1" fmla="*/ 0 h 113"/>
                <a:gd name="T2" fmla="*/ 427 w 322"/>
                <a:gd name="T3" fmla="*/ 24 h 113"/>
                <a:gd name="T4" fmla="*/ 561 w 322"/>
                <a:gd name="T5" fmla="*/ 68 h 113"/>
                <a:gd name="T6" fmla="*/ 421 w 322"/>
                <a:gd name="T7" fmla="*/ 113 h 113"/>
                <a:gd name="T8" fmla="*/ 140 w 322"/>
                <a:gd name="T9" fmla="*/ 96 h 113"/>
                <a:gd name="T10" fmla="*/ 0 w 322"/>
                <a:gd name="T11" fmla="*/ 44 h 113"/>
                <a:gd name="T12" fmla="*/ 125 w 322"/>
                <a:gd name="T13" fmla="*/ 0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2"/>
                <a:gd name="T22" fmla="*/ 0 h 113"/>
                <a:gd name="T23" fmla="*/ 322 w 322"/>
                <a:gd name="T24" fmla="*/ 113 h 1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2" h="113">
                  <a:moveTo>
                    <a:pt x="72" y="0"/>
                  </a:moveTo>
                  <a:lnTo>
                    <a:pt x="245" y="24"/>
                  </a:lnTo>
                  <a:lnTo>
                    <a:pt x="322" y="68"/>
                  </a:lnTo>
                  <a:lnTo>
                    <a:pt x="241" y="113"/>
                  </a:lnTo>
                  <a:lnTo>
                    <a:pt x="80" y="96"/>
                  </a:lnTo>
                  <a:lnTo>
                    <a:pt x="0" y="44"/>
                  </a:lnTo>
                  <a:lnTo>
                    <a:pt x="72" y="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5400000" scaled="1"/>
            </a:gradFill>
            <a:ln w="127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36" name="Freeform 297">
              <a:extLst>
                <a:ext uri="{FF2B5EF4-FFF2-40B4-BE49-F238E27FC236}">
                  <a16:creationId xmlns:a16="http://schemas.microsoft.com/office/drawing/2014/main" id="{E13959CE-49DD-FA4E-70F3-E89B772BF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" y="1689"/>
              <a:ext cx="360" cy="113"/>
            </a:xfrm>
            <a:custGeom>
              <a:avLst/>
              <a:gdLst>
                <a:gd name="T0" fmla="*/ 125 w 322"/>
                <a:gd name="T1" fmla="*/ 0 h 113"/>
                <a:gd name="T2" fmla="*/ 427 w 322"/>
                <a:gd name="T3" fmla="*/ 24 h 113"/>
                <a:gd name="T4" fmla="*/ 561 w 322"/>
                <a:gd name="T5" fmla="*/ 68 h 113"/>
                <a:gd name="T6" fmla="*/ 421 w 322"/>
                <a:gd name="T7" fmla="*/ 113 h 113"/>
                <a:gd name="T8" fmla="*/ 140 w 322"/>
                <a:gd name="T9" fmla="*/ 96 h 113"/>
                <a:gd name="T10" fmla="*/ 0 w 322"/>
                <a:gd name="T11" fmla="*/ 44 h 113"/>
                <a:gd name="T12" fmla="*/ 125 w 322"/>
                <a:gd name="T13" fmla="*/ 0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2"/>
                <a:gd name="T22" fmla="*/ 0 h 113"/>
                <a:gd name="T23" fmla="*/ 322 w 322"/>
                <a:gd name="T24" fmla="*/ 113 h 1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2" h="113">
                  <a:moveTo>
                    <a:pt x="72" y="0"/>
                  </a:moveTo>
                  <a:lnTo>
                    <a:pt x="245" y="24"/>
                  </a:lnTo>
                  <a:lnTo>
                    <a:pt x="322" y="68"/>
                  </a:lnTo>
                  <a:lnTo>
                    <a:pt x="241" y="113"/>
                  </a:lnTo>
                  <a:lnTo>
                    <a:pt x="80" y="96"/>
                  </a:lnTo>
                  <a:lnTo>
                    <a:pt x="0" y="44"/>
                  </a:lnTo>
                  <a:lnTo>
                    <a:pt x="72" y="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5400000" scaled="1"/>
            </a:gradFill>
            <a:ln w="127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37" name="Freeform 298">
              <a:extLst>
                <a:ext uri="{FF2B5EF4-FFF2-40B4-BE49-F238E27FC236}">
                  <a16:creationId xmlns:a16="http://schemas.microsoft.com/office/drawing/2014/main" id="{4346FEBA-7334-C1F9-3443-8F50EF563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" y="1326"/>
              <a:ext cx="360" cy="117"/>
            </a:xfrm>
            <a:custGeom>
              <a:avLst/>
              <a:gdLst>
                <a:gd name="T0" fmla="*/ 125 w 322"/>
                <a:gd name="T1" fmla="*/ 0 h 117"/>
                <a:gd name="T2" fmla="*/ 427 w 322"/>
                <a:gd name="T3" fmla="*/ 24 h 117"/>
                <a:gd name="T4" fmla="*/ 561 w 322"/>
                <a:gd name="T5" fmla="*/ 68 h 117"/>
                <a:gd name="T6" fmla="*/ 425 w 322"/>
                <a:gd name="T7" fmla="*/ 117 h 117"/>
                <a:gd name="T8" fmla="*/ 140 w 322"/>
                <a:gd name="T9" fmla="*/ 96 h 117"/>
                <a:gd name="T10" fmla="*/ 0 w 322"/>
                <a:gd name="T11" fmla="*/ 44 h 117"/>
                <a:gd name="T12" fmla="*/ 125 w 322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2"/>
                <a:gd name="T22" fmla="*/ 0 h 117"/>
                <a:gd name="T23" fmla="*/ 322 w 322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2" h="117">
                  <a:moveTo>
                    <a:pt x="72" y="0"/>
                  </a:moveTo>
                  <a:lnTo>
                    <a:pt x="245" y="24"/>
                  </a:lnTo>
                  <a:lnTo>
                    <a:pt x="322" y="68"/>
                  </a:lnTo>
                  <a:lnTo>
                    <a:pt x="243" y="117"/>
                  </a:lnTo>
                  <a:lnTo>
                    <a:pt x="80" y="96"/>
                  </a:lnTo>
                  <a:lnTo>
                    <a:pt x="0" y="44"/>
                  </a:lnTo>
                  <a:lnTo>
                    <a:pt x="72" y="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5400000" scaled="1"/>
            </a:gradFill>
            <a:ln w="127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38" name="Freeform 299">
              <a:extLst>
                <a:ext uri="{FF2B5EF4-FFF2-40B4-BE49-F238E27FC236}">
                  <a16:creationId xmlns:a16="http://schemas.microsoft.com/office/drawing/2014/main" id="{038B08FC-7250-0669-A8DA-689B9D2D2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239"/>
              <a:ext cx="359" cy="111"/>
            </a:xfrm>
            <a:custGeom>
              <a:avLst/>
              <a:gdLst>
                <a:gd name="T0" fmla="*/ 123 w 322"/>
                <a:gd name="T1" fmla="*/ 0 h 111"/>
                <a:gd name="T2" fmla="*/ 408 w 322"/>
                <a:gd name="T3" fmla="*/ 15 h 111"/>
                <a:gd name="T4" fmla="*/ 554 w 322"/>
                <a:gd name="T5" fmla="*/ 68 h 111"/>
                <a:gd name="T6" fmla="*/ 414 w 322"/>
                <a:gd name="T7" fmla="*/ 111 h 111"/>
                <a:gd name="T8" fmla="*/ 133 w 322"/>
                <a:gd name="T9" fmla="*/ 92 h 111"/>
                <a:gd name="T10" fmla="*/ 0 w 322"/>
                <a:gd name="T11" fmla="*/ 44 h 111"/>
                <a:gd name="T12" fmla="*/ 123 w 322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2"/>
                <a:gd name="T22" fmla="*/ 0 h 111"/>
                <a:gd name="T23" fmla="*/ 322 w 322"/>
                <a:gd name="T24" fmla="*/ 111 h 1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2" h="111">
                  <a:moveTo>
                    <a:pt x="72" y="0"/>
                  </a:moveTo>
                  <a:lnTo>
                    <a:pt x="237" y="15"/>
                  </a:lnTo>
                  <a:lnTo>
                    <a:pt x="322" y="68"/>
                  </a:lnTo>
                  <a:lnTo>
                    <a:pt x="240" y="111"/>
                  </a:lnTo>
                  <a:lnTo>
                    <a:pt x="77" y="92"/>
                  </a:lnTo>
                  <a:lnTo>
                    <a:pt x="0" y="44"/>
                  </a:lnTo>
                  <a:lnTo>
                    <a:pt x="72" y="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5400000" scaled="1"/>
            </a:gradFill>
            <a:ln w="127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39" name="Freeform 300">
              <a:extLst>
                <a:ext uri="{FF2B5EF4-FFF2-40B4-BE49-F238E27FC236}">
                  <a16:creationId xmlns:a16="http://schemas.microsoft.com/office/drawing/2014/main" id="{C5016616-AA5C-7B92-4D08-6D7842C15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143"/>
              <a:ext cx="359" cy="111"/>
            </a:xfrm>
            <a:custGeom>
              <a:avLst/>
              <a:gdLst>
                <a:gd name="T0" fmla="*/ 80 w 359"/>
                <a:gd name="T1" fmla="*/ 0 h 111"/>
                <a:gd name="T2" fmla="*/ 273 w 359"/>
                <a:gd name="T3" fmla="*/ 24 h 111"/>
                <a:gd name="T4" fmla="*/ 359 w 359"/>
                <a:gd name="T5" fmla="*/ 68 h 111"/>
                <a:gd name="T6" fmla="*/ 263 w 359"/>
                <a:gd name="T7" fmla="*/ 111 h 111"/>
                <a:gd name="T8" fmla="*/ 81 w 359"/>
                <a:gd name="T9" fmla="*/ 100 h 111"/>
                <a:gd name="T10" fmla="*/ 0 w 359"/>
                <a:gd name="T11" fmla="*/ 44 h 111"/>
                <a:gd name="T12" fmla="*/ 80 w 359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9"/>
                <a:gd name="T22" fmla="*/ 0 h 111"/>
                <a:gd name="T23" fmla="*/ 359 w 359"/>
                <a:gd name="T24" fmla="*/ 111 h 1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9" h="111">
                  <a:moveTo>
                    <a:pt x="80" y="0"/>
                  </a:moveTo>
                  <a:lnTo>
                    <a:pt x="273" y="24"/>
                  </a:lnTo>
                  <a:lnTo>
                    <a:pt x="359" y="68"/>
                  </a:lnTo>
                  <a:lnTo>
                    <a:pt x="263" y="111"/>
                  </a:lnTo>
                  <a:lnTo>
                    <a:pt x="81" y="100"/>
                  </a:lnTo>
                  <a:lnTo>
                    <a:pt x="0" y="44"/>
                  </a:lnTo>
                  <a:lnTo>
                    <a:pt x="80" y="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5400000" scaled="1"/>
            </a:gradFill>
            <a:ln w="127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40" name="Freeform 301">
              <a:extLst>
                <a:ext uri="{FF2B5EF4-FFF2-40B4-BE49-F238E27FC236}">
                  <a16:creationId xmlns:a16="http://schemas.microsoft.com/office/drawing/2014/main" id="{029A672A-49E9-3F7B-78E5-96B834909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1079"/>
              <a:ext cx="362" cy="88"/>
            </a:xfrm>
            <a:custGeom>
              <a:avLst/>
              <a:gdLst>
                <a:gd name="T0" fmla="*/ 0 w 362"/>
                <a:gd name="T1" fmla="*/ 24 h 88"/>
                <a:gd name="T2" fmla="*/ 83 w 362"/>
                <a:gd name="T3" fmla="*/ 0 h 88"/>
                <a:gd name="T4" fmla="*/ 263 w 362"/>
                <a:gd name="T5" fmla="*/ 6 h 88"/>
                <a:gd name="T6" fmla="*/ 362 w 362"/>
                <a:gd name="T7" fmla="*/ 45 h 88"/>
                <a:gd name="T8" fmla="*/ 257 w 362"/>
                <a:gd name="T9" fmla="*/ 88 h 88"/>
                <a:gd name="T10" fmla="*/ 73 w 362"/>
                <a:gd name="T11" fmla="*/ 69 h 88"/>
                <a:gd name="T12" fmla="*/ 0 w 362"/>
                <a:gd name="T13" fmla="*/ 24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2"/>
                <a:gd name="T22" fmla="*/ 0 h 88"/>
                <a:gd name="T23" fmla="*/ 362 w 362"/>
                <a:gd name="T24" fmla="*/ 88 h 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2" h="88">
                  <a:moveTo>
                    <a:pt x="0" y="24"/>
                  </a:moveTo>
                  <a:lnTo>
                    <a:pt x="83" y="0"/>
                  </a:lnTo>
                  <a:lnTo>
                    <a:pt x="263" y="6"/>
                  </a:lnTo>
                  <a:lnTo>
                    <a:pt x="362" y="45"/>
                  </a:lnTo>
                  <a:lnTo>
                    <a:pt x="257" y="88"/>
                  </a:lnTo>
                  <a:lnTo>
                    <a:pt x="73" y="69"/>
                  </a:lnTo>
                  <a:lnTo>
                    <a:pt x="0" y="24"/>
                  </a:lnTo>
                  <a:close/>
                </a:path>
              </a:pathLst>
            </a:custGeom>
            <a:gradFill rotWithShape="0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 w="127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486" name="Freeform 302">
              <a:extLst>
                <a:ext uri="{FF2B5EF4-FFF2-40B4-BE49-F238E27FC236}">
                  <a16:creationId xmlns:a16="http://schemas.microsoft.com/office/drawing/2014/main" id="{C0AA5718-5B98-9342-DAD5-FFD6D5370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9" y="2845"/>
              <a:ext cx="283" cy="26"/>
            </a:xfrm>
            <a:custGeom>
              <a:avLst/>
              <a:gdLst>
                <a:gd name="T0" fmla="*/ 19 w 254"/>
                <a:gd name="T1" fmla="*/ 0 h 26"/>
                <a:gd name="T2" fmla="*/ 0 w 254"/>
                <a:gd name="T3" fmla="*/ 24 h 26"/>
                <a:gd name="T4" fmla="*/ 254 w 254"/>
                <a:gd name="T5" fmla="*/ 26 h 26"/>
                <a:gd name="T6" fmla="*/ 240 w 254"/>
                <a:gd name="T7" fmla="*/ 0 h 26"/>
                <a:gd name="T8" fmla="*/ 19 w 25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26">
                  <a:moveTo>
                    <a:pt x="19" y="0"/>
                  </a:moveTo>
                  <a:lnTo>
                    <a:pt x="0" y="24"/>
                  </a:lnTo>
                  <a:lnTo>
                    <a:pt x="254" y="26"/>
                  </a:lnTo>
                  <a:lnTo>
                    <a:pt x="240" y="0"/>
                  </a:lnTo>
                  <a:lnTo>
                    <a:pt x="1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12700" cap="flat" cmpd="sng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just">
                <a:spcBef>
                  <a:spcPct val="50000"/>
                </a:spcBef>
                <a:defRPr/>
              </a:pPr>
              <a:endParaRPr lang="zh-CN" altLang="en-US"/>
            </a:p>
          </p:txBody>
        </p:sp>
        <p:sp>
          <p:nvSpPr>
            <p:cNvPr id="221487" name="Freeform 303">
              <a:extLst>
                <a:ext uri="{FF2B5EF4-FFF2-40B4-BE49-F238E27FC236}">
                  <a16:creationId xmlns:a16="http://schemas.microsoft.com/office/drawing/2014/main" id="{31A60306-9681-A799-05D1-0564C35E2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2795"/>
              <a:ext cx="314" cy="50"/>
            </a:xfrm>
            <a:custGeom>
              <a:avLst/>
              <a:gdLst>
                <a:gd name="T0" fmla="*/ 43 w 281"/>
                <a:gd name="T1" fmla="*/ 0 h 50"/>
                <a:gd name="T2" fmla="*/ 0 w 281"/>
                <a:gd name="T3" fmla="*/ 26 h 50"/>
                <a:gd name="T4" fmla="*/ 38 w 281"/>
                <a:gd name="T5" fmla="*/ 48 h 50"/>
                <a:gd name="T6" fmla="*/ 252 w 281"/>
                <a:gd name="T7" fmla="*/ 50 h 50"/>
                <a:gd name="T8" fmla="*/ 281 w 281"/>
                <a:gd name="T9" fmla="*/ 28 h 50"/>
                <a:gd name="T10" fmla="*/ 247 w 281"/>
                <a:gd name="T11" fmla="*/ 2 h 50"/>
                <a:gd name="T12" fmla="*/ 43 w 281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50">
                  <a:moveTo>
                    <a:pt x="43" y="0"/>
                  </a:moveTo>
                  <a:lnTo>
                    <a:pt x="0" y="26"/>
                  </a:lnTo>
                  <a:lnTo>
                    <a:pt x="38" y="48"/>
                  </a:lnTo>
                  <a:lnTo>
                    <a:pt x="252" y="50"/>
                  </a:lnTo>
                  <a:lnTo>
                    <a:pt x="281" y="28"/>
                  </a:lnTo>
                  <a:lnTo>
                    <a:pt x="247" y="2"/>
                  </a:lnTo>
                  <a:lnTo>
                    <a:pt x="4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just">
                <a:spcBef>
                  <a:spcPct val="50000"/>
                </a:spcBef>
                <a:defRPr/>
              </a:pPr>
              <a:endParaRPr lang="zh-CN" altLang="en-US"/>
            </a:p>
          </p:txBody>
        </p:sp>
        <p:sp>
          <p:nvSpPr>
            <p:cNvPr id="29743" name="Freeform 304">
              <a:extLst>
                <a:ext uri="{FF2B5EF4-FFF2-40B4-BE49-F238E27FC236}">
                  <a16:creationId xmlns:a16="http://schemas.microsoft.com/office/drawing/2014/main" id="{21A01E2A-A385-D42E-8861-0078D9791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" y="854"/>
              <a:ext cx="243" cy="2021"/>
            </a:xfrm>
            <a:custGeom>
              <a:avLst/>
              <a:gdLst>
                <a:gd name="T0" fmla="*/ 8 w 243"/>
                <a:gd name="T1" fmla="*/ 165 h 2021"/>
                <a:gd name="T2" fmla="*/ 40 w 243"/>
                <a:gd name="T3" fmla="*/ 59 h 2021"/>
                <a:gd name="T4" fmla="*/ 96 w 243"/>
                <a:gd name="T5" fmla="*/ 0 h 2021"/>
                <a:gd name="T6" fmla="*/ 173 w 243"/>
                <a:gd name="T7" fmla="*/ 80 h 2021"/>
                <a:gd name="T8" fmla="*/ 192 w 243"/>
                <a:gd name="T9" fmla="*/ 173 h 2021"/>
                <a:gd name="T10" fmla="*/ 199 w 243"/>
                <a:gd name="T11" fmla="*/ 237 h 2021"/>
                <a:gd name="T12" fmla="*/ 190 w 243"/>
                <a:gd name="T13" fmla="*/ 327 h 2021"/>
                <a:gd name="T14" fmla="*/ 183 w 243"/>
                <a:gd name="T15" fmla="*/ 418 h 2021"/>
                <a:gd name="T16" fmla="*/ 188 w 243"/>
                <a:gd name="T17" fmla="*/ 512 h 2021"/>
                <a:gd name="T18" fmla="*/ 183 w 243"/>
                <a:gd name="T19" fmla="*/ 603 h 2021"/>
                <a:gd name="T20" fmla="*/ 188 w 243"/>
                <a:gd name="T21" fmla="*/ 694 h 2021"/>
                <a:gd name="T22" fmla="*/ 186 w 243"/>
                <a:gd name="T23" fmla="*/ 785 h 2021"/>
                <a:gd name="T24" fmla="*/ 186 w 243"/>
                <a:gd name="T25" fmla="*/ 881 h 2021"/>
                <a:gd name="T26" fmla="*/ 188 w 243"/>
                <a:gd name="T27" fmla="*/ 968 h 2021"/>
                <a:gd name="T28" fmla="*/ 186 w 243"/>
                <a:gd name="T29" fmla="*/ 1066 h 2021"/>
                <a:gd name="T30" fmla="*/ 188 w 243"/>
                <a:gd name="T31" fmla="*/ 1157 h 2021"/>
                <a:gd name="T32" fmla="*/ 193 w 243"/>
                <a:gd name="T33" fmla="*/ 1251 h 2021"/>
                <a:gd name="T34" fmla="*/ 188 w 243"/>
                <a:gd name="T35" fmla="*/ 1337 h 2021"/>
                <a:gd name="T36" fmla="*/ 190 w 243"/>
                <a:gd name="T37" fmla="*/ 1438 h 2021"/>
                <a:gd name="T38" fmla="*/ 188 w 243"/>
                <a:gd name="T39" fmla="*/ 1527 h 2021"/>
                <a:gd name="T40" fmla="*/ 193 w 243"/>
                <a:gd name="T41" fmla="*/ 1623 h 2021"/>
                <a:gd name="T42" fmla="*/ 186 w 243"/>
                <a:gd name="T43" fmla="*/ 1712 h 2021"/>
                <a:gd name="T44" fmla="*/ 186 w 243"/>
                <a:gd name="T45" fmla="*/ 1808 h 2021"/>
                <a:gd name="T46" fmla="*/ 183 w 243"/>
                <a:gd name="T47" fmla="*/ 1892 h 2021"/>
                <a:gd name="T48" fmla="*/ 186 w 243"/>
                <a:gd name="T49" fmla="*/ 1961 h 2021"/>
                <a:gd name="T50" fmla="*/ 186 w 243"/>
                <a:gd name="T51" fmla="*/ 2021 h 2021"/>
                <a:gd name="T52" fmla="*/ 46 w 243"/>
                <a:gd name="T53" fmla="*/ 1993 h 2021"/>
                <a:gd name="T54" fmla="*/ 46 w 243"/>
                <a:gd name="T55" fmla="*/ 1945 h 2021"/>
                <a:gd name="T56" fmla="*/ 8 w 243"/>
                <a:gd name="T57" fmla="*/ 1878 h 2021"/>
                <a:gd name="T58" fmla="*/ 6 w 243"/>
                <a:gd name="T59" fmla="*/ 1799 h 2021"/>
                <a:gd name="T60" fmla="*/ 6 w 243"/>
                <a:gd name="T61" fmla="*/ 1698 h 2021"/>
                <a:gd name="T62" fmla="*/ 13 w 243"/>
                <a:gd name="T63" fmla="*/ 1602 h 2021"/>
                <a:gd name="T64" fmla="*/ 8 w 243"/>
                <a:gd name="T65" fmla="*/ 1513 h 2021"/>
                <a:gd name="T66" fmla="*/ 8 w 243"/>
                <a:gd name="T67" fmla="*/ 1420 h 2021"/>
                <a:gd name="T68" fmla="*/ 0 w 243"/>
                <a:gd name="T69" fmla="*/ 1321 h 2021"/>
                <a:gd name="T70" fmla="*/ 19 w 243"/>
                <a:gd name="T71" fmla="*/ 1235 h 2021"/>
                <a:gd name="T72" fmla="*/ 11 w 243"/>
                <a:gd name="T73" fmla="*/ 1144 h 2021"/>
                <a:gd name="T74" fmla="*/ 8 w 243"/>
                <a:gd name="T75" fmla="*/ 1050 h 2021"/>
                <a:gd name="T76" fmla="*/ 8 w 243"/>
                <a:gd name="T77" fmla="*/ 952 h 2021"/>
                <a:gd name="T78" fmla="*/ 13 w 243"/>
                <a:gd name="T79" fmla="*/ 861 h 2021"/>
                <a:gd name="T80" fmla="*/ 8 w 243"/>
                <a:gd name="T81" fmla="*/ 769 h 2021"/>
                <a:gd name="T82" fmla="*/ 17 w 243"/>
                <a:gd name="T83" fmla="*/ 676 h 2021"/>
                <a:gd name="T84" fmla="*/ 8 w 243"/>
                <a:gd name="T85" fmla="*/ 589 h 2021"/>
                <a:gd name="T86" fmla="*/ 13 w 243"/>
                <a:gd name="T87" fmla="*/ 496 h 2021"/>
                <a:gd name="T88" fmla="*/ 8 w 243"/>
                <a:gd name="T89" fmla="*/ 405 h 2021"/>
                <a:gd name="T90" fmla="*/ 13 w 243"/>
                <a:gd name="T91" fmla="*/ 313 h 2021"/>
                <a:gd name="T92" fmla="*/ 78 w 243"/>
                <a:gd name="T93" fmla="*/ 265 h 202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43"/>
                <a:gd name="T142" fmla="*/ 0 h 2021"/>
                <a:gd name="T143" fmla="*/ 243 w 243"/>
                <a:gd name="T144" fmla="*/ 2021 h 202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43" h="2021">
                  <a:moveTo>
                    <a:pt x="6" y="234"/>
                  </a:moveTo>
                  <a:lnTo>
                    <a:pt x="8" y="165"/>
                  </a:lnTo>
                  <a:lnTo>
                    <a:pt x="25" y="107"/>
                  </a:lnTo>
                  <a:lnTo>
                    <a:pt x="40" y="59"/>
                  </a:lnTo>
                  <a:lnTo>
                    <a:pt x="61" y="16"/>
                  </a:lnTo>
                  <a:lnTo>
                    <a:pt x="96" y="0"/>
                  </a:lnTo>
                  <a:lnTo>
                    <a:pt x="151" y="29"/>
                  </a:lnTo>
                  <a:lnTo>
                    <a:pt x="173" y="80"/>
                  </a:lnTo>
                  <a:lnTo>
                    <a:pt x="183" y="132"/>
                  </a:lnTo>
                  <a:lnTo>
                    <a:pt x="192" y="173"/>
                  </a:lnTo>
                  <a:lnTo>
                    <a:pt x="195" y="202"/>
                  </a:lnTo>
                  <a:lnTo>
                    <a:pt x="199" y="237"/>
                  </a:lnTo>
                  <a:lnTo>
                    <a:pt x="208" y="304"/>
                  </a:lnTo>
                  <a:lnTo>
                    <a:pt x="190" y="327"/>
                  </a:lnTo>
                  <a:lnTo>
                    <a:pt x="241" y="370"/>
                  </a:lnTo>
                  <a:lnTo>
                    <a:pt x="183" y="418"/>
                  </a:lnTo>
                  <a:lnTo>
                    <a:pt x="236" y="464"/>
                  </a:lnTo>
                  <a:lnTo>
                    <a:pt x="188" y="512"/>
                  </a:lnTo>
                  <a:lnTo>
                    <a:pt x="236" y="555"/>
                  </a:lnTo>
                  <a:lnTo>
                    <a:pt x="183" y="603"/>
                  </a:lnTo>
                  <a:lnTo>
                    <a:pt x="238" y="648"/>
                  </a:lnTo>
                  <a:lnTo>
                    <a:pt x="188" y="694"/>
                  </a:lnTo>
                  <a:lnTo>
                    <a:pt x="236" y="735"/>
                  </a:lnTo>
                  <a:lnTo>
                    <a:pt x="186" y="785"/>
                  </a:lnTo>
                  <a:lnTo>
                    <a:pt x="241" y="833"/>
                  </a:lnTo>
                  <a:lnTo>
                    <a:pt x="186" y="881"/>
                  </a:lnTo>
                  <a:lnTo>
                    <a:pt x="234" y="920"/>
                  </a:lnTo>
                  <a:lnTo>
                    <a:pt x="188" y="968"/>
                  </a:lnTo>
                  <a:lnTo>
                    <a:pt x="241" y="1018"/>
                  </a:lnTo>
                  <a:lnTo>
                    <a:pt x="186" y="1066"/>
                  </a:lnTo>
                  <a:lnTo>
                    <a:pt x="241" y="1109"/>
                  </a:lnTo>
                  <a:lnTo>
                    <a:pt x="188" y="1157"/>
                  </a:lnTo>
                  <a:lnTo>
                    <a:pt x="241" y="1205"/>
                  </a:lnTo>
                  <a:lnTo>
                    <a:pt x="193" y="1251"/>
                  </a:lnTo>
                  <a:lnTo>
                    <a:pt x="234" y="1294"/>
                  </a:lnTo>
                  <a:lnTo>
                    <a:pt x="188" y="1337"/>
                  </a:lnTo>
                  <a:lnTo>
                    <a:pt x="243" y="1392"/>
                  </a:lnTo>
                  <a:lnTo>
                    <a:pt x="190" y="1438"/>
                  </a:lnTo>
                  <a:lnTo>
                    <a:pt x="238" y="1479"/>
                  </a:lnTo>
                  <a:lnTo>
                    <a:pt x="188" y="1527"/>
                  </a:lnTo>
                  <a:lnTo>
                    <a:pt x="238" y="1575"/>
                  </a:lnTo>
                  <a:lnTo>
                    <a:pt x="193" y="1623"/>
                  </a:lnTo>
                  <a:lnTo>
                    <a:pt x="231" y="1666"/>
                  </a:lnTo>
                  <a:lnTo>
                    <a:pt x="186" y="1712"/>
                  </a:lnTo>
                  <a:lnTo>
                    <a:pt x="238" y="1762"/>
                  </a:lnTo>
                  <a:lnTo>
                    <a:pt x="186" y="1808"/>
                  </a:lnTo>
                  <a:lnTo>
                    <a:pt x="226" y="1848"/>
                  </a:lnTo>
                  <a:lnTo>
                    <a:pt x="183" y="1892"/>
                  </a:lnTo>
                  <a:lnTo>
                    <a:pt x="219" y="1928"/>
                  </a:lnTo>
                  <a:lnTo>
                    <a:pt x="186" y="1961"/>
                  </a:lnTo>
                  <a:lnTo>
                    <a:pt x="207" y="1997"/>
                  </a:lnTo>
                  <a:lnTo>
                    <a:pt x="186" y="2021"/>
                  </a:lnTo>
                  <a:lnTo>
                    <a:pt x="57" y="2017"/>
                  </a:lnTo>
                  <a:lnTo>
                    <a:pt x="46" y="1993"/>
                  </a:lnTo>
                  <a:lnTo>
                    <a:pt x="73" y="1969"/>
                  </a:lnTo>
                  <a:lnTo>
                    <a:pt x="46" y="1945"/>
                  </a:lnTo>
                  <a:lnTo>
                    <a:pt x="73" y="1917"/>
                  </a:lnTo>
                  <a:lnTo>
                    <a:pt x="8" y="1878"/>
                  </a:lnTo>
                  <a:lnTo>
                    <a:pt x="73" y="1845"/>
                  </a:lnTo>
                  <a:lnTo>
                    <a:pt x="6" y="1799"/>
                  </a:lnTo>
                  <a:lnTo>
                    <a:pt x="88" y="1753"/>
                  </a:lnTo>
                  <a:lnTo>
                    <a:pt x="6" y="1698"/>
                  </a:lnTo>
                  <a:lnTo>
                    <a:pt x="84" y="1653"/>
                  </a:lnTo>
                  <a:lnTo>
                    <a:pt x="13" y="1602"/>
                  </a:lnTo>
                  <a:lnTo>
                    <a:pt x="88" y="1564"/>
                  </a:lnTo>
                  <a:lnTo>
                    <a:pt x="8" y="1513"/>
                  </a:lnTo>
                  <a:lnTo>
                    <a:pt x="84" y="1470"/>
                  </a:lnTo>
                  <a:lnTo>
                    <a:pt x="8" y="1420"/>
                  </a:lnTo>
                  <a:lnTo>
                    <a:pt x="84" y="1374"/>
                  </a:lnTo>
                  <a:lnTo>
                    <a:pt x="0" y="1321"/>
                  </a:lnTo>
                  <a:lnTo>
                    <a:pt x="88" y="1283"/>
                  </a:lnTo>
                  <a:lnTo>
                    <a:pt x="19" y="1235"/>
                  </a:lnTo>
                  <a:lnTo>
                    <a:pt x="84" y="1192"/>
                  </a:lnTo>
                  <a:lnTo>
                    <a:pt x="11" y="1144"/>
                  </a:lnTo>
                  <a:lnTo>
                    <a:pt x="88" y="1096"/>
                  </a:lnTo>
                  <a:lnTo>
                    <a:pt x="8" y="1050"/>
                  </a:lnTo>
                  <a:lnTo>
                    <a:pt x="84" y="1005"/>
                  </a:lnTo>
                  <a:lnTo>
                    <a:pt x="8" y="952"/>
                  </a:lnTo>
                  <a:lnTo>
                    <a:pt x="94" y="904"/>
                  </a:lnTo>
                  <a:lnTo>
                    <a:pt x="13" y="861"/>
                  </a:lnTo>
                  <a:lnTo>
                    <a:pt x="88" y="822"/>
                  </a:lnTo>
                  <a:lnTo>
                    <a:pt x="8" y="769"/>
                  </a:lnTo>
                  <a:lnTo>
                    <a:pt x="78" y="726"/>
                  </a:lnTo>
                  <a:lnTo>
                    <a:pt x="17" y="676"/>
                  </a:lnTo>
                  <a:lnTo>
                    <a:pt x="88" y="635"/>
                  </a:lnTo>
                  <a:lnTo>
                    <a:pt x="8" y="589"/>
                  </a:lnTo>
                  <a:lnTo>
                    <a:pt x="78" y="534"/>
                  </a:lnTo>
                  <a:lnTo>
                    <a:pt x="13" y="496"/>
                  </a:lnTo>
                  <a:lnTo>
                    <a:pt x="94" y="448"/>
                  </a:lnTo>
                  <a:lnTo>
                    <a:pt x="8" y="405"/>
                  </a:lnTo>
                  <a:lnTo>
                    <a:pt x="84" y="352"/>
                  </a:lnTo>
                  <a:lnTo>
                    <a:pt x="13" y="313"/>
                  </a:lnTo>
                  <a:lnTo>
                    <a:pt x="88" y="265"/>
                  </a:lnTo>
                  <a:lnTo>
                    <a:pt x="78" y="265"/>
                  </a:lnTo>
                  <a:lnTo>
                    <a:pt x="11" y="237"/>
                  </a:lnTo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0" scaled="1"/>
            </a:gradFill>
            <a:ln w="127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44" name="Freeform 305">
              <a:extLst>
                <a:ext uri="{FF2B5EF4-FFF2-40B4-BE49-F238E27FC236}">
                  <a16:creationId xmlns:a16="http://schemas.microsoft.com/office/drawing/2014/main" id="{0A3D486E-055B-8C26-3718-F605D67B8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" y="363"/>
              <a:ext cx="225" cy="299"/>
            </a:xfrm>
            <a:custGeom>
              <a:avLst/>
              <a:gdLst>
                <a:gd name="T0" fmla="*/ 0 w 225"/>
                <a:gd name="T1" fmla="*/ 299 h 299"/>
                <a:gd name="T2" fmla="*/ 0 w 225"/>
                <a:gd name="T3" fmla="*/ 34 h 299"/>
                <a:gd name="T4" fmla="*/ 67 w 225"/>
                <a:gd name="T5" fmla="*/ 11 h 299"/>
                <a:gd name="T6" fmla="*/ 141 w 225"/>
                <a:gd name="T7" fmla="*/ 5 h 299"/>
                <a:gd name="T8" fmla="*/ 225 w 225"/>
                <a:gd name="T9" fmla="*/ 0 h 299"/>
                <a:gd name="T10" fmla="*/ 218 w 225"/>
                <a:gd name="T11" fmla="*/ 147 h 299"/>
                <a:gd name="T12" fmla="*/ 216 w 225"/>
                <a:gd name="T13" fmla="*/ 298 h 299"/>
                <a:gd name="T14" fmla="*/ 0 w 225"/>
                <a:gd name="T15" fmla="*/ 299 h 2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5"/>
                <a:gd name="T25" fmla="*/ 0 h 299"/>
                <a:gd name="T26" fmla="*/ 225 w 225"/>
                <a:gd name="T27" fmla="*/ 299 h 2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5" h="299">
                  <a:moveTo>
                    <a:pt x="0" y="299"/>
                  </a:moveTo>
                  <a:lnTo>
                    <a:pt x="0" y="34"/>
                  </a:lnTo>
                  <a:lnTo>
                    <a:pt x="67" y="11"/>
                  </a:lnTo>
                  <a:lnTo>
                    <a:pt x="141" y="5"/>
                  </a:lnTo>
                  <a:lnTo>
                    <a:pt x="225" y="0"/>
                  </a:lnTo>
                  <a:lnTo>
                    <a:pt x="218" y="147"/>
                  </a:lnTo>
                  <a:lnTo>
                    <a:pt x="216" y="298"/>
                  </a:lnTo>
                  <a:lnTo>
                    <a:pt x="0" y="299"/>
                  </a:lnTo>
                  <a:close/>
                </a:path>
              </a:pathLst>
            </a:custGeom>
            <a:gradFill rotWithShape="0">
              <a:gsLst>
                <a:gs pos="0">
                  <a:srgbClr val="C0C0C0"/>
                </a:gs>
                <a:gs pos="100000">
                  <a:srgbClr val="595959"/>
                </a:gs>
              </a:gsLst>
              <a:lin ang="0" scaled="1"/>
            </a:gra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45" name="Freeform 306">
              <a:extLst>
                <a:ext uri="{FF2B5EF4-FFF2-40B4-BE49-F238E27FC236}">
                  <a16:creationId xmlns:a16="http://schemas.microsoft.com/office/drawing/2014/main" id="{0DD0662B-99EC-8A52-E948-4C04E3DF9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9" y="363"/>
              <a:ext cx="223" cy="300"/>
            </a:xfrm>
            <a:custGeom>
              <a:avLst/>
              <a:gdLst>
                <a:gd name="T0" fmla="*/ 0 w 223"/>
                <a:gd name="T1" fmla="*/ 300 h 300"/>
                <a:gd name="T2" fmla="*/ 0 w 223"/>
                <a:gd name="T3" fmla="*/ 0 h 300"/>
                <a:gd name="T4" fmla="*/ 105 w 223"/>
                <a:gd name="T5" fmla="*/ 2 h 300"/>
                <a:gd name="T6" fmla="*/ 220 w 223"/>
                <a:gd name="T7" fmla="*/ 37 h 300"/>
                <a:gd name="T8" fmla="*/ 223 w 223"/>
                <a:gd name="T9" fmla="*/ 296 h 300"/>
                <a:gd name="T10" fmla="*/ 0 w 223"/>
                <a:gd name="T11" fmla="*/ 30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3"/>
                <a:gd name="T19" fmla="*/ 0 h 300"/>
                <a:gd name="T20" fmla="*/ 223 w 223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3" h="300">
                  <a:moveTo>
                    <a:pt x="0" y="300"/>
                  </a:moveTo>
                  <a:lnTo>
                    <a:pt x="0" y="0"/>
                  </a:lnTo>
                  <a:lnTo>
                    <a:pt x="105" y="2"/>
                  </a:lnTo>
                  <a:lnTo>
                    <a:pt x="220" y="37"/>
                  </a:lnTo>
                  <a:lnTo>
                    <a:pt x="223" y="296"/>
                  </a:lnTo>
                  <a:lnTo>
                    <a:pt x="0" y="30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46" name="Freeform 307">
              <a:extLst>
                <a:ext uri="{FF2B5EF4-FFF2-40B4-BE49-F238E27FC236}">
                  <a16:creationId xmlns:a16="http://schemas.microsoft.com/office/drawing/2014/main" id="{9369262E-8EA9-FE8B-9AC4-235FB323A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7" y="659"/>
              <a:ext cx="592" cy="496"/>
            </a:xfrm>
            <a:custGeom>
              <a:avLst/>
              <a:gdLst>
                <a:gd name="T0" fmla="*/ 10 w 592"/>
                <a:gd name="T1" fmla="*/ 371 h 496"/>
                <a:gd name="T2" fmla="*/ 0 w 592"/>
                <a:gd name="T3" fmla="*/ 464 h 496"/>
                <a:gd name="T4" fmla="*/ 3 w 592"/>
                <a:gd name="T5" fmla="*/ 0 h 496"/>
                <a:gd name="T6" fmla="*/ 592 w 592"/>
                <a:gd name="T7" fmla="*/ 3 h 496"/>
                <a:gd name="T8" fmla="*/ 589 w 592"/>
                <a:gd name="T9" fmla="*/ 231 h 496"/>
                <a:gd name="T10" fmla="*/ 586 w 592"/>
                <a:gd name="T11" fmla="*/ 496 h 496"/>
                <a:gd name="T12" fmla="*/ 583 w 592"/>
                <a:gd name="T13" fmla="*/ 426 h 496"/>
                <a:gd name="T14" fmla="*/ 576 w 592"/>
                <a:gd name="T15" fmla="*/ 394 h 496"/>
                <a:gd name="T16" fmla="*/ 573 w 592"/>
                <a:gd name="T17" fmla="*/ 355 h 496"/>
                <a:gd name="T18" fmla="*/ 570 w 592"/>
                <a:gd name="T19" fmla="*/ 323 h 496"/>
                <a:gd name="T20" fmla="*/ 547 w 592"/>
                <a:gd name="T21" fmla="*/ 256 h 496"/>
                <a:gd name="T22" fmla="*/ 560 w 592"/>
                <a:gd name="T23" fmla="*/ 288 h 496"/>
                <a:gd name="T24" fmla="*/ 519 w 592"/>
                <a:gd name="T25" fmla="*/ 218 h 496"/>
                <a:gd name="T26" fmla="*/ 484 w 592"/>
                <a:gd name="T27" fmla="*/ 201 h 496"/>
                <a:gd name="T28" fmla="*/ 446 w 592"/>
                <a:gd name="T29" fmla="*/ 232 h 496"/>
                <a:gd name="T30" fmla="*/ 417 w 592"/>
                <a:gd name="T31" fmla="*/ 288 h 496"/>
                <a:gd name="T32" fmla="*/ 398 w 592"/>
                <a:gd name="T33" fmla="*/ 360 h 496"/>
                <a:gd name="T34" fmla="*/ 392 w 592"/>
                <a:gd name="T35" fmla="*/ 427 h 496"/>
                <a:gd name="T36" fmla="*/ 215 w 592"/>
                <a:gd name="T37" fmla="*/ 422 h 496"/>
                <a:gd name="T38" fmla="*/ 211 w 592"/>
                <a:gd name="T39" fmla="*/ 355 h 496"/>
                <a:gd name="T40" fmla="*/ 195 w 592"/>
                <a:gd name="T41" fmla="*/ 288 h 496"/>
                <a:gd name="T42" fmla="*/ 169 w 592"/>
                <a:gd name="T43" fmla="*/ 219 h 496"/>
                <a:gd name="T44" fmla="*/ 135 w 592"/>
                <a:gd name="T45" fmla="*/ 189 h 496"/>
                <a:gd name="T46" fmla="*/ 99 w 592"/>
                <a:gd name="T47" fmla="*/ 189 h 496"/>
                <a:gd name="T48" fmla="*/ 64 w 592"/>
                <a:gd name="T49" fmla="*/ 208 h 496"/>
                <a:gd name="T50" fmla="*/ 45 w 592"/>
                <a:gd name="T51" fmla="*/ 240 h 496"/>
                <a:gd name="T52" fmla="*/ 29 w 592"/>
                <a:gd name="T53" fmla="*/ 285 h 496"/>
                <a:gd name="T54" fmla="*/ 23 w 592"/>
                <a:gd name="T55" fmla="*/ 333 h 496"/>
                <a:gd name="T56" fmla="*/ 10 w 592"/>
                <a:gd name="T57" fmla="*/ 371 h 4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2"/>
                <a:gd name="T88" fmla="*/ 0 h 496"/>
                <a:gd name="T89" fmla="*/ 592 w 592"/>
                <a:gd name="T90" fmla="*/ 496 h 49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2" h="496">
                  <a:moveTo>
                    <a:pt x="10" y="371"/>
                  </a:moveTo>
                  <a:lnTo>
                    <a:pt x="0" y="464"/>
                  </a:lnTo>
                  <a:lnTo>
                    <a:pt x="3" y="0"/>
                  </a:lnTo>
                  <a:lnTo>
                    <a:pt x="592" y="3"/>
                  </a:lnTo>
                  <a:lnTo>
                    <a:pt x="589" y="231"/>
                  </a:lnTo>
                  <a:lnTo>
                    <a:pt x="586" y="496"/>
                  </a:lnTo>
                  <a:lnTo>
                    <a:pt x="583" y="426"/>
                  </a:lnTo>
                  <a:lnTo>
                    <a:pt x="576" y="394"/>
                  </a:lnTo>
                  <a:lnTo>
                    <a:pt x="573" y="355"/>
                  </a:lnTo>
                  <a:lnTo>
                    <a:pt x="570" y="323"/>
                  </a:lnTo>
                  <a:lnTo>
                    <a:pt x="547" y="256"/>
                  </a:lnTo>
                  <a:lnTo>
                    <a:pt x="560" y="288"/>
                  </a:lnTo>
                  <a:lnTo>
                    <a:pt x="519" y="218"/>
                  </a:lnTo>
                  <a:lnTo>
                    <a:pt x="484" y="201"/>
                  </a:lnTo>
                  <a:lnTo>
                    <a:pt x="446" y="232"/>
                  </a:lnTo>
                  <a:lnTo>
                    <a:pt x="417" y="288"/>
                  </a:lnTo>
                  <a:lnTo>
                    <a:pt x="398" y="360"/>
                  </a:lnTo>
                  <a:lnTo>
                    <a:pt x="392" y="427"/>
                  </a:lnTo>
                  <a:lnTo>
                    <a:pt x="215" y="422"/>
                  </a:lnTo>
                  <a:lnTo>
                    <a:pt x="211" y="355"/>
                  </a:lnTo>
                  <a:lnTo>
                    <a:pt x="195" y="288"/>
                  </a:lnTo>
                  <a:lnTo>
                    <a:pt x="169" y="219"/>
                  </a:lnTo>
                  <a:lnTo>
                    <a:pt x="135" y="189"/>
                  </a:lnTo>
                  <a:lnTo>
                    <a:pt x="99" y="189"/>
                  </a:lnTo>
                  <a:lnTo>
                    <a:pt x="64" y="208"/>
                  </a:lnTo>
                  <a:lnTo>
                    <a:pt x="45" y="240"/>
                  </a:lnTo>
                  <a:lnTo>
                    <a:pt x="29" y="285"/>
                  </a:lnTo>
                  <a:lnTo>
                    <a:pt x="23" y="333"/>
                  </a:lnTo>
                  <a:lnTo>
                    <a:pt x="10" y="37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47" name="Freeform 308">
              <a:extLst>
                <a:ext uri="{FF2B5EF4-FFF2-40B4-BE49-F238E27FC236}">
                  <a16:creationId xmlns:a16="http://schemas.microsoft.com/office/drawing/2014/main" id="{46A4DD01-563E-8FA5-729C-A3E7DDC0D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0" y="661"/>
              <a:ext cx="586" cy="1"/>
            </a:xfrm>
            <a:custGeom>
              <a:avLst/>
              <a:gdLst>
                <a:gd name="T0" fmla="*/ 0 w 586"/>
                <a:gd name="T1" fmla="*/ 1 h 1"/>
                <a:gd name="T2" fmla="*/ 586 w 586"/>
                <a:gd name="T3" fmla="*/ 0 h 1"/>
                <a:gd name="T4" fmla="*/ 0 60000 65536"/>
                <a:gd name="T5" fmla="*/ 0 60000 65536"/>
                <a:gd name="T6" fmla="*/ 0 w 586"/>
                <a:gd name="T7" fmla="*/ 0 h 1"/>
                <a:gd name="T8" fmla="*/ 586 w 58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86" h="1">
                  <a:moveTo>
                    <a:pt x="0" y="1"/>
                  </a:moveTo>
                  <a:lnTo>
                    <a:pt x="586" y="0"/>
                  </a:lnTo>
                </a:path>
              </a:pathLst>
            </a:cu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48" name="Freeform 309">
              <a:extLst>
                <a:ext uri="{FF2B5EF4-FFF2-40B4-BE49-F238E27FC236}">
                  <a16:creationId xmlns:a16="http://schemas.microsoft.com/office/drawing/2014/main" id="{B0BC2643-A653-9842-D088-CB6253A06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" y="362"/>
              <a:ext cx="1" cy="300"/>
            </a:xfrm>
            <a:custGeom>
              <a:avLst/>
              <a:gdLst>
                <a:gd name="T0" fmla="*/ 0 w 1"/>
                <a:gd name="T1" fmla="*/ 0 h 300"/>
                <a:gd name="T2" fmla="*/ 0 w 1"/>
                <a:gd name="T3" fmla="*/ 300 h 300"/>
                <a:gd name="T4" fmla="*/ 0 60000 65536"/>
                <a:gd name="T5" fmla="*/ 0 60000 65536"/>
                <a:gd name="T6" fmla="*/ 0 w 1"/>
                <a:gd name="T7" fmla="*/ 0 h 300"/>
                <a:gd name="T8" fmla="*/ 1 w 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00">
                  <a:moveTo>
                    <a:pt x="0" y="0"/>
                  </a:moveTo>
                  <a:lnTo>
                    <a:pt x="0" y="300"/>
                  </a:lnTo>
                </a:path>
              </a:pathLst>
            </a:cu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49" name="Line 310">
              <a:extLst>
                <a:ext uri="{FF2B5EF4-FFF2-40B4-BE49-F238E27FC236}">
                  <a16:creationId xmlns:a16="http://schemas.microsoft.com/office/drawing/2014/main" id="{2BB53CBB-6D3C-5EA5-8E82-342B6E9001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6" y="2871"/>
              <a:ext cx="574" cy="0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50" name="Freeform 311">
              <a:extLst>
                <a:ext uri="{FF2B5EF4-FFF2-40B4-BE49-F238E27FC236}">
                  <a16:creationId xmlns:a16="http://schemas.microsoft.com/office/drawing/2014/main" id="{AEF88A2A-15E0-B552-36D3-E5AA74393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" y="400"/>
              <a:ext cx="1" cy="263"/>
            </a:xfrm>
            <a:custGeom>
              <a:avLst/>
              <a:gdLst>
                <a:gd name="T0" fmla="*/ 0 w 1"/>
                <a:gd name="T1" fmla="*/ 263 h 263"/>
                <a:gd name="T2" fmla="*/ 0 w 1"/>
                <a:gd name="T3" fmla="*/ 0 h 263"/>
                <a:gd name="T4" fmla="*/ 0 60000 65536"/>
                <a:gd name="T5" fmla="*/ 0 60000 65536"/>
                <a:gd name="T6" fmla="*/ 0 w 1"/>
                <a:gd name="T7" fmla="*/ 0 h 263"/>
                <a:gd name="T8" fmla="*/ 1 w 1"/>
                <a:gd name="T9" fmla="*/ 263 h 2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63">
                  <a:moveTo>
                    <a:pt x="0" y="263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51" name="Freeform 312">
              <a:extLst>
                <a:ext uri="{FF2B5EF4-FFF2-40B4-BE49-F238E27FC236}">
                  <a16:creationId xmlns:a16="http://schemas.microsoft.com/office/drawing/2014/main" id="{F7D42507-5613-D46F-7B96-D72C65E1D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" y="397"/>
              <a:ext cx="1" cy="264"/>
            </a:xfrm>
            <a:custGeom>
              <a:avLst/>
              <a:gdLst>
                <a:gd name="T0" fmla="*/ 0 w 1"/>
                <a:gd name="T1" fmla="*/ 264 h 264"/>
                <a:gd name="T2" fmla="*/ 0 w 1"/>
                <a:gd name="T3" fmla="*/ 0 h 264"/>
                <a:gd name="T4" fmla="*/ 0 60000 65536"/>
                <a:gd name="T5" fmla="*/ 0 60000 65536"/>
                <a:gd name="T6" fmla="*/ 0 w 1"/>
                <a:gd name="T7" fmla="*/ 0 h 264"/>
                <a:gd name="T8" fmla="*/ 1 w 1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64">
                  <a:moveTo>
                    <a:pt x="0" y="264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52" name="Freeform 313">
              <a:extLst>
                <a:ext uri="{FF2B5EF4-FFF2-40B4-BE49-F238E27FC236}">
                  <a16:creationId xmlns:a16="http://schemas.microsoft.com/office/drawing/2014/main" id="{B7EA63AA-C30F-B0FE-9C17-6071DBBA8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" y="362"/>
              <a:ext cx="432" cy="41"/>
            </a:xfrm>
            <a:custGeom>
              <a:avLst/>
              <a:gdLst>
                <a:gd name="T0" fmla="*/ 0 w 432"/>
                <a:gd name="T1" fmla="*/ 35 h 41"/>
                <a:gd name="T2" fmla="*/ 74 w 432"/>
                <a:gd name="T3" fmla="*/ 16 h 41"/>
                <a:gd name="T4" fmla="*/ 147 w 432"/>
                <a:gd name="T5" fmla="*/ 3 h 41"/>
                <a:gd name="T6" fmla="*/ 219 w 432"/>
                <a:gd name="T7" fmla="*/ 1 h 41"/>
                <a:gd name="T8" fmla="*/ 298 w 432"/>
                <a:gd name="T9" fmla="*/ 6 h 41"/>
                <a:gd name="T10" fmla="*/ 365 w 432"/>
                <a:gd name="T11" fmla="*/ 16 h 41"/>
                <a:gd name="T12" fmla="*/ 432 w 432"/>
                <a:gd name="T13" fmla="*/ 41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2"/>
                <a:gd name="T22" fmla="*/ 0 h 41"/>
                <a:gd name="T23" fmla="*/ 432 w 432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2" h="41">
                  <a:moveTo>
                    <a:pt x="0" y="35"/>
                  </a:moveTo>
                  <a:cubicBezTo>
                    <a:pt x="12" y="32"/>
                    <a:pt x="50" y="21"/>
                    <a:pt x="74" y="16"/>
                  </a:cubicBezTo>
                  <a:cubicBezTo>
                    <a:pt x="98" y="11"/>
                    <a:pt x="123" y="6"/>
                    <a:pt x="147" y="3"/>
                  </a:cubicBezTo>
                  <a:cubicBezTo>
                    <a:pt x="171" y="0"/>
                    <a:pt x="194" y="1"/>
                    <a:pt x="219" y="1"/>
                  </a:cubicBezTo>
                  <a:cubicBezTo>
                    <a:pt x="244" y="1"/>
                    <a:pt x="274" y="4"/>
                    <a:pt x="298" y="6"/>
                  </a:cubicBezTo>
                  <a:cubicBezTo>
                    <a:pt x="322" y="8"/>
                    <a:pt x="343" y="10"/>
                    <a:pt x="365" y="16"/>
                  </a:cubicBezTo>
                  <a:cubicBezTo>
                    <a:pt x="387" y="22"/>
                    <a:pt x="418" y="36"/>
                    <a:pt x="432" y="41"/>
                  </a:cubicBezTo>
                </a:path>
              </a:pathLst>
            </a:cu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53" name="Freeform 314">
              <a:extLst>
                <a:ext uri="{FF2B5EF4-FFF2-40B4-BE49-F238E27FC236}">
                  <a16:creationId xmlns:a16="http://schemas.microsoft.com/office/drawing/2014/main" id="{4CBDEA88-1855-C21E-F975-FFDBFE65E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6" y="656"/>
              <a:ext cx="1" cy="508"/>
            </a:xfrm>
            <a:custGeom>
              <a:avLst/>
              <a:gdLst>
                <a:gd name="T0" fmla="*/ 0 w 1"/>
                <a:gd name="T1" fmla="*/ 0 h 508"/>
                <a:gd name="T2" fmla="*/ 1 w 1"/>
                <a:gd name="T3" fmla="*/ 508 h 508"/>
                <a:gd name="T4" fmla="*/ 0 60000 65536"/>
                <a:gd name="T5" fmla="*/ 0 60000 65536"/>
                <a:gd name="T6" fmla="*/ 0 w 1"/>
                <a:gd name="T7" fmla="*/ 0 h 508"/>
                <a:gd name="T8" fmla="*/ 1 w 1"/>
                <a:gd name="T9" fmla="*/ 508 h 5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08">
                  <a:moveTo>
                    <a:pt x="0" y="0"/>
                  </a:moveTo>
                  <a:lnTo>
                    <a:pt x="1" y="508"/>
                  </a:lnTo>
                </a:path>
              </a:pathLst>
            </a:cu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54" name="Freeform 315">
              <a:extLst>
                <a:ext uri="{FF2B5EF4-FFF2-40B4-BE49-F238E27FC236}">
                  <a16:creationId xmlns:a16="http://schemas.microsoft.com/office/drawing/2014/main" id="{3B69A8D1-4B13-56B1-7314-5F1CED2A5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2" y="837"/>
              <a:ext cx="215" cy="254"/>
            </a:xfrm>
            <a:custGeom>
              <a:avLst/>
              <a:gdLst>
                <a:gd name="T0" fmla="*/ 8 w 215"/>
                <a:gd name="T1" fmla="*/ 187 h 254"/>
                <a:gd name="T2" fmla="*/ 2 w 215"/>
                <a:gd name="T3" fmla="*/ 235 h 254"/>
                <a:gd name="T4" fmla="*/ 21 w 215"/>
                <a:gd name="T5" fmla="*/ 136 h 254"/>
                <a:gd name="T6" fmla="*/ 34 w 215"/>
                <a:gd name="T7" fmla="*/ 82 h 254"/>
                <a:gd name="T8" fmla="*/ 56 w 215"/>
                <a:gd name="T9" fmla="*/ 37 h 254"/>
                <a:gd name="T10" fmla="*/ 107 w 215"/>
                <a:gd name="T11" fmla="*/ 2 h 254"/>
                <a:gd name="T12" fmla="*/ 149 w 215"/>
                <a:gd name="T13" fmla="*/ 24 h 254"/>
                <a:gd name="T14" fmla="*/ 178 w 215"/>
                <a:gd name="T15" fmla="*/ 69 h 254"/>
                <a:gd name="T16" fmla="*/ 200 w 215"/>
                <a:gd name="T17" fmla="*/ 136 h 254"/>
                <a:gd name="T18" fmla="*/ 213 w 215"/>
                <a:gd name="T19" fmla="*/ 197 h 254"/>
                <a:gd name="T20" fmla="*/ 210 w 215"/>
                <a:gd name="T21" fmla="*/ 254 h 2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5"/>
                <a:gd name="T34" fmla="*/ 0 h 254"/>
                <a:gd name="T35" fmla="*/ 215 w 215"/>
                <a:gd name="T36" fmla="*/ 254 h 2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5" h="254">
                  <a:moveTo>
                    <a:pt x="8" y="187"/>
                  </a:moveTo>
                  <a:cubicBezTo>
                    <a:pt x="8" y="195"/>
                    <a:pt x="0" y="243"/>
                    <a:pt x="2" y="235"/>
                  </a:cubicBezTo>
                  <a:cubicBezTo>
                    <a:pt x="4" y="227"/>
                    <a:pt x="16" y="161"/>
                    <a:pt x="21" y="136"/>
                  </a:cubicBezTo>
                  <a:cubicBezTo>
                    <a:pt x="26" y="111"/>
                    <a:pt x="28" y="98"/>
                    <a:pt x="34" y="82"/>
                  </a:cubicBezTo>
                  <a:cubicBezTo>
                    <a:pt x="40" y="66"/>
                    <a:pt x="44" y="50"/>
                    <a:pt x="56" y="37"/>
                  </a:cubicBezTo>
                  <a:cubicBezTo>
                    <a:pt x="68" y="24"/>
                    <a:pt x="92" y="4"/>
                    <a:pt x="107" y="2"/>
                  </a:cubicBezTo>
                  <a:cubicBezTo>
                    <a:pt x="122" y="0"/>
                    <a:pt x="137" y="13"/>
                    <a:pt x="149" y="24"/>
                  </a:cubicBezTo>
                  <a:cubicBezTo>
                    <a:pt x="161" y="35"/>
                    <a:pt x="170" y="50"/>
                    <a:pt x="178" y="69"/>
                  </a:cubicBezTo>
                  <a:cubicBezTo>
                    <a:pt x="186" y="88"/>
                    <a:pt x="194" y="115"/>
                    <a:pt x="200" y="136"/>
                  </a:cubicBezTo>
                  <a:cubicBezTo>
                    <a:pt x="206" y="157"/>
                    <a:pt x="211" y="177"/>
                    <a:pt x="213" y="197"/>
                  </a:cubicBezTo>
                  <a:cubicBezTo>
                    <a:pt x="215" y="217"/>
                    <a:pt x="211" y="242"/>
                    <a:pt x="210" y="254"/>
                  </a:cubicBezTo>
                </a:path>
              </a:pathLst>
            </a:cu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55" name="Freeform 316">
              <a:extLst>
                <a:ext uri="{FF2B5EF4-FFF2-40B4-BE49-F238E27FC236}">
                  <a16:creationId xmlns:a16="http://schemas.microsoft.com/office/drawing/2014/main" id="{DD80DE7A-E41C-FCBD-A174-40C67A1D5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857"/>
              <a:ext cx="195" cy="241"/>
            </a:xfrm>
            <a:custGeom>
              <a:avLst/>
              <a:gdLst>
                <a:gd name="T0" fmla="*/ 195 w 195"/>
                <a:gd name="T1" fmla="*/ 241 h 241"/>
                <a:gd name="T2" fmla="*/ 185 w 195"/>
                <a:gd name="T3" fmla="*/ 186 h 241"/>
                <a:gd name="T4" fmla="*/ 179 w 195"/>
                <a:gd name="T5" fmla="*/ 138 h 241"/>
                <a:gd name="T6" fmla="*/ 166 w 195"/>
                <a:gd name="T7" fmla="*/ 77 h 241"/>
                <a:gd name="T8" fmla="*/ 137 w 195"/>
                <a:gd name="T9" fmla="*/ 29 h 241"/>
                <a:gd name="T10" fmla="*/ 96 w 195"/>
                <a:gd name="T11" fmla="*/ 1 h 241"/>
                <a:gd name="T12" fmla="*/ 48 w 195"/>
                <a:gd name="T13" fmla="*/ 33 h 241"/>
                <a:gd name="T14" fmla="*/ 19 w 195"/>
                <a:gd name="T15" fmla="*/ 87 h 241"/>
                <a:gd name="T16" fmla="*/ 3 w 195"/>
                <a:gd name="T17" fmla="*/ 169 h 241"/>
                <a:gd name="T18" fmla="*/ 0 w 195"/>
                <a:gd name="T19" fmla="*/ 229 h 2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5"/>
                <a:gd name="T31" fmla="*/ 0 h 241"/>
                <a:gd name="T32" fmla="*/ 195 w 195"/>
                <a:gd name="T33" fmla="*/ 241 h 2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5" h="241">
                  <a:moveTo>
                    <a:pt x="195" y="241"/>
                  </a:moveTo>
                  <a:cubicBezTo>
                    <a:pt x="193" y="232"/>
                    <a:pt x="188" y="203"/>
                    <a:pt x="185" y="186"/>
                  </a:cubicBezTo>
                  <a:cubicBezTo>
                    <a:pt x="182" y="169"/>
                    <a:pt x="182" y="156"/>
                    <a:pt x="179" y="138"/>
                  </a:cubicBezTo>
                  <a:cubicBezTo>
                    <a:pt x="176" y="120"/>
                    <a:pt x="173" y="95"/>
                    <a:pt x="166" y="77"/>
                  </a:cubicBezTo>
                  <a:cubicBezTo>
                    <a:pt x="159" y="59"/>
                    <a:pt x="149" y="42"/>
                    <a:pt x="137" y="29"/>
                  </a:cubicBezTo>
                  <a:cubicBezTo>
                    <a:pt x="125" y="16"/>
                    <a:pt x="111" y="0"/>
                    <a:pt x="96" y="1"/>
                  </a:cubicBezTo>
                  <a:cubicBezTo>
                    <a:pt x="81" y="2"/>
                    <a:pt x="61" y="19"/>
                    <a:pt x="48" y="33"/>
                  </a:cubicBezTo>
                  <a:cubicBezTo>
                    <a:pt x="35" y="47"/>
                    <a:pt x="26" y="64"/>
                    <a:pt x="19" y="87"/>
                  </a:cubicBezTo>
                  <a:cubicBezTo>
                    <a:pt x="12" y="110"/>
                    <a:pt x="7" y="145"/>
                    <a:pt x="3" y="169"/>
                  </a:cubicBezTo>
                  <a:cubicBezTo>
                    <a:pt x="0" y="193"/>
                    <a:pt x="1" y="217"/>
                    <a:pt x="0" y="229"/>
                  </a:cubicBezTo>
                </a:path>
              </a:pathLst>
            </a:cu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56" name="Freeform 317">
              <a:extLst>
                <a:ext uri="{FF2B5EF4-FFF2-40B4-BE49-F238E27FC236}">
                  <a16:creationId xmlns:a16="http://schemas.microsoft.com/office/drawing/2014/main" id="{85021DC9-A197-2644-471A-2B837EB41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" y="659"/>
              <a:ext cx="1" cy="457"/>
            </a:xfrm>
            <a:custGeom>
              <a:avLst/>
              <a:gdLst>
                <a:gd name="T0" fmla="*/ 1 w 1"/>
                <a:gd name="T1" fmla="*/ 0 h 457"/>
                <a:gd name="T2" fmla="*/ 0 w 1"/>
                <a:gd name="T3" fmla="*/ 457 h 457"/>
                <a:gd name="T4" fmla="*/ 0 60000 65536"/>
                <a:gd name="T5" fmla="*/ 0 60000 65536"/>
                <a:gd name="T6" fmla="*/ 0 w 1"/>
                <a:gd name="T7" fmla="*/ 0 h 457"/>
                <a:gd name="T8" fmla="*/ 1 w 1"/>
                <a:gd name="T9" fmla="*/ 457 h 45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57">
                  <a:moveTo>
                    <a:pt x="1" y="0"/>
                  </a:moveTo>
                  <a:lnTo>
                    <a:pt x="0" y="457"/>
                  </a:lnTo>
                </a:path>
              </a:pathLst>
            </a:cu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57" name="Line 318">
              <a:extLst>
                <a:ext uri="{FF2B5EF4-FFF2-40B4-BE49-F238E27FC236}">
                  <a16:creationId xmlns:a16="http://schemas.microsoft.com/office/drawing/2014/main" id="{D6068685-071D-4FC1-DA43-DC7B8B3780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2" y="2651"/>
              <a:ext cx="60" cy="48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9758" name="Group 319">
              <a:extLst>
                <a:ext uri="{FF2B5EF4-FFF2-40B4-BE49-F238E27FC236}">
                  <a16:creationId xmlns:a16="http://schemas.microsoft.com/office/drawing/2014/main" id="{1B35E246-F58F-39AB-6828-C71B49A682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1" y="1122"/>
              <a:ext cx="68" cy="1675"/>
              <a:chOff x="3474" y="1119"/>
              <a:chExt cx="92" cy="1677"/>
            </a:xfrm>
          </p:grpSpPr>
          <p:sp>
            <p:nvSpPr>
              <p:cNvPr id="29930" name="Line 320">
                <a:extLst>
                  <a:ext uri="{FF2B5EF4-FFF2-40B4-BE49-F238E27FC236}">
                    <a16:creationId xmlns:a16="http://schemas.microsoft.com/office/drawing/2014/main" id="{06A171AE-0006-8235-7ABE-C8CAA3A350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80" y="1119"/>
                <a:ext cx="84" cy="48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31" name="Line 321">
                <a:extLst>
                  <a:ext uri="{FF2B5EF4-FFF2-40B4-BE49-F238E27FC236}">
                    <a16:creationId xmlns:a16="http://schemas.microsoft.com/office/drawing/2014/main" id="{0180F67F-1C51-AC4E-F00C-524D5E9496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0" y="1162"/>
                <a:ext cx="86" cy="50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32" name="Line 322">
                <a:extLst>
                  <a:ext uri="{FF2B5EF4-FFF2-40B4-BE49-F238E27FC236}">
                    <a16:creationId xmlns:a16="http://schemas.microsoft.com/office/drawing/2014/main" id="{0BBAFF35-A225-325F-823F-84EEEAEDE0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77" y="1210"/>
                <a:ext cx="84" cy="48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33" name="Line 323">
                <a:extLst>
                  <a:ext uri="{FF2B5EF4-FFF2-40B4-BE49-F238E27FC236}">
                    <a16:creationId xmlns:a16="http://schemas.microsoft.com/office/drawing/2014/main" id="{8A998CA0-FD5C-A8AD-34E7-1E0FAFDF74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5" y="1253"/>
                <a:ext cx="86" cy="50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34" name="Line 324">
                <a:extLst>
                  <a:ext uri="{FF2B5EF4-FFF2-40B4-BE49-F238E27FC236}">
                    <a16:creationId xmlns:a16="http://schemas.microsoft.com/office/drawing/2014/main" id="{21D0989C-98B8-A6FB-8C76-D77C099256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82" y="1302"/>
                <a:ext cx="84" cy="48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35" name="Line 325">
                <a:extLst>
                  <a:ext uri="{FF2B5EF4-FFF2-40B4-BE49-F238E27FC236}">
                    <a16:creationId xmlns:a16="http://schemas.microsoft.com/office/drawing/2014/main" id="{6C8CDA40-F38D-8838-9017-4996BB6996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0" y="1345"/>
                <a:ext cx="86" cy="50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36" name="Line 326">
                <a:extLst>
                  <a:ext uri="{FF2B5EF4-FFF2-40B4-BE49-F238E27FC236}">
                    <a16:creationId xmlns:a16="http://schemas.microsoft.com/office/drawing/2014/main" id="{A5A35187-3C30-8557-522C-00169ECEEB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77" y="1393"/>
                <a:ext cx="84" cy="48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37" name="Line 327">
                <a:extLst>
                  <a:ext uri="{FF2B5EF4-FFF2-40B4-BE49-F238E27FC236}">
                    <a16:creationId xmlns:a16="http://schemas.microsoft.com/office/drawing/2014/main" id="{A3E25591-1D37-02B9-1793-386A1B00BB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5" y="1436"/>
                <a:ext cx="86" cy="50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38" name="Line 328">
                <a:extLst>
                  <a:ext uri="{FF2B5EF4-FFF2-40B4-BE49-F238E27FC236}">
                    <a16:creationId xmlns:a16="http://schemas.microsoft.com/office/drawing/2014/main" id="{75CFD72B-EBB8-6D4F-0D78-0E828306E4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82" y="1484"/>
                <a:ext cx="84" cy="48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39" name="Line 329">
                <a:extLst>
                  <a:ext uri="{FF2B5EF4-FFF2-40B4-BE49-F238E27FC236}">
                    <a16:creationId xmlns:a16="http://schemas.microsoft.com/office/drawing/2014/main" id="{13B10561-9242-E162-04BB-08ED922108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0" y="1527"/>
                <a:ext cx="86" cy="50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40" name="Line 330">
                <a:extLst>
                  <a:ext uri="{FF2B5EF4-FFF2-40B4-BE49-F238E27FC236}">
                    <a16:creationId xmlns:a16="http://schemas.microsoft.com/office/drawing/2014/main" id="{6E9A54A6-26B5-4C18-3BB0-07BC92CEE5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77" y="1575"/>
                <a:ext cx="84" cy="48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41" name="Line 331">
                <a:extLst>
                  <a:ext uri="{FF2B5EF4-FFF2-40B4-BE49-F238E27FC236}">
                    <a16:creationId xmlns:a16="http://schemas.microsoft.com/office/drawing/2014/main" id="{29E6610A-3B8B-C69C-D287-29778E31F3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5" y="1618"/>
                <a:ext cx="86" cy="50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42" name="Line 332">
                <a:extLst>
                  <a:ext uri="{FF2B5EF4-FFF2-40B4-BE49-F238E27FC236}">
                    <a16:creationId xmlns:a16="http://schemas.microsoft.com/office/drawing/2014/main" id="{2ACEB69A-B6B9-DCCD-7D20-EA4C417C0E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82" y="1665"/>
                <a:ext cx="84" cy="48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43" name="Line 333">
                <a:extLst>
                  <a:ext uri="{FF2B5EF4-FFF2-40B4-BE49-F238E27FC236}">
                    <a16:creationId xmlns:a16="http://schemas.microsoft.com/office/drawing/2014/main" id="{E0B22198-8290-0261-2E28-0081180537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0" y="1712"/>
                <a:ext cx="86" cy="50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44" name="Line 334">
                <a:extLst>
                  <a:ext uri="{FF2B5EF4-FFF2-40B4-BE49-F238E27FC236}">
                    <a16:creationId xmlns:a16="http://schemas.microsoft.com/office/drawing/2014/main" id="{EE2F2A5E-449A-3C1C-12F1-3C898C42FA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77" y="1760"/>
                <a:ext cx="84" cy="48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45" name="Line 335">
                <a:extLst>
                  <a:ext uri="{FF2B5EF4-FFF2-40B4-BE49-F238E27FC236}">
                    <a16:creationId xmlns:a16="http://schemas.microsoft.com/office/drawing/2014/main" id="{D6E15C9C-5F64-0FBF-790F-62F89F3C38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7" y="1805"/>
                <a:ext cx="86" cy="50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46" name="Line 336">
                <a:extLst>
                  <a:ext uri="{FF2B5EF4-FFF2-40B4-BE49-F238E27FC236}">
                    <a16:creationId xmlns:a16="http://schemas.microsoft.com/office/drawing/2014/main" id="{39E6B4F5-2333-C821-26D7-0D8C700DCD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82" y="1856"/>
                <a:ext cx="84" cy="48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47" name="Line 337">
                <a:extLst>
                  <a:ext uri="{FF2B5EF4-FFF2-40B4-BE49-F238E27FC236}">
                    <a16:creationId xmlns:a16="http://schemas.microsoft.com/office/drawing/2014/main" id="{C93BB08F-202D-BBDC-E696-3F431AE774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0" y="1901"/>
                <a:ext cx="86" cy="50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48" name="Line 338">
                <a:extLst>
                  <a:ext uri="{FF2B5EF4-FFF2-40B4-BE49-F238E27FC236}">
                    <a16:creationId xmlns:a16="http://schemas.microsoft.com/office/drawing/2014/main" id="{05295BF3-E881-4D36-40B9-EACCC20CD4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77" y="1949"/>
                <a:ext cx="84" cy="48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49" name="Line 339">
                <a:extLst>
                  <a:ext uri="{FF2B5EF4-FFF2-40B4-BE49-F238E27FC236}">
                    <a16:creationId xmlns:a16="http://schemas.microsoft.com/office/drawing/2014/main" id="{1D9DB9E2-1AF1-B246-4B90-D58F80369A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5" y="1992"/>
                <a:ext cx="86" cy="50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50" name="Line 340">
                <a:extLst>
                  <a:ext uri="{FF2B5EF4-FFF2-40B4-BE49-F238E27FC236}">
                    <a16:creationId xmlns:a16="http://schemas.microsoft.com/office/drawing/2014/main" id="{68F436D1-E0B1-B6B4-D627-209BA6D675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82" y="2041"/>
                <a:ext cx="84" cy="48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51" name="Line 341">
                <a:extLst>
                  <a:ext uri="{FF2B5EF4-FFF2-40B4-BE49-F238E27FC236}">
                    <a16:creationId xmlns:a16="http://schemas.microsoft.com/office/drawing/2014/main" id="{C1645281-659D-DFA0-C355-5ED2E2EF51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0" y="2084"/>
                <a:ext cx="86" cy="50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52" name="Line 342">
                <a:extLst>
                  <a:ext uri="{FF2B5EF4-FFF2-40B4-BE49-F238E27FC236}">
                    <a16:creationId xmlns:a16="http://schemas.microsoft.com/office/drawing/2014/main" id="{45ED8BB6-8090-1C25-2090-B8605725DC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77" y="2132"/>
                <a:ext cx="84" cy="48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53" name="Line 343">
                <a:extLst>
                  <a:ext uri="{FF2B5EF4-FFF2-40B4-BE49-F238E27FC236}">
                    <a16:creationId xmlns:a16="http://schemas.microsoft.com/office/drawing/2014/main" id="{159B8E76-2D6B-3551-E525-BF61463F1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7" y="2175"/>
                <a:ext cx="86" cy="50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54" name="Line 344">
                <a:extLst>
                  <a:ext uri="{FF2B5EF4-FFF2-40B4-BE49-F238E27FC236}">
                    <a16:creationId xmlns:a16="http://schemas.microsoft.com/office/drawing/2014/main" id="{AACBA45B-3C96-DAB5-0E84-D214F61606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82" y="2226"/>
                <a:ext cx="84" cy="48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55" name="Line 345">
                <a:extLst>
                  <a:ext uri="{FF2B5EF4-FFF2-40B4-BE49-F238E27FC236}">
                    <a16:creationId xmlns:a16="http://schemas.microsoft.com/office/drawing/2014/main" id="{C2196B4C-DF78-50F0-907A-E2C20E35E1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0" y="2271"/>
                <a:ext cx="86" cy="50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56" name="Line 346">
                <a:extLst>
                  <a:ext uri="{FF2B5EF4-FFF2-40B4-BE49-F238E27FC236}">
                    <a16:creationId xmlns:a16="http://schemas.microsoft.com/office/drawing/2014/main" id="{36CB574A-6454-2B40-364E-48943971D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77" y="2319"/>
                <a:ext cx="84" cy="48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57" name="Line 347">
                <a:extLst>
                  <a:ext uri="{FF2B5EF4-FFF2-40B4-BE49-F238E27FC236}">
                    <a16:creationId xmlns:a16="http://schemas.microsoft.com/office/drawing/2014/main" id="{FF6DD661-FA49-2007-1397-948AF4057E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5" y="2362"/>
                <a:ext cx="86" cy="50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58" name="Line 348">
                <a:extLst>
                  <a:ext uri="{FF2B5EF4-FFF2-40B4-BE49-F238E27FC236}">
                    <a16:creationId xmlns:a16="http://schemas.microsoft.com/office/drawing/2014/main" id="{66E71583-007F-4DE3-620C-45AA423108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82" y="2409"/>
                <a:ext cx="84" cy="48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59" name="Line 349">
                <a:extLst>
                  <a:ext uri="{FF2B5EF4-FFF2-40B4-BE49-F238E27FC236}">
                    <a16:creationId xmlns:a16="http://schemas.microsoft.com/office/drawing/2014/main" id="{EEE7A056-DF67-0F92-5B39-177D2C29D4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0" y="2454"/>
                <a:ext cx="86" cy="50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60" name="Line 350">
                <a:extLst>
                  <a:ext uri="{FF2B5EF4-FFF2-40B4-BE49-F238E27FC236}">
                    <a16:creationId xmlns:a16="http://schemas.microsoft.com/office/drawing/2014/main" id="{186889A8-E609-8305-B8D7-E9B1AD824C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77" y="2502"/>
                <a:ext cx="84" cy="48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61" name="Line 351">
                <a:extLst>
                  <a:ext uri="{FF2B5EF4-FFF2-40B4-BE49-F238E27FC236}">
                    <a16:creationId xmlns:a16="http://schemas.microsoft.com/office/drawing/2014/main" id="{61B52091-7037-C00B-B7BF-9241C215EF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7" y="2547"/>
                <a:ext cx="86" cy="50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62" name="Line 352">
                <a:extLst>
                  <a:ext uri="{FF2B5EF4-FFF2-40B4-BE49-F238E27FC236}">
                    <a16:creationId xmlns:a16="http://schemas.microsoft.com/office/drawing/2014/main" id="{C0CE2D48-EE27-548D-EAD5-DE049397F9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74" y="2598"/>
                <a:ext cx="92" cy="53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63" name="Line 353">
                <a:extLst>
                  <a:ext uri="{FF2B5EF4-FFF2-40B4-BE49-F238E27FC236}">
                    <a16:creationId xmlns:a16="http://schemas.microsoft.com/office/drawing/2014/main" id="{E79119EB-81AC-D7CA-1284-623B9932D2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0" y="2693"/>
                <a:ext cx="67" cy="39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64" name="Line 354">
                <a:extLst>
                  <a:ext uri="{FF2B5EF4-FFF2-40B4-BE49-F238E27FC236}">
                    <a16:creationId xmlns:a16="http://schemas.microsoft.com/office/drawing/2014/main" id="{4D900116-0301-210E-3078-E5C5F997A8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5" y="2731"/>
                <a:ext cx="58" cy="34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965" name="Freeform 355">
                <a:extLst>
                  <a:ext uri="{FF2B5EF4-FFF2-40B4-BE49-F238E27FC236}">
                    <a16:creationId xmlns:a16="http://schemas.microsoft.com/office/drawing/2014/main" id="{99C0DF25-4F1E-560D-6FB4-3D9EEEB6F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9" y="2765"/>
                <a:ext cx="38" cy="31"/>
              </a:xfrm>
              <a:custGeom>
                <a:avLst/>
                <a:gdLst>
                  <a:gd name="T0" fmla="*/ 38 w 38"/>
                  <a:gd name="T1" fmla="*/ 0 h 31"/>
                  <a:gd name="T2" fmla="*/ 0 w 38"/>
                  <a:gd name="T3" fmla="*/ 31 h 31"/>
                  <a:gd name="T4" fmla="*/ 0 60000 65536"/>
                  <a:gd name="T5" fmla="*/ 0 60000 65536"/>
                  <a:gd name="T6" fmla="*/ 0 w 38"/>
                  <a:gd name="T7" fmla="*/ 0 h 31"/>
                  <a:gd name="T8" fmla="*/ 38 w 38"/>
                  <a:gd name="T9" fmla="*/ 31 h 3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" h="31">
                    <a:moveTo>
                      <a:pt x="38" y="0"/>
                    </a:moveTo>
                    <a:lnTo>
                      <a:pt x="0" y="31"/>
                    </a:lnTo>
                  </a:path>
                </a:pathLst>
              </a:cu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9759" name="Line 356">
              <a:extLst>
                <a:ext uri="{FF2B5EF4-FFF2-40B4-BE49-F238E27FC236}">
                  <a16:creationId xmlns:a16="http://schemas.microsoft.com/office/drawing/2014/main" id="{47CBD9BE-0875-0130-313E-BBFCA9B2B8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3" y="2794"/>
              <a:ext cx="28" cy="22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60" name="Line 357">
              <a:extLst>
                <a:ext uri="{FF2B5EF4-FFF2-40B4-BE49-F238E27FC236}">
                  <a16:creationId xmlns:a16="http://schemas.microsoft.com/office/drawing/2014/main" id="{9FF7BE3E-4943-0FE6-E096-383DB722B9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94" y="2814"/>
              <a:ext cx="21" cy="29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61" name="Freeform 358">
              <a:extLst>
                <a:ext uri="{FF2B5EF4-FFF2-40B4-BE49-F238E27FC236}">
                  <a16:creationId xmlns:a16="http://schemas.microsoft.com/office/drawing/2014/main" id="{5F83706A-B51C-DF04-A5BB-D6B44FE40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" y="2843"/>
              <a:ext cx="11" cy="28"/>
            </a:xfrm>
            <a:custGeom>
              <a:avLst/>
              <a:gdLst>
                <a:gd name="T0" fmla="*/ 0 w 15"/>
                <a:gd name="T1" fmla="*/ 0 h 28"/>
                <a:gd name="T2" fmla="*/ 3 w 15"/>
                <a:gd name="T3" fmla="*/ 28 h 28"/>
                <a:gd name="T4" fmla="*/ 0 60000 65536"/>
                <a:gd name="T5" fmla="*/ 0 60000 65536"/>
                <a:gd name="T6" fmla="*/ 0 w 15"/>
                <a:gd name="T7" fmla="*/ 0 h 28"/>
                <a:gd name="T8" fmla="*/ 15 w 15"/>
                <a:gd name="T9" fmla="*/ 28 h 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" h="28">
                  <a:moveTo>
                    <a:pt x="0" y="0"/>
                  </a:moveTo>
                  <a:lnTo>
                    <a:pt x="15" y="28"/>
                  </a:lnTo>
                </a:path>
              </a:pathLst>
            </a:cu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62" name="Freeform 359">
              <a:extLst>
                <a:ext uri="{FF2B5EF4-FFF2-40B4-BE49-F238E27FC236}">
                  <a16:creationId xmlns:a16="http://schemas.microsoft.com/office/drawing/2014/main" id="{B2756846-4811-8F37-9E03-4DF919C6D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7" y="1110"/>
              <a:ext cx="19" cy="20"/>
            </a:xfrm>
            <a:custGeom>
              <a:avLst/>
              <a:gdLst>
                <a:gd name="T0" fmla="*/ 19 w 19"/>
                <a:gd name="T1" fmla="*/ 20 h 20"/>
                <a:gd name="T2" fmla="*/ 0 w 19"/>
                <a:gd name="T3" fmla="*/ 0 h 20"/>
                <a:gd name="T4" fmla="*/ 0 60000 65536"/>
                <a:gd name="T5" fmla="*/ 0 60000 65536"/>
                <a:gd name="T6" fmla="*/ 0 w 19"/>
                <a:gd name="T7" fmla="*/ 0 h 20"/>
                <a:gd name="T8" fmla="*/ 19 w 19"/>
                <a:gd name="T9" fmla="*/ 20 h 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20">
                  <a:moveTo>
                    <a:pt x="19" y="2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9763" name="Group 360">
              <a:extLst>
                <a:ext uri="{FF2B5EF4-FFF2-40B4-BE49-F238E27FC236}">
                  <a16:creationId xmlns:a16="http://schemas.microsoft.com/office/drawing/2014/main" id="{33738728-5469-E07C-BDBE-BE8DBEA3F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7" y="1100"/>
              <a:ext cx="109" cy="1767"/>
              <a:chOff x="3626" y="1099"/>
              <a:chExt cx="97" cy="1767"/>
            </a:xfrm>
          </p:grpSpPr>
          <p:sp>
            <p:nvSpPr>
              <p:cNvPr id="29889" name="Line 361">
                <a:extLst>
                  <a:ext uri="{FF2B5EF4-FFF2-40B4-BE49-F238E27FC236}">
                    <a16:creationId xmlns:a16="http://schemas.microsoft.com/office/drawing/2014/main" id="{7FA83E8B-A4DB-4C01-944C-061C3D416F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28" y="2674"/>
                <a:ext cx="82" cy="48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9890" name="Group 362">
                <a:extLst>
                  <a:ext uri="{FF2B5EF4-FFF2-40B4-BE49-F238E27FC236}">
                    <a16:creationId xmlns:a16="http://schemas.microsoft.com/office/drawing/2014/main" id="{E3C82A45-B08D-2714-AC12-85F0ACA969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26" y="1143"/>
                <a:ext cx="97" cy="1679"/>
                <a:chOff x="3626" y="1143"/>
                <a:chExt cx="97" cy="1679"/>
              </a:xfrm>
            </p:grpSpPr>
            <p:sp>
              <p:nvSpPr>
                <p:cNvPr id="29894" name="Line 363">
                  <a:extLst>
                    <a:ext uri="{FF2B5EF4-FFF2-40B4-BE49-F238E27FC236}">
                      <a16:creationId xmlns:a16="http://schemas.microsoft.com/office/drawing/2014/main" id="{AD432AB5-08C1-0F68-EDE8-A2ADC61394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35" y="1143"/>
                  <a:ext cx="84" cy="48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895" name="Line 364">
                  <a:extLst>
                    <a:ext uri="{FF2B5EF4-FFF2-40B4-BE49-F238E27FC236}">
                      <a16:creationId xmlns:a16="http://schemas.microsoft.com/office/drawing/2014/main" id="{4FAE14B8-8A10-B92D-7AE6-38335D04F3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33" y="1186"/>
                  <a:ext cx="86" cy="50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896" name="Line 365">
                  <a:extLst>
                    <a:ext uri="{FF2B5EF4-FFF2-40B4-BE49-F238E27FC236}">
                      <a16:creationId xmlns:a16="http://schemas.microsoft.com/office/drawing/2014/main" id="{2837F986-7394-A898-A08F-C8DFE67549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30" y="1234"/>
                  <a:ext cx="84" cy="48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897" name="Line 366">
                  <a:extLst>
                    <a:ext uri="{FF2B5EF4-FFF2-40B4-BE49-F238E27FC236}">
                      <a16:creationId xmlns:a16="http://schemas.microsoft.com/office/drawing/2014/main" id="{2BCBF718-247E-6F2C-518C-BC071CA408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28" y="1277"/>
                  <a:ext cx="86" cy="50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898" name="Line 367">
                  <a:extLst>
                    <a:ext uri="{FF2B5EF4-FFF2-40B4-BE49-F238E27FC236}">
                      <a16:creationId xmlns:a16="http://schemas.microsoft.com/office/drawing/2014/main" id="{6137233E-1BB3-5D25-BDA6-A65BD10B18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35" y="1326"/>
                  <a:ext cx="84" cy="48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899" name="Line 368">
                  <a:extLst>
                    <a:ext uri="{FF2B5EF4-FFF2-40B4-BE49-F238E27FC236}">
                      <a16:creationId xmlns:a16="http://schemas.microsoft.com/office/drawing/2014/main" id="{80EE7BDD-20B8-30D9-7390-5D63BCBE68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33" y="1369"/>
                  <a:ext cx="86" cy="50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900" name="Line 369">
                  <a:extLst>
                    <a:ext uri="{FF2B5EF4-FFF2-40B4-BE49-F238E27FC236}">
                      <a16:creationId xmlns:a16="http://schemas.microsoft.com/office/drawing/2014/main" id="{E9158306-56F8-3767-A3AE-B68A7D0A26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30" y="1417"/>
                  <a:ext cx="84" cy="48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901" name="Line 370">
                  <a:extLst>
                    <a:ext uri="{FF2B5EF4-FFF2-40B4-BE49-F238E27FC236}">
                      <a16:creationId xmlns:a16="http://schemas.microsoft.com/office/drawing/2014/main" id="{AC055B91-4D60-6022-A077-8AED00B1E0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28" y="1462"/>
                  <a:ext cx="86" cy="50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902" name="Line 371">
                  <a:extLst>
                    <a:ext uri="{FF2B5EF4-FFF2-40B4-BE49-F238E27FC236}">
                      <a16:creationId xmlns:a16="http://schemas.microsoft.com/office/drawing/2014/main" id="{31071F99-CAEB-D130-7B57-E02A47D6F1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35" y="1509"/>
                  <a:ext cx="77" cy="45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903" name="Line 372">
                  <a:extLst>
                    <a:ext uri="{FF2B5EF4-FFF2-40B4-BE49-F238E27FC236}">
                      <a16:creationId xmlns:a16="http://schemas.microsoft.com/office/drawing/2014/main" id="{DC49F685-1A4F-EFBA-6B85-44E1C1EF15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33" y="1551"/>
                  <a:ext cx="86" cy="57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904" name="Line 373">
                  <a:extLst>
                    <a:ext uri="{FF2B5EF4-FFF2-40B4-BE49-F238E27FC236}">
                      <a16:creationId xmlns:a16="http://schemas.microsoft.com/office/drawing/2014/main" id="{1DE63F46-5D10-9F63-CB6D-05368E07AB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30" y="1599"/>
                  <a:ext cx="84" cy="48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905" name="Line 374">
                  <a:extLst>
                    <a:ext uri="{FF2B5EF4-FFF2-40B4-BE49-F238E27FC236}">
                      <a16:creationId xmlns:a16="http://schemas.microsoft.com/office/drawing/2014/main" id="{D7A8D32C-2C0B-0526-CEF4-B03131AD48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28" y="1642"/>
                  <a:ext cx="86" cy="50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906" name="Line 375">
                  <a:extLst>
                    <a:ext uri="{FF2B5EF4-FFF2-40B4-BE49-F238E27FC236}">
                      <a16:creationId xmlns:a16="http://schemas.microsoft.com/office/drawing/2014/main" id="{4BAF5665-AED2-5D7C-5B9E-6FCC706B7A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31" y="1691"/>
                  <a:ext cx="88" cy="43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907" name="Line 376">
                  <a:extLst>
                    <a:ext uri="{FF2B5EF4-FFF2-40B4-BE49-F238E27FC236}">
                      <a16:creationId xmlns:a16="http://schemas.microsoft.com/office/drawing/2014/main" id="{94A5A346-AE13-F362-08DF-C09CB3A0AD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33" y="1734"/>
                  <a:ext cx="86" cy="50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908" name="Line 377">
                  <a:extLst>
                    <a:ext uri="{FF2B5EF4-FFF2-40B4-BE49-F238E27FC236}">
                      <a16:creationId xmlns:a16="http://schemas.microsoft.com/office/drawing/2014/main" id="{9134FD19-9D6F-D297-551C-723CFE890A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30" y="1782"/>
                  <a:ext cx="84" cy="48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909" name="Line 378">
                  <a:extLst>
                    <a:ext uri="{FF2B5EF4-FFF2-40B4-BE49-F238E27FC236}">
                      <a16:creationId xmlns:a16="http://schemas.microsoft.com/office/drawing/2014/main" id="{17ECC9A1-64C9-D8F5-5E80-23B69449FA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26" y="1829"/>
                  <a:ext cx="86" cy="50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910" name="Line 379">
                  <a:extLst>
                    <a:ext uri="{FF2B5EF4-FFF2-40B4-BE49-F238E27FC236}">
                      <a16:creationId xmlns:a16="http://schemas.microsoft.com/office/drawing/2014/main" id="{C59E4DDB-1E5B-F9EC-7871-2A170869F0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31" y="1876"/>
                  <a:ext cx="84" cy="48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911" name="Line 380">
                  <a:extLst>
                    <a:ext uri="{FF2B5EF4-FFF2-40B4-BE49-F238E27FC236}">
                      <a16:creationId xmlns:a16="http://schemas.microsoft.com/office/drawing/2014/main" id="{1C15EFB6-6B22-3195-3A94-6852039166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33" y="1925"/>
                  <a:ext cx="86" cy="50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912" name="Line 381">
                  <a:extLst>
                    <a:ext uri="{FF2B5EF4-FFF2-40B4-BE49-F238E27FC236}">
                      <a16:creationId xmlns:a16="http://schemas.microsoft.com/office/drawing/2014/main" id="{55E387A9-8A61-FDC4-8969-BD5AFD500D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30" y="1973"/>
                  <a:ext cx="84" cy="48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913" name="Line 382">
                  <a:extLst>
                    <a:ext uri="{FF2B5EF4-FFF2-40B4-BE49-F238E27FC236}">
                      <a16:creationId xmlns:a16="http://schemas.microsoft.com/office/drawing/2014/main" id="{152D326E-C973-9F34-B7B0-62E1756774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28" y="2016"/>
                  <a:ext cx="86" cy="50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914" name="Line 383">
                  <a:extLst>
                    <a:ext uri="{FF2B5EF4-FFF2-40B4-BE49-F238E27FC236}">
                      <a16:creationId xmlns:a16="http://schemas.microsoft.com/office/drawing/2014/main" id="{5D56B87C-BD1A-EE0E-1508-341EBA17C0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35" y="2065"/>
                  <a:ext cx="84" cy="48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915" name="Line 384">
                  <a:extLst>
                    <a:ext uri="{FF2B5EF4-FFF2-40B4-BE49-F238E27FC236}">
                      <a16:creationId xmlns:a16="http://schemas.microsoft.com/office/drawing/2014/main" id="{CD8FF8F8-3675-0D03-4476-CF5CE2D0E7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33" y="2110"/>
                  <a:ext cx="86" cy="50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916" name="Line 385">
                  <a:extLst>
                    <a:ext uri="{FF2B5EF4-FFF2-40B4-BE49-F238E27FC236}">
                      <a16:creationId xmlns:a16="http://schemas.microsoft.com/office/drawing/2014/main" id="{D5B6CCC0-763D-92A7-C20B-29EA1D806E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30" y="2163"/>
                  <a:ext cx="81" cy="41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917" name="Line 386">
                  <a:extLst>
                    <a:ext uri="{FF2B5EF4-FFF2-40B4-BE49-F238E27FC236}">
                      <a16:creationId xmlns:a16="http://schemas.microsoft.com/office/drawing/2014/main" id="{9AD82EAA-153C-20AD-62C5-DE61004FBD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28" y="2199"/>
                  <a:ext cx="86" cy="50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918" name="Line 387">
                  <a:extLst>
                    <a:ext uri="{FF2B5EF4-FFF2-40B4-BE49-F238E27FC236}">
                      <a16:creationId xmlns:a16="http://schemas.microsoft.com/office/drawing/2014/main" id="{A2C212FD-40DD-AB95-5034-FA8FC67969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35" y="2250"/>
                  <a:ext cx="84" cy="48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919" name="Line 388">
                  <a:extLst>
                    <a:ext uri="{FF2B5EF4-FFF2-40B4-BE49-F238E27FC236}">
                      <a16:creationId xmlns:a16="http://schemas.microsoft.com/office/drawing/2014/main" id="{7D06B2E2-9B76-36C7-55C7-49BACCF609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31" y="2293"/>
                  <a:ext cx="86" cy="50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920" name="Line 389">
                  <a:extLst>
                    <a:ext uri="{FF2B5EF4-FFF2-40B4-BE49-F238E27FC236}">
                      <a16:creationId xmlns:a16="http://schemas.microsoft.com/office/drawing/2014/main" id="{DE3117AC-4DA5-305D-6041-0A2663BD58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32" y="2341"/>
                  <a:ext cx="84" cy="48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921" name="Line 390">
                  <a:extLst>
                    <a:ext uri="{FF2B5EF4-FFF2-40B4-BE49-F238E27FC236}">
                      <a16:creationId xmlns:a16="http://schemas.microsoft.com/office/drawing/2014/main" id="{40E99E81-549C-B98F-4BF8-700EC57E77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28" y="2384"/>
                  <a:ext cx="86" cy="50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922" name="Line 391">
                  <a:extLst>
                    <a:ext uri="{FF2B5EF4-FFF2-40B4-BE49-F238E27FC236}">
                      <a16:creationId xmlns:a16="http://schemas.microsoft.com/office/drawing/2014/main" id="{97C38AD8-D8A1-51E9-4B75-C751743AB1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35" y="2431"/>
                  <a:ext cx="84" cy="48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923" name="Line 392">
                  <a:extLst>
                    <a:ext uri="{FF2B5EF4-FFF2-40B4-BE49-F238E27FC236}">
                      <a16:creationId xmlns:a16="http://schemas.microsoft.com/office/drawing/2014/main" id="{F685831D-9EC0-D210-1283-9276754716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33" y="2478"/>
                  <a:ext cx="86" cy="50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924" name="Line 393">
                  <a:extLst>
                    <a:ext uri="{FF2B5EF4-FFF2-40B4-BE49-F238E27FC236}">
                      <a16:creationId xmlns:a16="http://schemas.microsoft.com/office/drawing/2014/main" id="{F30BF7A7-1453-5FE0-CC5C-1C09963D09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30" y="2526"/>
                  <a:ext cx="84" cy="48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925" name="Line 394">
                  <a:extLst>
                    <a:ext uri="{FF2B5EF4-FFF2-40B4-BE49-F238E27FC236}">
                      <a16:creationId xmlns:a16="http://schemas.microsoft.com/office/drawing/2014/main" id="{0AD7B217-EF65-0E58-5642-C2FCDD7081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32" y="2573"/>
                  <a:ext cx="91" cy="57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926" name="Line 395">
                  <a:extLst>
                    <a:ext uri="{FF2B5EF4-FFF2-40B4-BE49-F238E27FC236}">
                      <a16:creationId xmlns:a16="http://schemas.microsoft.com/office/drawing/2014/main" id="{AAD76A57-2F78-CF22-1214-0F052C3469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27" y="2626"/>
                  <a:ext cx="92" cy="53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927" name="Line 396">
                  <a:extLst>
                    <a:ext uri="{FF2B5EF4-FFF2-40B4-BE49-F238E27FC236}">
                      <a16:creationId xmlns:a16="http://schemas.microsoft.com/office/drawing/2014/main" id="{1645A693-872E-CC83-22BB-343065F5E5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43" y="2717"/>
                  <a:ext cx="67" cy="39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928" name="Line 397">
                  <a:extLst>
                    <a:ext uri="{FF2B5EF4-FFF2-40B4-BE49-F238E27FC236}">
                      <a16:creationId xmlns:a16="http://schemas.microsoft.com/office/drawing/2014/main" id="{B014446C-A9A9-24F4-0A61-BB2DE070CA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48" y="2755"/>
                  <a:ext cx="58" cy="34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929" name="Freeform 398">
                  <a:extLst>
                    <a:ext uri="{FF2B5EF4-FFF2-40B4-BE49-F238E27FC236}">
                      <a16:creationId xmlns:a16="http://schemas.microsoft.com/office/drawing/2014/main" id="{D59E06BE-F569-EB6B-8F45-9E904781EA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3" y="2791"/>
                  <a:ext cx="40" cy="31"/>
                </a:xfrm>
                <a:custGeom>
                  <a:avLst/>
                  <a:gdLst>
                    <a:gd name="T0" fmla="*/ 40 w 40"/>
                    <a:gd name="T1" fmla="*/ 0 h 31"/>
                    <a:gd name="T2" fmla="*/ 0 w 40"/>
                    <a:gd name="T3" fmla="*/ 31 h 31"/>
                    <a:gd name="T4" fmla="*/ 0 60000 65536"/>
                    <a:gd name="T5" fmla="*/ 0 60000 65536"/>
                    <a:gd name="T6" fmla="*/ 0 w 40"/>
                    <a:gd name="T7" fmla="*/ 0 h 31"/>
                    <a:gd name="T8" fmla="*/ 40 w 40"/>
                    <a:gd name="T9" fmla="*/ 31 h 3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0" h="31">
                      <a:moveTo>
                        <a:pt x="40" y="0"/>
                      </a:moveTo>
                      <a:lnTo>
                        <a:pt x="0" y="31"/>
                      </a:lnTo>
                    </a:path>
                  </a:pathLst>
                </a:cu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9891" name="Line 399">
                <a:extLst>
                  <a:ext uri="{FF2B5EF4-FFF2-40B4-BE49-F238E27FC236}">
                    <a16:creationId xmlns:a16="http://schemas.microsoft.com/office/drawing/2014/main" id="{C78221F2-BD72-85C2-C2BA-3FA5804858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7" y="2817"/>
                <a:ext cx="38" cy="22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892" name="Line 400">
                <a:extLst>
                  <a:ext uri="{FF2B5EF4-FFF2-40B4-BE49-F238E27FC236}">
                    <a16:creationId xmlns:a16="http://schemas.microsoft.com/office/drawing/2014/main" id="{7D35555F-6B2C-23DB-3CBF-C4449E007D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71" y="2837"/>
                <a:ext cx="29" cy="29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893" name="Line 401">
                <a:extLst>
                  <a:ext uri="{FF2B5EF4-FFF2-40B4-BE49-F238E27FC236}">
                    <a16:creationId xmlns:a16="http://schemas.microsoft.com/office/drawing/2014/main" id="{69614371-D140-1E53-63CD-EF04F4E51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35" y="1099"/>
                <a:ext cx="75" cy="43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9764" name="Group 402">
              <a:extLst>
                <a:ext uri="{FF2B5EF4-FFF2-40B4-BE49-F238E27FC236}">
                  <a16:creationId xmlns:a16="http://schemas.microsoft.com/office/drawing/2014/main" id="{70E999BD-81D2-30DC-9BBD-C0803D3E16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7" y="1120"/>
              <a:ext cx="104" cy="1746"/>
              <a:chOff x="3868" y="1119"/>
              <a:chExt cx="93" cy="1746"/>
            </a:xfrm>
          </p:grpSpPr>
          <p:grpSp>
            <p:nvGrpSpPr>
              <p:cNvPr id="29848" name="Group 403">
                <a:extLst>
                  <a:ext uri="{FF2B5EF4-FFF2-40B4-BE49-F238E27FC236}">
                    <a16:creationId xmlns:a16="http://schemas.microsoft.com/office/drawing/2014/main" id="{043AFCA3-DC99-05CF-CA23-48C2311E03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68" y="1119"/>
                <a:ext cx="93" cy="1684"/>
                <a:chOff x="3868" y="1119"/>
                <a:chExt cx="93" cy="1684"/>
              </a:xfrm>
            </p:grpSpPr>
            <p:sp>
              <p:nvSpPr>
                <p:cNvPr id="29852" name="Line 404">
                  <a:extLst>
                    <a:ext uri="{FF2B5EF4-FFF2-40B4-BE49-F238E27FC236}">
                      <a16:creationId xmlns:a16="http://schemas.microsoft.com/office/drawing/2014/main" id="{3447670D-DE54-109A-0AB4-5277C0E3AC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3" y="2650"/>
                  <a:ext cx="72" cy="42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853" name="Line 405">
                  <a:extLst>
                    <a:ext uri="{FF2B5EF4-FFF2-40B4-BE49-F238E27FC236}">
                      <a16:creationId xmlns:a16="http://schemas.microsoft.com/office/drawing/2014/main" id="{2286B155-EBE5-7E84-00F3-FDBD8F0087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75" y="1119"/>
                  <a:ext cx="84" cy="48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854" name="Line 406">
                  <a:extLst>
                    <a:ext uri="{FF2B5EF4-FFF2-40B4-BE49-F238E27FC236}">
                      <a16:creationId xmlns:a16="http://schemas.microsoft.com/office/drawing/2014/main" id="{0F397F13-7867-31CF-A5E5-D78B5D16AA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3" y="1162"/>
                  <a:ext cx="86" cy="50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855" name="Line 407">
                  <a:extLst>
                    <a:ext uri="{FF2B5EF4-FFF2-40B4-BE49-F238E27FC236}">
                      <a16:creationId xmlns:a16="http://schemas.microsoft.com/office/drawing/2014/main" id="{44B3EBB5-F146-1F94-AA58-FD16361108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70" y="1210"/>
                  <a:ext cx="84" cy="48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856" name="Line 408">
                  <a:extLst>
                    <a:ext uri="{FF2B5EF4-FFF2-40B4-BE49-F238E27FC236}">
                      <a16:creationId xmlns:a16="http://schemas.microsoft.com/office/drawing/2014/main" id="{6461B604-96E3-9A4B-FACC-CF90EDCF8B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68" y="1253"/>
                  <a:ext cx="86" cy="50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857" name="Line 409">
                  <a:extLst>
                    <a:ext uri="{FF2B5EF4-FFF2-40B4-BE49-F238E27FC236}">
                      <a16:creationId xmlns:a16="http://schemas.microsoft.com/office/drawing/2014/main" id="{79D1A52F-8008-2EB8-0C57-58E67BBD15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75" y="1302"/>
                  <a:ext cx="84" cy="48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858" name="Line 410">
                  <a:extLst>
                    <a:ext uri="{FF2B5EF4-FFF2-40B4-BE49-F238E27FC236}">
                      <a16:creationId xmlns:a16="http://schemas.microsoft.com/office/drawing/2014/main" id="{8A7CBD87-C9A5-3F35-AED1-E10B94A7A5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3" y="1345"/>
                  <a:ext cx="86" cy="50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859" name="Line 411">
                  <a:extLst>
                    <a:ext uri="{FF2B5EF4-FFF2-40B4-BE49-F238E27FC236}">
                      <a16:creationId xmlns:a16="http://schemas.microsoft.com/office/drawing/2014/main" id="{19B0B5F7-0441-02DB-276B-C628F7CFC2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70" y="1393"/>
                  <a:ext cx="84" cy="48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860" name="Line 412">
                  <a:extLst>
                    <a:ext uri="{FF2B5EF4-FFF2-40B4-BE49-F238E27FC236}">
                      <a16:creationId xmlns:a16="http://schemas.microsoft.com/office/drawing/2014/main" id="{AD2940BC-8CD4-B721-A7A3-CA6FA40E5A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68" y="1436"/>
                  <a:ext cx="86" cy="50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861" name="Line 413">
                  <a:extLst>
                    <a:ext uri="{FF2B5EF4-FFF2-40B4-BE49-F238E27FC236}">
                      <a16:creationId xmlns:a16="http://schemas.microsoft.com/office/drawing/2014/main" id="{72C1F01B-1EA9-6923-84E4-1B826B4B15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75" y="1484"/>
                  <a:ext cx="84" cy="48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862" name="Line 414">
                  <a:extLst>
                    <a:ext uri="{FF2B5EF4-FFF2-40B4-BE49-F238E27FC236}">
                      <a16:creationId xmlns:a16="http://schemas.microsoft.com/office/drawing/2014/main" id="{67782A9D-0F85-0DB1-240A-32C12F4E8D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3" y="1527"/>
                  <a:ext cx="86" cy="50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863" name="Line 415">
                  <a:extLst>
                    <a:ext uri="{FF2B5EF4-FFF2-40B4-BE49-F238E27FC236}">
                      <a16:creationId xmlns:a16="http://schemas.microsoft.com/office/drawing/2014/main" id="{4EE01E45-7623-9D32-7311-7228F8FAAB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70" y="1575"/>
                  <a:ext cx="84" cy="48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864" name="Line 416">
                  <a:extLst>
                    <a:ext uri="{FF2B5EF4-FFF2-40B4-BE49-F238E27FC236}">
                      <a16:creationId xmlns:a16="http://schemas.microsoft.com/office/drawing/2014/main" id="{EADBA6CA-C4D4-476A-02FE-5A85A9B164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68" y="1618"/>
                  <a:ext cx="86" cy="50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865" name="Line 417">
                  <a:extLst>
                    <a:ext uri="{FF2B5EF4-FFF2-40B4-BE49-F238E27FC236}">
                      <a16:creationId xmlns:a16="http://schemas.microsoft.com/office/drawing/2014/main" id="{ABE2BB63-EF17-5BF2-AFEA-74A91EA08E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75" y="1667"/>
                  <a:ext cx="84" cy="48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866" name="Line 418">
                  <a:extLst>
                    <a:ext uri="{FF2B5EF4-FFF2-40B4-BE49-F238E27FC236}">
                      <a16:creationId xmlns:a16="http://schemas.microsoft.com/office/drawing/2014/main" id="{8F3C949C-4DDE-7256-46B8-5661AFABE4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3" y="1710"/>
                  <a:ext cx="86" cy="50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867" name="Line 419">
                  <a:extLst>
                    <a:ext uri="{FF2B5EF4-FFF2-40B4-BE49-F238E27FC236}">
                      <a16:creationId xmlns:a16="http://schemas.microsoft.com/office/drawing/2014/main" id="{50F9F401-DE6A-E57C-9246-E904509773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70" y="1758"/>
                  <a:ext cx="84" cy="48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868" name="Line 420">
                  <a:extLst>
                    <a:ext uri="{FF2B5EF4-FFF2-40B4-BE49-F238E27FC236}">
                      <a16:creationId xmlns:a16="http://schemas.microsoft.com/office/drawing/2014/main" id="{44DB9D45-1F5F-A064-E347-776B75CC58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68" y="1801"/>
                  <a:ext cx="86" cy="50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869" name="Line 421">
                  <a:extLst>
                    <a:ext uri="{FF2B5EF4-FFF2-40B4-BE49-F238E27FC236}">
                      <a16:creationId xmlns:a16="http://schemas.microsoft.com/office/drawing/2014/main" id="{A0382CFF-0F93-6E71-AB7A-2AE3E3CD3B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75" y="1858"/>
                  <a:ext cx="84" cy="48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870" name="Line 422">
                  <a:extLst>
                    <a:ext uri="{FF2B5EF4-FFF2-40B4-BE49-F238E27FC236}">
                      <a16:creationId xmlns:a16="http://schemas.microsoft.com/office/drawing/2014/main" id="{F07583AB-477C-D5A7-DE4D-23BFCA2C7A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3" y="1901"/>
                  <a:ext cx="86" cy="50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871" name="Line 423">
                  <a:extLst>
                    <a:ext uri="{FF2B5EF4-FFF2-40B4-BE49-F238E27FC236}">
                      <a16:creationId xmlns:a16="http://schemas.microsoft.com/office/drawing/2014/main" id="{771432FB-7FC5-8702-3B84-8781FDD8CB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70" y="1949"/>
                  <a:ext cx="84" cy="48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872" name="Line 424">
                  <a:extLst>
                    <a:ext uri="{FF2B5EF4-FFF2-40B4-BE49-F238E27FC236}">
                      <a16:creationId xmlns:a16="http://schemas.microsoft.com/office/drawing/2014/main" id="{9FBABA0C-5039-42A6-6BEB-BFB2913275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68" y="1992"/>
                  <a:ext cx="86" cy="50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873" name="Line 425">
                  <a:extLst>
                    <a:ext uri="{FF2B5EF4-FFF2-40B4-BE49-F238E27FC236}">
                      <a16:creationId xmlns:a16="http://schemas.microsoft.com/office/drawing/2014/main" id="{47F4E05C-C4B1-C959-5B19-F5CF5D0DB0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75" y="2041"/>
                  <a:ext cx="84" cy="48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874" name="Line 426">
                  <a:extLst>
                    <a:ext uri="{FF2B5EF4-FFF2-40B4-BE49-F238E27FC236}">
                      <a16:creationId xmlns:a16="http://schemas.microsoft.com/office/drawing/2014/main" id="{A0BAC54C-8D71-369B-04D3-31BEA1DEAF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3" y="2084"/>
                  <a:ext cx="86" cy="50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875" name="Line 427">
                  <a:extLst>
                    <a:ext uri="{FF2B5EF4-FFF2-40B4-BE49-F238E27FC236}">
                      <a16:creationId xmlns:a16="http://schemas.microsoft.com/office/drawing/2014/main" id="{BCB491D7-33DD-A84B-1336-FC0AA3D4F8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70" y="2132"/>
                  <a:ext cx="84" cy="48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876" name="Line 428">
                  <a:extLst>
                    <a:ext uri="{FF2B5EF4-FFF2-40B4-BE49-F238E27FC236}">
                      <a16:creationId xmlns:a16="http://schemas.microsoft.com/office/drawing/2014/main" id="{4997F854-1B76-7A08-5514-8C2D2B5478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68" y="2175"/>
                  <a:ext cx="86" cy="50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877" name="Line 429">
                  <a:extLst>
                    <a:ext uri="{FF2B5EF4-FFF2-40B4-BE49-F238E27FC236}">
                      <a16:creationId xmlns:a16="http://schemas.microsoft.com/office/drawing/2014/main" id="{AAA2956B-1BE2-AB42-03C8-72E4A23B45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75" y="2228"/>
                  <a:ext cx="84" cy="48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878" name="Line 430">
                  <a:extLst>
                    <a:ext uri="{FF2B5EF4-FFF2-40B4-BE49-F238E27FC236}">
                      <a16:creationId xmlns:a16="http://schemas.microsoft.com/office/drawing/2014/main" id="{1908BA9E-C38B-7E3A-E46B-2F5F126AB8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3" y="2271"/>
                  <a:ext cx="86" cy="50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879" name="Line 431">
                  <a:extLst>
                    <a:ext uri="{FF2B5EF4-FFF2-40B4-BE49-F238E27FC236}">
                      <a16:creationId xmlns:a16="http://schemas.microsoft.com/office/drawing/2014/main" id="{2FEE3B82-0F1D-85B7-935D-9A0B0636D6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70" y="2319"/>
                  <a:ext cx="84" cy="48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880" name="Line 432">
                  <a:extLst>
                    <a:ext uri="{FF2B5EF4-FFF2-40B4-BE49-F238E27FC236}">
                      <a16:creationId xmlns:a16="http://schemas.microsoft.com/office/drawing/2014/main" id="{17842473-957B-BB9A-D147-B24D508EFB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68" y="2362"/>
                  <a:ext cx="86" cy="50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881" name="Line 433">
                  <a:extLst>
                    <a:ext uri="{FF2B5EF4-FFF2-40B4-BE49-F238E27FC236}">
                      <a16:creationId xmlns:a16="http://schemas.microsoft.com/office/drawing/2014/main" id="{5564C15B-7153-E7CB-8BB4-DF4BBB4B1F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75" y="2411"/>
                  <a:ext cx="84" cy="48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882" name="Line 434">
                  <a:extLst>
                    <a:ext uri="{FF2B5EF4-FFF2-40B4-BE49-F238E27FC236}">
                      <a16:creationId xmlns:a16="http://schemas.microsoft.com/office/drawing/2014/main" id="{328FA2B4-7379-1B91-973D-C1739D7733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3" y="2454"/>
                  <a:ext cx="86" cy="50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883" name="Line 435">
                  <a:extLst>
                    <a:ext uri="{FF2B5EF4-FFF2-40B4-BE49-F238E27FC236}">
                      <a16:creationId xmlns:a16="http://schemas.microsoft.com/office/drawing/2014/main" id="{C6D174B7-1A9C-405C-92BD-7D4414A8F0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70" y="2502"/>
                  <a:ext cx="84" cy="48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884" name="Line 436">
                  <a:extLst>
                    <a:ext uri="{FF2B5EF4-FFF2-40B4-BE49-F238E27FC236}">
                      <a16:creationId xmlns:a16="http://schemas.microsoft.com/office/drawing/2014/main" id="{25267E95-5655-8A57-6953-41620AF4AF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68" y="2545"/>
                  <a:ext cx="86" cy="50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885" name="Line 437">
                  <a:extLst>
                    <a:ext uri="{FF2B5EF4-FFF2-40B4-BE49-F238E27FC236}">
                      <a16:creationId xmlns:a16="http://schemas.microsoft.com/office/drawing/2014/main" id="{0FBBD6FF-6C07-7586-FCB8-FFB8312CBC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69" y="2598"/>
                  <a:ext cx="92" cy="53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886" name="Line 438">
                  <a:extLst>
                    <a:ext uri="{FF2B5EF4-FFF2-40B4-BE49-F238E27FC236}">
                      <a16:creationId xmlns:a16="http://schemas.microsoft.com/office/drawing/2014/main" id="{FA3C8F5B-0B62-4C28-EE13-494FBA38F4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73" y="2693"/>
                  <a:ext cx="67" cy="39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887" name="Line 439">
                  <a:extLst>
                    <a:ext uri="{FF2B5EF4-FFF2-40B4-BE49-F238E27FC236}">
                      <a16:creationId xmlns:a16="http://schemas.microsoft.com/office/drawing/2014/main" id="{A3ED8AF0-E594-E5A4-CA59-B6CB69551B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8" y="2731"/>
                  <a:ext cx="58" cy="34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888" name="Line 440">
                  <a:extLst>
                    <a:ext uri="{FF2B5EF4-FFF2-40B4-BE49-F238E27FC236}">
                      <a16:creationId xmlns:a16="http://schemas.microsoft.com/office/drawing/2014/main" id="{1F946A82-7804-84B1-0DDD-1716888EDB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902" y="2770"/>
                  <a:ext cx="33" cy="33"/>
                </a:xfrm>
                <a:prstGeom prst="line">
                  <a:avLst/>
                </a:prstGeom>
                <a:noFill/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9849" name="Line 441">
                <a:extLst>
                  <a:ext uri="{FF2B5EF4-FFF2-40B4-BE49-F238E27FC236}">
                    <a16:creationId xmlns:a16="http://schemas.microsoft.com/office/drawing/2014/main" id="{954042F5-580C-DBA5-CDF9-4C6E124F46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07" y="2798"/>
                <a:ext cx="39" cy="23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850" name="Line 442">
                <a:extLst>
                  <a:ext uri="{FF2B5EF4-FFF2-40B4-BE49-F238E27FC236}">
                    <a16:creationId xmlns:a16="http://schemas.microsoft.com/office/drawing/2014/main" id="{AA00A194-38C5-1A1E-864E-922746FA6B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07" y="2822"/>
                <a:ext cx="39" cy="23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851" name="Line 443">
                <a:extLst>
                  <a:ext uri="{FF2B5EF4-FFF2-40B4-BE49-F238E27FC236}">
                    <a16:creationId xmlns:a16="http://schemas.microsoft.com/office/drawing/2014/main" id="{B33ED552-0089-75FE-903D-E94E7BA3EE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2" y="2846"/>
                <a:ext cx="19" cy="19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9765" name="Line 444">
              <a:extLst>
                <a:ext uri="{FF2B5EF4-FFF2-40B4-BE49-F238E27FC236}">
                  <a16:creationId xmlns:a16="http://schemas.microsoft.com/office/drawing/2014/main" id="{E543E4BB-4841-486D-54EB-403456468B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83" y="1086"/>
              <a:ext cx="102" cy="33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66" name="Line 445">
              <a:extLst>
                <a:ext uri="{FF2B5EF4-FFF2-40B4-BE49-F238E27FC236}">
                  <a16:creationId xmlns:a16="http://schemas.microsoft.com/office/drawing/2014/main" id="{A9941F3D-D6BA-022E-979D-0BCB8D1B1D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7" y="1235"/>
              <a:ext cx="193" cy="19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67" name="Line 446">
              <a:extLst>
                <a:ext uri="{FF2B5EF4-FFF2-40B4-BE49-F238E27FC236}">
                  <a16:creationId xmlns:a16="http://schemas.microsoft.com/office/drawing/2014/main" id="{2496AF25-498F-290C-291B-9980835532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2" y="1331"/>
              <a:ext cx="193" cy="19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68" name="Line 447">
              <a:extLst>
                <a:ext uri="{FF2B5EF4-FFF2-40B4-BE49-F238E27FC236}">
                  <a16:creationId xmlns:a16="http://schemas.microsoft.com/office/drawing/2014/main" id="{C6CA62FC-047F-0453-72D8-EEB9B39920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422"/>
              <a:ext cx="193" cy="19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69" name="Line 448">
              <a:extLst>
                <a:ext uri="{FF2B5EF4-FFF2-40B4-BE49-F238E27FC236}">
                  <a16:creationId xmlns:a16="http://schemas.microsoft.com/office/drawing/2014/main" id="{18900ADB-9D55-9A0F-29CE-649DFC8A4C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36" y="1081"/>
              <a:ext cx="88" cy="19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9770" name="Group 449">
              <a:extLst>
                <a:ext uri="{FF2B5EF4-FFF2-40B4-BE49-F238E27FC236}">
                  <a16:creationId xmlns:a16="http://schemas.microsoft.com/office/drawing/2014/main" id="{CC6F0B7F-4379-4857-436D-3B13304FF3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0" y="1078"/>
              <a:ext cx="370" cy="1767"/>
              <a:chOff x="3628" y="1077"/>
              <a:chExt cx="332" cy="1767"/>
            </a:xfrm>
          </p:grpSpPr>
          <p:sp>
            <p:nvSpPr>
              <p:cNvPr id="29810" name="Line 450">
                <a:extLst>
                  <a:ext uri="{FF2B5EF4-FFF2-40B4-BE49-F238E27FC236}">
                    <a16:creationId xmlns:a16="http://schemas.microsoft.com/office/drawing/2014/main" id="{6DD9D335-35E5-A7BE-2186-C680081A36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5" y="1147"/>
                <a:ext cx="163" cy="19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811" name="Line 451">
                <a:extLst>
                  <a:ext uri="{FF2B5EF4-FFF2-40B4-BE49-F238E27FC236}">
                    <a16:creationId xmlns:a16="http://schemas.microsoft.com/office/drawing/2014/main" id="{F7A1B144-E806-D6EF-ED8A-21429A195A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7" y="1187"/>
                <a:ext cx="313" cy="28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812" name="Line 452">
                <a:extLst>
                  <a:ext uri="{FF2B5EF4-FFF2-40B4-BE49-F238E27FC236}">
                    <a16:creationId xmlns:a16="http://schemas.microsoft.com/office/drawing/2014/main" id="{110D779C-1D80-9739-8C2A-8A96B33D5B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8" y="1099"/>
                <a:ext cx="322" cy="24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813" name="Line 453">
                <a:extLst>
                  <a:ext uri="{FF2B5EF4-FFF2-40B4-BE49-F238E27FC236}">
                    <a16:creationId xmlns:a16="http://schemas.microsoft.com/office/drawing/2014/main" id="{5E6083CC-5B95-1621-55E7-6C73B17DA4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8" y="1279"/>
                <a:ext cx="313" cy="28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814" name="Line 454">
                <a:extLst>
                  <a:ext uri="{FF2B5EF4-FFF2-40B4-BE49-F238E27FC236}">
                    <a16:creationId xmlns:a16="http://schemas.microsoft.com/office/drawing/2014/main" id="{130DF961-EC90-E341-CEC6-2B3E893247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7" y="1369"/>
                <a:ext cx="313" cy="28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815" name="Line 455">
                <a:extLst>
                  <a:ext uri="{FF2B5EF4-FFF2-40B4-BE49-F238E27FC236}">
                    <a16:creationId xmlns:a16="http://schemas.microsoft.com/office/drawing/2014/main" id="{28684202-AF00-828E-2057-1796CE4B16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28" y="1460"/>
                <a:ext cx="313" cy="28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816" name="Line 456">
                <a:extLst>
                  <a:ext uri="{FF2B5EF4-FFF2-40B4-BE49-F238E27FC236}">
                    <a16:creationId xmlns:a16="http://schemas.microsoft.com/office/drawing/2014/main" id="{B901C6DA-5FE0-9FE3-F2F9-D2EB3C069F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7" y="1551"/>
                <a:ext cx="313" cy="28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817" name="Line 457">
                <a:extLst>
                  <a:ext uri="{FF2B5EF4-FFF2-40B4-BE49-F238E27FC236}">
                    <a16:creationId xmlns:a16="http://schemas.microsoft.com/office/drawing/2014/main" id="{CCAECC97-2016-A579-5266-AF19C57592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8" y="1642"/>
                <a:ext cx="313" cy="28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818" name="Line 458">
                <a:extLst>
                  <a:ext uri="{FF2B5EF4-FFF2-40B4-BE49-F238E27FC236}">
                    <a16:creationId xmlns:a16="http://schemas.microsoft.com/office/drawing/2014/main" id="{9455874D-BDB4-8B7E-B0CE-6403A7A2B4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9" y="1733"/>
                <a:ext cx="313" cy="28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819" name="Line 459">
                <a:extLst>
                  <a:ext uri="{FF2B5EF4-FFF2-40B4-BE49-F238E27FC236}">
                    <a16:creationId xmlns:a16="http://schemas.microsoft.com/office/drawing/2014/main" id="{9C5175F4-B44D-14D4-E912-76043903C0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0" y="1829"/>
                <a:ext cx="313" cy="28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820" name="Line 460">
                <a:extLst>
                  <a:ext uri="{FF2B5EF4-FFF2-40B4-BE49-F238E27FC236}">
                    <a16:creationId xmlns:a16="http://schemas.microsoft.com/office/drawing/2014/main" id="{4F65983D-5634-B270-38BA-86904F39B4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1" y="1920"/>
                <a:ext cx="313" cy="28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821" name="Line 461">
                <a:extLst>
                  <a:ext uri="{FF2B5EF4-FFF2-40B4-BE49-F238E27FC236}">
                    <a16:creationId xmlns:a16="http://schemas.microsoft.com/office/drawing/2014/main" id="{83AFE925-6982-7A08-377A-C5F578C8D2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7" y="2016"/>
                <a:ext cx="313" cy="28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822" name="Line 462">
                <a:extLst>
                  <a:ext uri="{FF2B5EF4-FFF2-40B4-BE49-F238E27FC236}">
                    <a16:creationId xmlns:a16="http://schemas.microsoft.com/office/drawing/2014/main" id="{BD0A9FC0-06AF-7CA6-4AEC-22D2A8709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8" y="2107"/>
                <a:ext cx="313" cy="28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823" name="Line 463">
                <a:extLst>
                  <a:ext uri="{FF2B5EF4-FFF2-40B4-BE49-F238E27FC236}">
                    <a16:creationId xmlns:a16="http://schemas.microsoft.com/office/drawing/2014/main" id="{56B6AC0C-1C1C-F997-17F6-D269BC5913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9" y="2198"/>
                <a:ext cx="313" cy="28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824" name="Line 464">
                <a:extLst>
                  <a:ext uri="{FF2B5EF4-FFF2-40B4-BE49-F238E27FC236}">
                    <a16:creationId xmlns:a16="http://schemas.microsoft.com/office/drawing/2014/main" id="{42D3D304-6BA0-6265-E3C4-7546E4F2EF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0" y="2294"/>
                <a:ext cx="313" cy="28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825" name="Line 465">
                <a:extLst>
                  <a:ext uri="{FF2B5EF4-FFF2-40B4-BE49-F238E27FC236}">
                    <a16:creationId xmlns:a16="http://schemas.microsoft.com/office/drawing/2014/main" id="{C5B6DFA6-93BB-7DBA-6475-5C98C1CB4E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6" y="2385"/>
                <a:ext cx="313" cy="28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826" name="Line 466">
                <a:extLst>
                  <a:ext uri="{FF2B5EF4-FFF2-40B4-BE49-F238E27FC236}">
                    <a16:creationId xmlns:a16="http://schemas.microsoft.com/office/drawing/2014/main" id="{9A51690D-3396-8B77-40F4-4BDD15A288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7" y="2473"/>
                <a:ext cx="313" cy="31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827" name="Line 467">
                <a:extLst>
                  <a:ext uri="{FF2B5EF4-FFF2-40B4-BE49-F238E27FC236}">
                    <a16:creationId xmlns:a16="http://schemas.microsoft.com/office/drawing/2014/main" id="{86712B0B-E122-F384-5AE8-163AF2725A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8" y="2567"/>
                <a:ext cx="314" cy="38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828" name="Line 468">
                <a:extLst>
                  <a:ext uri="{FF2B5EF4-FFF2-40B4-BE49-F238E27FC236}">
                    <a16:creationId xmlns:a16="http://schemas.microsoft.com/office/drawing/2014/main" id="{4BD03D52-1EB2-A509-C052-49434EFE9E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6" y="2673"/>
                <a:ext cx="311" cy="18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829" name="Line 469">
                <a:extLst>
                  <a:ext uri="{FF2B5EF4-FFF2-40B4-BE49-F238E27FC236}">
                    <a16:creationId xmlns:a16="http://schemas.microsoft.com/office/drawing/2014/main" id="{4F51C2F1-3387-F42A-4DED-25FA4E7CE3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8" y="2750"/>
                <a:ext cx="288" cy="20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830" name="Line 470">
                <a:extLst>
                  <a:ext uri="{FF2B5EF4-FFF2-40B4-BE49-F238E27FC236}">
                    <a16:creationId xmlns:a16="http://schemas.microsoft.com/office/drawing/2014/main" id="{902C7DA8-DE52-B88C-98E5-14D1BB50B9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7" y="2822"/>
                <a:ext cx="274" cy="0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831" name="Line 471">
                <a:extLst>
                  <a:ext uri="{FF2B5EF4-FFF2-40B4-BE49-F238E27FC236}">
                    <a16:creationId xmlns:a16="http://schemas.microsoft.com/office/drawing/2014/main" id="{37EE8DC1-27CD-4B4C-4B2E-E8F265822F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1" y="2789"/>
                <a:ext cx="211" cy="9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832" name="Line 472">
                <a:extLst>
                  <a:ext uri="{FF2B5EF4-FFF2-40B4-BE49-F238E27FC236}">
                    <a16:creationId xmlns:a16="http://schemas.microsoft.com/office/drawing/2014/main" id="{B4EB520C-3938-3D2C-81F7-677F1B947C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6" y="2844"/>
                <a:ext cx="214" cy="0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833" name="Line 473">
                <a:extLst>
                  <a:ext uri="{FF2B5EF4-FFF2-40B4-BE49-F238E27FC236}">
                    <a16:creationId xmlns:a16="http://schemas.microsoft.com/office/drawing/2014/main" id="{DF710ED5-9937-1D72-6DE1-00A4BE5C26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0" y="2717"/>
                <a:ext cx="173" cy="9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834" name="Line 474">
                <a:extLst>
                  <a:ext uri="{FF2B5EF4-FFF2-40B4-BE49-F238E27FC236}">
                    <a16:creationId xmlns:a16="http://schemas.microsoft.com/office/drawing/2014/main" id="{BDA7249B-5104-883A-71D7-9A73CFABAE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5" y="2628"/>
                <a:ext cx="156" cy="15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835" name="Line 475">
                <a:extLst>
                  <a:ext uri="{FF2B5EF4-FFF2-40B4-BE49-F238E27FC236}">
                    <a16:creationId xmlns:a16="http://schemas.microsoft.com/office/drawing/2014/main" id="{2375369B-236E-1D80-BA8F-9676BC5F35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7" y="2527"/>
                <a:ext cx="152" cy="17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836" name="Line 476">
                <a:extLst>
                  <a:ext uri="{FF2B5EF4-FFF2-40B4-BE49-F238E27FC236}">
                    <a16:creationId xmlns:a16="http://schemas.microsoft.com/office/drawing/2014/main" id="{0E839EF6-E9C7-788F-A245-846E7DDC7C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8" y="1512"/>
                <a:ext cx="173" cy="19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837" name="Line 477">
                <a:extLst>
                  <a:ext uri="{FF2B5EF4-FFF2-40B4-BE49-F238E27FC236}">
                    <a16:creationId xmlns:a16="http://schemas.microsoft.com/office/drawing/2014/main" id="{B5FF59D6-A13E-28C0-6C6B-2953587599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4" y="1603"/>
                <a:ext cx="173" cy="19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838" name="Line 478">
                <a:extLst>
                  <a:ext uri="{FF2B5EF4-FFF2-40B4-BE49-F238E27FC236}">
                    <a16:creationId xmlns:a16="http://schemas.microsoft.com/office/drawing/2014/main" id="{89F2E21D-D856-EB9C-B72A-9D342B6F75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5" y="1694"/>
                <a:ext cx="173" cy="19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839" name="Line 479">
                <a:extLst>
                  <a:ext uri="{FF2B5EF4-FFF2-40B4-BE49-F238E27FC236}">
                    <a16:creationId xmlns:a16="http://schemas.microsoft.com/office/drawing/2014/main" id="{E1BE0EA4-565F-DD61-0F58-C5742BBD65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1" y="1785"/>
                <a:ext cx="173" cy="19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840" name="Line 480">
                <a:extLst>
                  <a:ext uri="{FF2B5EF4-FFF2-40B4-BE49-F238E27FC236}">
                    <a16:creationId xmlns:a16="http://schemas.microsoft.com/office/drawing/2014/main" id="{A8B63FEE-E948-731C-1B3F-A1D8817424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7" y="1881"/>
                <a:ext cx="173" cy="19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841" name="Line 481">
                <a:extLst>
                  <a:ext uri="{FF2B5EF4-FFF2-40B4-BE49-F238E27FC236}">
                    <a16:creationId xmlns:a16="http://schemas.microsoft.com/office/drawing/2014/main" id="{3062A56A-899D-7D75-10CD-633AEA7712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3" y="1972"/>
                <a:ext cx="173" cy="19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842" name="Line 482">
                <a:extLst>
                  <a:ext uri="{FF2B5EF4-FFF2-40B4-BE49-F238E27FC236}">
                    <a16:creationId xmlns:a16="http://schemas.microsoft.com/office/drawing/2014/main" id="{A1DA9B23-E6C2-732E-86BB-772C76470E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8" y="2066"/>
                <a:ext cx="173" cy="19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843" name="Line 483">
                <a:extLst>
                  <a:ext uri="{FF2B5EF4-FFF2-40B4-BE49-F238E27FC236}">
                    <a16:creationId xmlns:a16="http://schemas.microsoft.com/office/drawing/2014/main" id="{E6306FAE-7476-6AD4-731F-67F41EE58F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4" y="2160"/>
                <a:ext cx="169" cy="18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844" name="Line 484">
                <a:extLst>
                  <a:ext uri="{FF2B5EF4-FFF2-40B4-BE49-F238E27FC236}">
                    <a16:creationId xmlns:a16="http://schemas.microsoft.com/office/drawing/2014/main" id="{6B7D1025-895F-CAE4-182B-9B3CA4662D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6" y="2250"/>
                <a:ext cx="173" cy="19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845" name="Line 485">
                <a:extLst>
                  <a:ext uri="{FF2B5EF4-FFF2-40B4-BE49-F238E27FC236}">
                    <a16:creationId xmlns:a16="http://schemas.microsoft.com/office/drawing/2014/main" id="{4EE92E43-2E12-9FFF-0F2B-832DBCBABD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7" y="2346"/>
                <a:ext cx="173" cy="19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846" name="Line 486">
                <a:extLst>
                  <a:ext uri="{FF2B5EF4-FFF2-40B4-BE49-F238E27FC236}">
                    <a16:creationId xmlns:a16="http://schemas.microsoft.com/office/drawing/2014/main" id="{E6B53FE0-1887-F779-0BC7-A452B18223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3" y="2437"/>
                <a:ext cx="173" cy="19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847" name="Line 487">
                <a:extLst>
                  <a:ext uri="{FF2B5EF4-FFF2-40B4-BE49-F238E27FC236}">
                    <a16:creationId xmlns:a16="http://schemas.microsoft.com/office/drawing/2014/main" id="{92F40D34-F111-B22C-1B1D-80AA57A7AB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3" y="1077"/>
                <a:ext cx="151" cy="13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9771" name="Line 488">
              <a:extLst>
                <a:ext uri="{FF2B5EF4-FFF2-40B4-BE49-F238E27FC236}">
                  <a16:creationId xmlns:a16="http://schemas.microsoft.com/office/drawing/2014/main" id="{161AD08F-9BC3-7105-8C10-E842A73D11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0" y="2665"/>
              <a:ext cx="47" cy="42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72" name="Freeform 489">
              <a:extLst>
                <a:ext uri="{FF2B5EF4-FFF2-40B4-BE49-F238E27FC236}">
                  <a16:creationId xmlns:a16="http://schemas.microsoft.com/office/drawing/2014/main" id="{584F5BF5-25AA-8068-0EDE-8843D105E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" y="1155"/>
              <a:ext cx="25" cy="27"/>
            </a:xfrm>
            <a:custGeom>
              <a:avLst/>
              <a:gdLst>
                <a:gd name="T0" fmla="*/ 25 w 25"/>
                <a:gd name="T1" fmla="*/ 0 h 27"/>
                <a:gd name="T2" fmla="*/ 0 w 25"/>
                <a:gd name="T3" fmla="*/ 27 h 27"/>
                <a:gd name="T4" fmla="*/ 0 60000 65536"/>
                <a:gd name="T5" fmla="*/ 0 60000 65536"/>
                <a:gd name="T6" fmla="*/ 0 w 25"/>
                <a:gd name="T7" fmla="*/ 0 h 27"/>
                <a:gd name="T8" fmla="*/ 25 w 25"/>
                <a:gd name="T9" fmla="*/ 27 h 2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" h="27">
                  <a:moveTo>
                    <a:pt x="25" y="0"/>
                  </a:moveTo>
                  <a:lnTo>
                    <a:pt x="0" y="27"/>
                  </a:lnTo>
                </a:path>
              </a:pathLst>
            </a:cu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73" name="Line 490">
              <a:extLst>
                <a:ext uri="{FF2B5EF4-FFF2-40B4-BE49-F238E27FC236}">
                  <a16:creationId xmlns:a16="http://schemas.microsoft.com/office/drawing/2014/main" id="{A3DB2890-4D75-D25B-5B23-EDB84EB1B5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0" y="1177"/>
              <a:ext cx="56" cy="50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74" name="Line 491">
              <a:extLst>
                <a:ext uri="{FF2B5EF4-FFF2-40B4-BE49-F238E27FC236}">
                  <a16:creationId xmlns:a16="http://schemas.microsoft.com/office/drawing/2014/main" id="{DD65A408-A32F-96D0-07D1-AEA4F739E5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68" y="1225"/>
              <a:ext cx="55" cy="48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75" name="Line 492">
              <a:extLst>
                <a:ext uri="{FF2B5EF4-FFF2-40B4-BE49-F238E27FC236}">
                  <a16:creationId xmlns:a16="http://schemas.microsoft.com/office/drawing/2014/main" id="{643329F7-E69D-970F-1641-45545FC7CD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7" y="1268"/>
              <a:ext cx="56" cy="50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76" name="Line 493">
              <a:extLst>
                <a:ext uri="{FF2B5EF4-FFF2-40B4-BE49-F238E27FC236}">
                  <a16:creationId xmlns:a16="http://schemas.microsoft.com/office/drawing/2014/main" id="{B1E4C91D-6576-518D-B7E9-495EEFD16A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71" y="1317"/>
              <a:ext cx="55" cy="48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77" name="Line 494">
              <a:extLst>
                <a:ext uri="{FF2B5EF4-FFF2-40B4-BE49-F238E27FC236}">
                  <a16:creationId xmlns:a16="http://schemas.microsoft.com/office/drawing/2014/main" id="{B2DF377E-DC0F-AC56-0D1F-AB0473D6C4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0" y="1360"/>
              <a:ext cx="56" cy="50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78" name="Line 495">
              <a:extLst>
                <a:ext uri="{FF2B5EF4-FFF2-40B4-BE49-F238E27FC236}">
                  <a16:creationId xmlns:a16="http://schemas.microsoft.com/office/drawing/2014/main" id="{B95CC871-A2F2-F70D-C989-D4F5470D59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68" y="1408"/>
              <a:ext cx="55" cy="48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79" name="Line 496">
              <a:extLst>
                <a:ext uri="{FF2B5EF4-FFF2-40B4-BE49-F238E27FC236}">
                  <a16:creationId xmlns:a16="http://schemas.microsoft.com/office/drawing/2014/main" id="{DC55A4BC-C3A3-6DDF-0D37-15BE2A68E9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7" y="1451"/>
              <a:ext cx="56" cy="50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80" name="Line 497">
              <a:extLst>
                <a:ext uri="{FF2B5EF4-FFF2-40B4-BE49-F238E27FC236}">
                  <a16:creationId xmlns:a16="http://schemas.microsoft.com/office/drawing/2014/main" id="{0B5A4E4C-3235-469A-DAF0-C590894A81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71" y="1499"/>
              <a:ext cx="55" cy="48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81" name="Line 498">
              <a:extLst>
                <a:ext uri="{FF2B5EF4-FFF2-40B4-BE49-F238E27FC236}">
                  <a16:creationId xmlns:a16="http://schemas.microsoft.com/office/drawing/2014/main" id="{10DEF7F4-B28B-489D-5073-8E50039651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0" y="1542"/>
              <a:ext cx="56" cy="50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82" name="Line 499">
              <a:extLst>
                <a:ext uri="{FF2B5EF4-FFF2-40B4-BE49-F238E27FC236}">
                  <a16:creationId xmlns:a16="http://schemas.microsoft.com/office/drawing/2014/main" id="{A6F49810-53A8-8A3D-0DBB-49B9DDE9D4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68" y="1590"/>
              <a:ext cx="55" cy="48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83" name="Line 500">
              <a:extLst>
                <a:ext uri="{FF2B5EF4-FFF2-40B4-BE49-F238E27FC236}">
                  <a16:creationId xmlns:a16="http://schemas.microsoft.com/office/drawing/2014/main" id="{D7B295F8-7E4F-DA21-653D-07841C49C0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7" y="1633"/>
              <a:ext cx="56" cy="50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84" name="Line 501">
              <a:extLst>
                <a:ext uri="{FF2B5EF4-FFF2-40B4-BE49-F238E27FC236}">
                  <a16:creationId xmlns:a16="http://schemas.microsoft.com/office/drawing/2014/main" id="{31961654-51C6-1481-54B9-67366FD492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71" y="1682"/>
              <a:ext cx="55" cy="48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85" name="Line 502">
              <a:extLst>
                <a:ext uri="{FF2B5EF4-FFF2-40B4-BE49-F238E27FC236}">
                  <a16:creationId xmlns:a16="http://schemas.microsoft.com/office/drawing/2014/main" id="{3EF33037-0DB1-5164-3BD4-A45F0BE601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0" y="1725"/>
              <a:ext cx="56" cy="50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86" name="Line 503">
              <a:extLst>
                <a:ext uri="{FF2B5EF4-FFF2-40B4-BE49-F238E27FC236}">
                  <a16:creationId xmlns:a16="http://schemas.microsoft.com/office/drawing/2014/main" id="{BE2F8FC9-3193-2255-0A20-35C35DF4B3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68" y="1773"/>
              <a:ext cx="55" cy="48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87" name="Line 504">
              <a:extLst>
                <a:ext uri="{FF2B5EF4-FFF2-40B4-BE49-F238E27FC236}">
                  <a16:creationId xmlns:a16="http://schemas.microsoft.com/office/drawing/2014/main" id="{2915C4A1-6263-BEE7-7F0C-20ACD3793E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9" y="1820"/>
              <a:ext cx="56" cy="50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88" name="Line 505">
              <a:extLst>
                <a:ext uri="{FF2B5EF4-FFF2-40B4-BE49-F238E27FC236}">
                  <a16:creationId xmlns:a16="http://schemas.microsoft.com/office/drawing/2014/main" id="{2589D713-4F32-50E2-CCAF-A656292F8C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71" y="1871"/>
              <a:ext cx="55" cy="48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89" name="Line 506">
              <a:extLst>
                <a:ext uri="{FF2B5EF4-FFF2-40B4-BE49-F238E27FC236}">
                  <a16:creationId xmlns:a16="http://schemas.microsoft.com/office/drawing/2014/main" id="{D50C5923-581A-8D51-211C-71A4C96DB5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0" y="1916"/>
              <a:ext cx="56" cy="50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90" name="Line 507">
              <a:extLst>
                <a:ext uri="{FF2B5EF4-FFF2-40B4-BE49-F238E27FC236}">
                  <a16:creationId xmlns:a16="http://schemas.microsoft.com/office/drawing/2014/main" id="{ECCC1716-2157-88E3-1AA4-82AA03AE98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68" y="1964"/>
              <a:ext cx="55" cy="48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91" name="Line 508">
              <a:extLst>
                <a:ext uri="{FF2B5EF4-FFF2-40B4-BE49-F238E27FC236}">
                  <a16:creationId xmlns:a16="http://schemas.microsoft.com/office/drawing/2014/main" id="{C230652D-755A-894C-F159-C690C14FBC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7" y="2007"/>
              <a:ext cx="56" cy="50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92" name="Line 509">
              <a:extLst>
                <a:ext uri="{FF2B5EF4-FFF2-40B4-BE49-F238E27FC236}">
                  <a16:creationId xmlns:a16="http://schemas.microsoft.com/office/drawing/2014/main" id="{C422EC48-F29D-911C-C30B-6FEB07B23D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71" y="2056"/>
              <a:ext cx="55" cy="48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93" name="Line 510">
              <a:extLst>
                <a:ext uri="{FF2B5EF4-FFF2-40B4-BE49-F238E27FC236}">
                  <a16:creationId xmlns:a16="http://schemas.microsoft.com/office/drawing/2014/main" id="{9AD14240-576A-3931-4B65-5F4CC2CE3C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0" y="2099"/>
              <a:ext cx="56" cy="50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94" name="Line 511">
              <a:extLst>
                <a:ext uri="{FF2B5EF4-FFF2-40B4-BE49-F238E27FC236}">
                  <a16:creationId xmlns:a16="http://schemas.microsoft.com/office/drawing/2014/main" id="{A72AA774-1DD0-0C44-9A6E-B354F821B6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68" y="2147"/>
              <a:ext cx="55" cy="48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95" name="Line 512">
              <a:extLst>
                <a:ext uri="{FF2B5EF4-FFF2-40B4-BE49-F238E27FC236}">
                  <a16:creationId xmlns:a16="http://schemas.microsoft.com/office/drawing/2014/main" id="{57731762-99B6-FD6D-4408-2C9601352C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7" y="2190"/>
              <a:ext cx="56" cy="50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96" name="Line 513">
              <a:extLst>
                <a:ext uri="{FF2B5EF4-FFF2-40B4-BE49-F238E27FC236}">
                  <a16:creationId xmlns:a16="http://schemas.microsoft.com/office/drawing/2014/main" id="{3603D12A-DB4B-4775-0B22-4B7F5AF412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71" y="2241"/>
              <a:ext cx="55" cy="48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97" name="Line 514">
              <a:extLst>
                <a:ext uri="{FF2B5EF4-FFF2-40B4-BE49-F238E27FC236}">
                  <a16:creationId xmlns:a16="http://schemas.microsoft.com/office/drawing/2014/main" id="{CA889928-206C-BD96-A0FD-B4F5A7B307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0" y="2286"/>
              <a:ext cx="56" cy="50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98" name="Line 515">
              <a:extLst>
                <a:ext uri="{FF2B5EF4-FFF2-40B4-BE49-F238E27FC236}">
                  <a16:creationId xmlns:a16="http://schemas.microsoft.com/office/drawing/2014/main" id="{FE2460E3-2BD9-9DA2-EFB1-48331D6843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68" y="2334"/>
              <a:ext cx="55" cy="48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99" name="Line 516">
              <a:extLst>
                <a:ext uri="{FF2B5EF4-FFF2-40B4-BE49-F238E27FC236}">
                  <a16:creationId xmlns:a16="http://schemas.microsoft.com/office/drawing/2014/main" id="{0F26FD8C-683B-D680-CED6-177D39CCE9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7" y="2377"/>
              <a:ext cx="56" cy="50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800" name="Line 517">
              <a:extLst>
                <a:ext uri="{FF2B5EF4-FFF2-40B4-BE49-F238E27FC236}">
                  <a16:creationId xmlns:a16="http://schemas.microsoft.com/office/drawing/2014/main" id="{89BDE121-7E0E-99E2-7390-4B1E9F49A2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71" y="2426"/>
              <a:ext cx="55" cy="48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801" name="Line 518">
              <a:extLst>
                <a:ext uri="{FF2B5EF4-FFF2-40B4-BE49-F238E27FC236}">
                  <a16:creationId xmlns:a16="http://schemas.microsoft.com/office/drawing/2014/main" id="{71765BB8-A467-8163-5825-E625DCFC49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0" y="2469"/>
              <a:ext cx="56" cy="50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802" name="Line 519">
              <a:extLst>
                <a:ext uri="{FF2B5EF4-FFF2-40B4-BE49-F238E27FC236}">
                  <a16:creationId xmlns:a16="http://schemas.microsoft.com/office/drawing/2014/main" id="{C0B0F4D8-5FBD-CB63-61D7-7657ACB9CA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68" y="2517"/>
              <a:ext cx="55" cy="48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803" name="Line 520">
              <a:extLst>
                <a:ext uri="{FF2B5EF4-FFF2-40B4-BE49-F238E27FC236}">
                  <a16:creationId xmlns:a16="http://schemas.microsoft.com/office/drawing/2014/main" id="{68125479-24A4-0B61-551F-4C6863ABBA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7" y="2562"/>
              <a:ext cx="56" cy="50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804" name="Line 521">
              <a:extLst>
                <a:ext uri="{FF2B5EF4-FFF2-40B4-BE49-F238E27FC236}">
                  <a16:creationId xmlns:a16="http://schemas.microsoft.com/office/drawing/2014/main" id="{58FBF2BB-54CE-C940-2F57-7A85ABBB25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65" y="2611"/>
              <a:ext cx="60" cy="53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805" name="Line 522">
              <a:extLst>
                <a:ext uri="{FF2B5EF4-FFF2-40B4-BE49-F238E27FC236}">
                  <a16:creationId xmlns:a16="http://schemas.microsoft.com/office/drawing/2014/main" id="{07A61E13-6D72-FED0-D907-0334F986B3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70" y="2708"/>
              <a:ext cx="44" cy="39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806" name="Line 523">
              <a:extLst>
                <a:ext uri="{FF2B5EF4-FFF2-40B4-BE49-F238E27FC236}">
                  <a16:creationId xmlns:a16="http://schemas.microsoft.com/office/drawing/2014/main" id="{2497D650-F843-9655-0074-69D671AA08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1" y="2746"/>
              <a:ext cx="37" cy="34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807" name="Line 524">
              <a:extLst>
                <a:ext uri="{FF2B5EF4-FFF2-40B4-BE49-F238E27FC236}">
                  <a16:creationId xmlns:a16="http://schemas.microsoft.com/office/drawing/2014/main" id="{B31BA708-5800-0150-4BC7-650396EE95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72" y="2780"/>
              <a:ext cx="35" cy="31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808" name="Line 525">
              <a:extLst>
                <a:ext uri="{FF2B5EF4-FFF2-40B4-BE49-F238E27FC236}">
                  <a16:creationId xmlns:a16="http://schemas.microsoft.com/office/drawing/2014/main" id="{6D90F713-C9CA-5999-8CDF-50F1EDFE21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0" y="2805"/>
              <a:ext cx="24" cy="36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809" name="Line 526">
              <a:extLst>
                <a:ext uri="{FF2B5EF4-FFF2-40B4-BE49-F238E27FC236}">
                  <a16:creationId xmlns:a16="http://schemas.microsoft.com/office/drawing/2014/main" id="{CA969E49-7AED-97D5-32D7-5CCEDC97AD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1" y="2843"/>
              <a:ext cx="19" cy="28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21711" name="Text Box 527">
            <a:extLst>
              <a:ext uri="{FF2B5EF4-FFF2-40B4-BE49-F238E27FC236}">
                <a16:creationId xmlns:a16="http://schemas.microsoft.com/office/drawing/2014/main" id="{B30D8F0C-451F-C768-23AD-946E691E7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206" y="1891875"/>
            <a:ext cx="615553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攻丝</a:t>
            </a:r>
          </a:p>
        </p:txBody>
      </p:sp>
      <p:grpSp>
        <p:nvGrpSpPr>
          <p:cNvPr id="22" name="Group 528">
            <a:extLst>
              <a:ext uri="{FF2B5EF4-FFF2-40B4-BE49-F238E27FC236}">
                <a16:creationId xmlns:a16="http://schemas.microsoft.com/office/drawing/2014/main" id="{4355056B-1F41-1375-B2C6-E16A767504E5}"/>
              </a:ext>
            </a:extLst>
          </p:cNvPr>
          <p:cNvGrpSpPr>
            <a:grpSpLocks/>
          </p:cNvGrpSpPr>
          <p:nvPr/>
        </p:nvGrpSpPr>
        <p:grpSpPr bwMode="auto">
          <a:xfrm>
            <a:off x="7226300" y="3324225"/>
            <a:ext cx="1066800" cy="1455738"/>
            <a:chOff x="3456" y="1958"/>
            <a:chExt cx="672" cy="917"/>
          </a:xfrm>
        </p:grpSpPr>
        <p:sp>
          <p:nvSpPr>
            <p:cNvPr id="29718" name="Line 529">
              <a:extLst>
                <a:ext uri="{FF2B5EF4-FFF2-40B4-BE49-F238E27FC236}">
                  <a16:creationId xmlns:a16="http://schemas.microsoft.com/office/drawing/2014/main" id="{9022D4B6-FDF7-8E79-EBCE-F532AFB79D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2875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19" name="Line 530">
              <a:extLst>
                <a:ext uri="{FF2B5EF4-FFF2-40B4-BE49-F238E27FC236}">
                  <a16:creationId xmlns:a16="http://schemas.microsoft.com/office/drawing/2014/main" id="{F9BA2EFD-43BD-392E-A979-0827111E46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8" y="1963"/>
              <a:ext cx="0" cy="9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20" name="Freeform 531">
              <a:extLst>
                <a:ext uri="{FF2B5EF4-FFF2-40B4-BE49-F238E27FC236}">
                  <a16:creationId xmlns:a16="http://schemas.microsoft.com/office/drawing/2014/main" id="{87B192BB-9FCB-6C07-E73E-97C9B42C6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1958"/>
              <a:ext cx="1" cy="915"/>
            </a:xfrm>
            <a:custGeom>
              <a:avLst/>
              <a:gdLst>
                <a:gd name="T0" fmla="*/ 0 w 1"/>
                <a:gd name="T1" fmla="*/ 915 h 915"/>
                <a:gd name="T2" fmla="*/ 0 w 1"/>
                <a:gd name="T3" fmla="*/ 0 h 915"/>
                <a:gd name="T4" fmla="*/ 0 60000 65536"/>
                <a:gd name="T5" fmla="*/ 0 60000 65536"/>
                <a:gd name="T6" fmla="*/ 0 w 1"/>
                <a:gd name="T7" fmla="*/ 0 h 915"/>
                <a:gd name="T8" fmla="*/ 1 w 1"/>
                <a:gd name="T9" fmla="*/ 915 h 9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915">
                  <a:moveTo>
                    <a:pt x="0" y="915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1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1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1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1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366" grpId="0" autoUpdateAnimBg="0"/>
      <p:bldP spid="221417" grpId="0" animBg="1"/>
      <p:bldP spid="22171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灯片编号占位符 4">
            <a:extLst>
              <a:ext uri="{FF2B5EF4-FFF2-40B4-BE49-F238E27FC236}">
                <a16:creationId xmlns:a16="http://schemas.microsoft.com/office/drawing/2014/main" id="{5F24D82A-7360-DD0F-2B61-890A0E12B6BB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9014479" y="6346195"/>
            <a:ext cx="259043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9455A9DE-95B7-4E15-96DD-0502C74C399F}" type="slidenum">
              <a:rPr kumimoji="0" lang="en-US" altLang="zh-CN" sz="1100" b="0">
                <a:solidFill>
                  <a:srgbClr val="636363"/>
                </a:solidFill>
              </a:rPr>
              <a:pPr/>
              <a:t>16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sp>
        <p:nvSpPr>
          <p:cNvPr id="31747" name="Rectangle 66">
            <a:extLst>
              <a:ext uri="{FF2B5EF4-FFF2-40B4-BE49-F238E27FC236}">
                <a16:creationId xmlns:a16="http://schemas.microsoft.com/office/drawing/2014/main" id="{6C44A417-9A33-E179-D156-3A8307239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1563" y="257175"/>
            <a:ext cx="45132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kumimoji="0" lang="en-US" altLang="zh-CN" sz="2800">
                <a:latin typeface="幼圆" panose="02010509060101010101" pitchFamily="49" charset="-122"/>
                <a:ea typeface="幼圆" panose="02010509060101010101" pitchFamily="49" charset="-122"/>
              </a:rPr>
              <a:t>3.</a:t>
            </a:r>
            <a:r>
              <a:rPr kumimoji="0" lang="zh-CN" altLang="en-US" sz="2800">
                <a:latin typeface="幼圆" panose="02010509060101010101" pitchFamily="49" charset="-122"/>
                <a:ea typeface="幼圆" panose="02010509060101010101" pitchFamily="49" charset="-122"/>
              </a:rPr>
              <a:t>内外螺纹连接的表示法</a:t>
            </a:r>
          </a:p>
        </p:txBody>
      </p:sp>
      <p:grpSp>
        <p:nvGrpSpPr>
          <p:cNvPr id="2" name="Group 68">
            <a:extLst>
              <a:ext uri="{FF2B5EF4-FFF2-40B4-BE49-F238E27FC236}">
                <a16:creationId xmlns:a16="http://schemas.microsoft.com/office/drawing/2014/main" id="{C606D167-4805-FC3D-27BD-0278D543DA13}"/>
              </a:ext>
            </a:extLst>
          </p:cNvPr>
          <p:cNvGrpSpPr>
            <a:grpSpLocks/>
          </p:cNvGrpSpPr>
          <p:nvPr/>
        </p:nvGrpSpPr>
        <p:grpSpPr bwMode="auto">
          <a:xfrm>
            <a:off x="3543301" y="1406526"/>
            <a:ext cx="3495675" cy="1909763"/>
            <a:chOff x="1272" y="726"/>
            <a:chExt cx="2202" cy="1203"/>
          </a:xfrm>
        </p:grpSpPr>
        <p:sp>
          <p:nvSpPr>
            <p:cNvPr id="31810" name="Freeform 69">
              <a:extLst>
                <a:ext uri="{FF2B5EF4-FFF2-40B4-BE49-F238E27FC236}">
                  <a16:creationId xmlns:a16="http://schemas.microsoft.com/office/drawing/2014/main" id="{D2368E10-01E9-4320-65EB-03CC4C51C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7" y="735"/>
              <a:ext cx="306" cy="297"/>
            </a:xfrm>
            <a:custGeom>
              <a:avLst/>
              <a:gdLst>
                <a:gd name="T0" fmla="*/ 0 w 306"/>
                <a:gd name="T1" fmla="*/ 297 h 297"/>
                <a:gd name="T2" fmla="*/ 306 w 306"/>
                <a:gd name="T3" fmla="*/ 0 h 297"/>
                <a:gd name="T4" fmla="*/ 0 60000 65536"/>
                <a:gd name="T5" fmla="*/ 0 60000 65536"/>
                <a:gd name="T6" fmla="*/ 0 w 306"/>
                <a:gd name="T7" fmla="*/ 0 h 297"/>
                <a:gd name="T8" fmla="*/ 306 w 306"/>
                <a:gd name="T9" fmla="*/ 297 h 29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6" h="297">
                  <a:moveTo>
                    <a:pt x="0" y="297"/>
                  </a:moveTo>
                  <a:lnTo>
                    <a:pt x="306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11" name="Rectangle 70">
              <a:extLst>
                <a:ext uri="{FF2B5EF4-FFF2-40B4-BE49-F238E27FC236}">
                  <a16:creationId xmlns:a16="http://schemas.microsoft.com/office/drawing/2014/main" id="{4CA98A29-0430-025F-ADBD-994406477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" y="732"/>
              <a:ext cx="2031" cy="119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812" name="Freeform 71">
              <a:extLst>
                <a:ext uri="{FF2B5EF4-FFF2-40B4-BE49-F238E27FC236}">
                  <a16:creationId xmlns:a16="http://schemas.microsoft.com/office/drawing/2014/main" id="{EEE3DC24-21E0-F3E2-39DB-029712A05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" y="1029"/>
              <a:ext cx="1757" cy="0"/>
            </a:xfrm>
            <a:custGeom>
              <a:avLst/>
              <a:gdLst>
                <a:gd name="T0" fmla="*/ 663 w 2242"/>
                <a:gd name="T1" fmla="*/ 0 h 1"/>
                <a:gd name="T2" fmla="*/ 0 w 2242"/>
                <a:gd name="T3" fmla="*/ 0 h 1"/>
                <a:gd name="T4" fmla="*/ 0 60000 65536"/>
                <a:gd name="T5" fmla="*/ 0 60000 65536"/>
                <a:gd name="T6" fmla="*/ 0 w 2242"/>
                <a:gd name="T7" fmla="*/ 0 h 1"/>
                <a:gd name="T8" fmla="*/ 2242 w 2242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42" h="1">
                  <a:moveTo>
                    <a:pt x="2242" y="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13" name="Freeform 72">
              <a:extLst>
                <a:ext uri="{FF2B5EF4-FFF2-40B4-BE49-F238E27FC236}">
                  <a16:creationId xmlns:a16="http://schemas.microsoft.com/office/drawing/2014/main" id="{C5F77504-926C-C435-31F8-8011237A1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" y="1704"/>
              <a:ext cx="1498" cy="3"/>
            </a:xfrm>
            <a:custGeom>
              <a:avLst/>
              <a:gdLst>
                <a:gd name="T0" fmla="*/ 1498 w 1498"/>
                <a:gd name="T1" fmla="*/ 0 h 3"/>
                <a:gd name="T2" fmla="*/ 0 w 1498"/>
                <a:gd name="T3" fmla="*/ 3 h 3"/>
                <a:gd name="T4" fmla="*/ 0 60000 65536"/>
                <a:gd name="T5" fmla="*/ 0 60000 65536"/>
                <a:gd name="T6" fmla="*/ 0 w 1498"/>
                <a:gd name="T7" fmla="*/ 0 h 3"/>
                <a:gd name="T8" fmla="*/ 1498 w 1498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98" h="3">
                  <a:moveTo>
                    <a:pt x="1498" y="0"/>
                  </a:moveTo>
                  <a:lnTo>
                    <a:pt x="0" y="3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14" name="Freeform 73">
              <a:extLst>
                <a:ext uri="{FF2B5EF4-FFF2-40B4-BE49-F238E27FC236}">
                  <a16:creationId xmlns:a16="http://schemas.microsoft.com/office/drawing/2014/main" id="{22B622F3-FDD6-4001-4B46-3262EC34A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" y="1332"/>
              <a:ext cx="2202" cy="12"/>
            </a:xfrm>
            <a:custGeom>
              <a:avLst/>
              <a:gdLst>
                <a:gd name="T0" fmla="*/ 2202 w 2202"/>
                <a:gd name="T1" fmla="*/ 12 h 12"/>
                <a:gd name="T2" fmla="*/ 0 w 2202"/>
                <a:gd name="T3" fmla="*/ 0 h 12"/>
                <a:gd name="T4" fmla="*/ 0 60000 65536"/>
                <a:gd name="T5" fmla="*/ 0 60000 65536"/>
                <a:gd name="T6" fmla="*/ 0 w 2202"/>
                <a:gd name="T7" fmla="*/ 0 h 12"/>
                <a:gd name="T8" fmla="*/ 2202 w 2202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02" h="12">
                  <a:moveTo>
                    <a:pt x="2202" y="12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15" name="Freeform 74">
              <a:extLst>
                <a:ext uri="{FF2B5EF4-FFF2-40B4-BE49-F238E27FC236}">
                  <a16:creationId xmlns:a16="http://schemas.microsoft.com/office/drawing/2014/main" id="{445BAD65-7D1A-9E11-FC3E-E4DA9A568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" y="1637"/>
              <a:ext cx="1761" cy="1"/>
            </a:xfrm>
            <a:custGeom>
              <a:avLst/>
              <a:gdLst>
                <a:gd name="T0" fmla="*/ 665 w 2247"/>
                <a:gd name="T1" fmla="*/ 0 h 1"/>
                <a:gd name="T2" fmla="*/ 0 w 2247"/>
                <a:gd name="T3" fmla="*/ 0 h 1"/>
                <a:gd name="T4" fmla="*/ 0 60000 65536"/>
                <a:gd name="T5" fmla="*/ 0 60000 65536"/>
                <a:gd name="T6" fmla="*/ 0 w 2247"/>
                <a:gd name="T7" fmla="*/ 0 h 1"/>
                <a:gd name="T8" fmla="*/ 2247 w 2247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47" h="1">
                  <a:moveTo>
                    <a:pt x="2247" y="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16" name="Freeform 75">
              <a:extLst>
                <a:ext uri="{FF2B5EF4-FFF2-40B4-BE49-F238E27FC236}">
                  <a16:creationId xmlns:a16="http://schemas.microsoft.com/office/drawing/2014/main" id="{A486C888-0D70-3FB6-78B8-D08962C89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" y="959"/>
              <a:ext cx="1505" cy="0"/>
            </a:xfrm>
            <a:custGeom>
              <a:avLst/>
              <a:gdLst>
                <a:gd name="T0" fmla="*/ 568 w 1920"/>
                <a:gd name="T1" fmla="*/ 0 h 1"/>
                <a:gd name="T2" fmla="*/ 0 w 1920"/>
                <a:gd name="T3" fmla="*/ 0 h 1"/>
                <a:gd name="T4" fmla="*/ 0 60000 65536"/>
                <a:gd name="T5" fmla="*/ 0 60000 65536"/>
                <a:gd name="T6" fmla="*/ 0 w 1920"/>
                <a:gd name="T7" fmla="*/ 0 h 1"/>
                <a:gd name="T8" fmla="*/ 1920 w 1920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20" h="1">
                  <a:moveTo>
                    <a:pt x="1920" y="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17" name="Freeform 76">
              <a:extLst>
                <a:ext uri="{FF2B5EF4-FFF2-40B4-BE49-F238E27FC236}">
                  <a16:creationId xmlns:a16="http://schemas.microsoft.com/office/drawing/2014/main" id="{7059346E-9E33-4259-5867-866287B85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955"/>
              <a:ext cx="1" cy="745"/>
            </a:xfrm>
            <a:custGeom>
              <a:avLst/>
              <a:gdLst>
                <a:gd name="T0" fmla="*/ 0 w 1"/>
                <a:gd name="T1" fmla="*/ 0 h 745"/>
                <a:gd name="T2" fmla="*/ 0 w 1"/>
                <a:gd name="T3" fmla="*/ 745 h 745"/>
                <a:gd name="T4" fmla="*/ 0 60000 65536"/>
                <a:gd name="T5" fmla="*/ 0 60000 65536"/>
                <a:gd name="T6" fmla="*/ 0 w 1"/>
                <a:gd name="T7" fmla="*/ 0 h 745"/>
                <a:gd name="T8" fmla="*/ 1 w 1"/>
                <a:gd name="T9" fmla="*/ 745 h 7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45">
                  <a:moveTo>
                    <a:pt x="0" y="0"/>
                  </a:moveTo>
                  <a:lnTo>
                    <a:pt x="0" y="745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18" name="Freeform 77">
              <a:extLst>
                <a:ext uri="{FF2B5EF4-FFF2-40B4-BE49-F238E27FC236}">
                  <a16:creationId xmlns:a16="http://schemas.microsoft.com/office/drawing/2014/main" id="{D1757CFA-1300-A00A-872C-9865B811E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" y="1031"/>
              <a:ext cx="160" cy="313"/>
            </a:xfrm>
            <a:custGeom>
              <a:avLst/>
              <a:gdLst>
                <a:gd name="T0" fmla="*/ 0 w 204"/>
                <a:gd name="T1" fmla="*/ 0 h 402"/>
                <a:gd name="T2" fmla="*/ 60 w 204"/>
                <a:gd name="T3" fmla="*/ 115 h 402"/>
                <a:gd name="T4" fmla="*/ 0 60000 65536"/>
                <a:gd name="T5" fmla="*/ 0 60000 65536"/>
                <a:gd name="T6" fmla="*/ 0 w 204"/>
                <a:gd name="T7" fmla="*/ 0 h 402"/>
                <a:gd name="T8" fmla="*/ 204 w 204"/>
                <a:gd name="T9" fmla="*/ 402 h 40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4" h="402">
                  <a:moveTo>
                    <a:pt x="0" y="0"/>
                  </a:moveTo>
                  <a:lnTo>
                    <a:pt x="204" y="402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19" name="Freeform 78">
              <a:extLst>
                <a:ext uri="{FF2B5EF4-FFF2-40B4-BE49-F238E27FC236}">
                  <a16:creationId xmlns:a16="http://schemas.microsoft.com/office/drawing/2014/main" id="{1B42C4AA-A7DC-6A2C-D239-1EE71871D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" y="1332"/>
              <a:ext cx="160" cy="297"/>
            </a:xfrm>
            <a:custGeom>
              <a:avLst/>
              <a:gdLst>
                <a:gd name="T0" fmla="*/ 0 w 204"/>
                <a:gd name="T1" fmla="*/ 110 h 381"/>
                <a:gd name="T2" fmla="*/ 60 w 204"/>
                <a:gd name="T3" fmla="*/ 0 h 381"/>
                <a:gd name="T4" fmla="*/ 0 60000 65536"/>
                <a:gd name="T5" fmla="*/ 0 60000 65536"/>
                <a:gd name="T6" fmla="*/ 0 w 204"/>
                <a:gd name="T7" fmla="*/ 0 h 381"/>
                <a:gd name="T8" fmla="*/ 204 w 204"/>
                <a:gd name="T9" fmla="*/ 381 h 38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4" h="381">
                  <a:moveTo>
                    <a:pt x="0" y="381"/>
                  </a:moveTo>
                  <a:lnTo>
                    <a:pt x="204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20" name="Freeform 79">
              <a:extLst>
                <a:ext uri="{FF2B5EF4-FFF2-40B4-BE49-F238E27FC236}">
                  <a16:creationId xmlns:a16="http://schemas.microsoft.com/office/drawing/2014/main" id="{DF2C18AE-B4FC-40E9-9B66-56AB2CD95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" y="1029"/>
              <a:ext cx="1" cy="614"/>
            </a:xfrm>
            <a:custGeom>
              <a:avLst/>
              <a:gdLst>
                <a:gd name="T0" fmla="*/ 1 w 1"/>
                <a:gd name="T1" fmla="*/ 0 h 614"/>
                <a:gd name="T2" fmla="*/ 0 w 1"/>
                <a:gd name="T3" fmla="*/ 614 h 614"/>
                <a:gd name="T4" fmla="*/ 0 60000 65536"/>
                <a:gd name="T5" fmla="*/ 0 60000 65536"/>
                <a:gd name="T6" fmla="*/ 0 w 1"/>
                <a:gd name="T7" fmla="*/ 0 h 614"/>
                <a:gd name="T8" fmla="*/ 1 w 1"/>
                <a:gd name="T9" fmla="*/ 614 h 6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614">
                  <a:moveTo>
                    <a:pt x="1" y="0"/>
                  </a:moveTo>
                  <a:lnTo>
                    <a:pt x="0" y="61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21" name="Freeform 80">
              <a:extLst>
                <a:ext uri="{FF2B5EF4-FFF2-40B4-BE49-F238E27FC236}">
                  <a16:creationId xmlns:a16="http://schemas.microsoft.com/office/drawing/2014/main" id="{79060FEA-3A30-FB9A-7F2B-EDB06F220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3" y="726"/>
              <a:ext cx="312" cy="306"/>
            </a:xfrm>
            <a:custGeom>
              <a:avLst/>
              <a:gdLst>
                <a:gd name="T0" fmla="*/ 0 w 312"/>
                <a:gd name="T1" fmla="*/ 306 h 306"/>
                <a:gd name="T2" fmla="*/ 312 w 312"/>
                <a:gd name="T3" fmla="*/ 0 h 306"/>
                <a:gd name="T4" fmla="*/ 0 60000 65536"/>
                <a:gd name="T5" fmla="*/ 0 60000 65536"/>
                <a:gd name="T6" fmla="*/ 0 w 312"/>
                <a:gd name="T7" fmla="*/ 0 h 306"/>
                <a:gd name="T8" fmla="*/ 312 w 312"/>
                <a:gd name="T9" fmla="*/ 306 h 30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2" h="306">
                  <a:moveTo>
                    <a:pt x="0" y="306"/>
                  </a:moveTo>
                  <a:lnTo>
                    <a:pt x="31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22" name="Freeform 81">
              <a:extLst>
                <a:ext uri="{FF2B5EF4-FFF2-40B4-BE49-F238E27FC236}">
                  <a16:creationId xmlns:a16="http://schemas.microsoft.com/office/drawing/2014/main" id="{8F84771A-B258-F523-F451-D2AB3A025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" y="734"/>
              <a:ext cx="299" cy="298"/>
            </a:xfrm>
            <a:custGeom>
              <a:avLst/>
              <a:gdLst>
                <a:gd name="T0" fmla="*/ 0 w 299"/>
                <a:gd name="T1" fmla="*/ 298 h 298"/>
                <a:gd name="T2" fmla="*/ 299 w 299"/>
                <a:gd name="T3" fmla="*/ 0 h 298"/>
                <a:gd name="T4" fmla="*/ 0 60000 65536"/>
                <a:gd name="T5" fmla="*/ 0 60000 65536"/>
                <a:gd name="T6" fmla="*/ 0 w 299"/>
                <a:gd name="T7" fmla="*/ 0 h 298"/>
                <a:gd name="T8" fmla="*/ 299 w 299"/>
                <a:gd name="T9" fmla="*/ 298 h 29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9" h="298">
                  <a:moveTo>
                    <a:pt x="0" y="298"/>
                  </a:moveTo>
                  <a:lnTo>
                    <a:pt x="299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23" name="Line 82">
              <a:extLst>
                <a:ext uri="{FF2B5EF4-FFF2-40B4-BE49-F238E27FC236}">
                  <a16:creationId xmlns:a16="http://schemas.microsoft.com/office/drawing/2014/main" id="{B7341AE0-8B4D-B7E4-0E7E-2668B25D64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3" y="732"/>
              <a:ext cx="301" cy="2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24" name="Freeform 83">
              <a:extLst>
                <a:ext uri="{FF2B5EF4-FFF2-40B4-BE49-F238E27FC236}">
                  <a16:creationId xmlns:a16="http://schemas.microsoft.com/office/drawing/2014/main" id="{3600AF13-B317-1674-D31F-BAEE14D3E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8" y="733"/>
              <a:ext cx="296" cy="299"/>
            </a:xfrm>
            <a:custGeom>
              <a:avLst/>
              <a:gdLst>
                <a:gd name="T0" fmla="*/ 0 w 296"/>
                <a:gd name="T1" fmla="*/ 299 h 299"/>
                <a:gd name="T2" fmla="*/ 296 w 296"/>
                <a:gd name="T3" fmla="*/ 0 h 299"/>
                <a:gd name="T4" fmla="*/ 0 60000 65536"/>
                <a:gd name="T5" fmla="*/ 0 60000 65536"/>
                <a:gd name="T6" fmla="*/ 0 w 296"/>
                <a:gd name="T7" fmla="*/ 0 h 299"/>
                <a:gd name="T8" fmla="*/ 296 w 296"/>
                <a:gd name="T9" fmla="*/ 299 h 2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6" h="299">
                  <a:moveTo>
                    <a:pt x="0" y="299"/>
                  </a:moveTo>
                  <a:lnTo>
                    <a:pt x="296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25" name="Freeform 84">
              <a:extLst>
                <a:ext uri="{FF2B5EF4-FFF2-40B4-BE49-F238E27FC236}">
                  <a16:creationId xmlns:a16="http://schemas.microsoft.com/office/drawing/2014/main" id="{84C97642-7F8F-8AC1-3E42-3FDD8856C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" y="734"/>
              <a:ext cx="306" cy="298"/>
            </a:xfrm>
            <a:custGeom>
              <a:avLst/>
              <a:gdLst>
                <a:gd name="T0" fmla="*/ 0 w 306"/>
                <a:gd name="T1" fmla="*/ 298 h 298"/>
                <a:gd name="T2" fmla="*/ 306 w 306"/>
                <a:gd name="T3" fmla="*/ 0 h 298"/>
                <a:gd name="T4" fmla="*/ 0 60000 65536"/>
                <a:gd name="T5" fmla="*/ 0 60000 65536"/>
                <a:gd name="T6" fmla="*/ 0 w 306"/>
                <a:gd name="T7" fmla="*/ 0 h 298"/>
                <a:gd name="T8" fmla="*/ 306 w 306"/>
                <a:gd name="T9" fmla="*/ 298 h 29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6" h="298">
                  <a:moveTo>
                    <a:pt x="0" y="298"/>
                  </a:moveTo>
                  <a:lnTo>
                    <a:pt x="306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26" name="Line 85">
              <a:extLst>
                <a:ext uri="{FF2B5EF4-FFF2-40B4-BE49-F238E27FC236}">
                  <a16:creationId xmlns:a16="http://schemas.microsoft.com/office/drawing/2014/main" id="{26E7B26E-ECCA-18ED-4914-9A3726C2C5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4" y="732"/>
              <a:ext cx="301" cy="2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27" name="Freeform 86">
              <a:extLst>
                <a:ext uri="{FF2B5EF4-FFF2-40B4-BE49-F238E27FC236}">
                  <a16:creationId xmlns:a16="http://schemas.microsoft.com/office/drawing/2014/main" id="{46D63161-25F2-7058-7789-56D8DCD9D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733"/>
              <a:ext cx="304" cy="299"/>
            </a:xfrm>
            <a:custGeom>
              <a:avLst/>
              <a:gdLst>
                <a:gd name="T0" fmla="*/ 0 w 304"/>
                <a:gd name="T1" fmla="*/ 299 h 299"/>
                <a:gd name="T2" fmla="*/ 304 w 304"/>
                <a:gd name="T3" fmla="*/ 0 h 299"/>
                <a:gd name="T4" fmla="*/ 0 60000 65536"/>
                <a:gd name="T5" fmla="*/ 0 60000 65536"/>
                <a:gd name="T6" fmla="*/ 0 w 304"/>
                <a:gd name="T7" fmla="*/ 0 h 299"/>
                <a:gd name="T8" fmla="*/ 304 w 304"/>
                <a:gd name="T9" fmla="*/ 299 h 2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4" h="299">
                  <a:moveTo>
                    <a:pt x="0" y="299"/>
                  </a:moveTo>
                  <a:lnTo>
                    <a:pt x="304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28" name="Freeform 87">
              <a:extLst>
                <a:ext uri="{FF2B5EF4-FFF2-40B4-BE49-F238E27FC236}">
                  <a16:creationId xmlns:a16="http://schemas.microsoft.com/office/drawing/2014/main" id="{1E4DDDBB-1504-2A70-619B-A7CDF1D81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726"/>
              <a:ext cx="312" cy="306"/>
            </a:xfrm>
            <a:custGeom>
              <a:avLst/>
              <a:gdLst>
                <a:gd name="T0" fmla="*/ 0 w 312"/>
                <a:gd name="T1" fmla="*/ 306 h 306"/>
                <a:gd name="T2" fmla="*/ 312 w 312"/>
                <a:gd name="T3" fmla="*/ 0 h 306"/>
                <a:gd name="T4" fmla="*/ 0 60000 65536"/>
                <a:gd name="T5" fmla="*/ 0 60000 65536"/>
                <a:gd name="T6" fmla="*/ 0 w 312"/>
                <a:gd name="T7" fmla="*/ 0 h 306"/>
                <a:gd name="T8" fmla="*/ 312 w 312"/>
                <a:gd name="T9" fmla="*/ 306 h 30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2" h="306">
                  <a:moveTo>
                    <a:pt x="0" y="306"/>
                  </a:moveTo>
                  <a:lnTo>
                    <a:pt x="31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29" name="Line 88">
              <a:extLst>
                <a:ext uri="{FF2B5EF4-FFF2-40B4-BE49-F238E27FC236}">
                  <a16:creationId xmlns:a16="http://schemas.microsoft.com/office/drawing/2014/main" id="{50B4BB34-E6AE-A948-7B6B-E26C04E335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26" y="732"/>
              <a:ext cx="301" cy="2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30" name="Freeform 89">
              <a:extLst>
                <a:ext uri="{FF2B5EF4-FFF2-40B4-BE49-F238E27FC236}">
                  <a16:creationId xmlns:a16="http://schemas.microsoft.com/office/drawing/2014/main" id="{FB7E0812-DDD0-40C1-D0B2-04E1F17D9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733"/>
              <a:ext cx="297" cy="299"/>
            </a:xfrm>
            <a:custGeom>
              <a:avLst/>
              <a:gdLst>
                <a:gd name="T0" fmla="*/ 0 w 297"/>
                <a:gd name="T1" fmla="*/ 299 h 299"/>
                <a:gd name="T2" fmla="*/ 297 w 297"/>
                <a:gd name="T3" fmla="*/ 0 h 299"/>
                <a:gd name="T4" fmla="*/ 0 60000 65536"/>
                <a:gd name="T5" fmla="*/ 0 60000 65536"/>
                <a:gd name="T6" fmla="*/ 0 w 297"/>
                <a:gd name="T7" fmla="*/ 0 h 299"/>
                <a:gd name="T8" fmla="*/ 297 w 297"/>
                <a:gd name="T9" fmla="*/ 299 h 2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7" h="299">
                  <a:moveTo>
                    <a:pt x="0" y="299"/>
                  </a:moveTo>
                  <a:lnTo>
                    <a:pt x="29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31" name="Freeform 90">
              <a:extLst>
                <a:ext uri="{FF2B5EF4-FFF2-40B4-BE49-F238E27FC236}">
                  <a16:creationId xmlns:a16="http://schemas.microsoft.com/office/drawing/2014/main" id="{4C280D32-B142-C7EE-8527-B1390093D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734"/>
              <a:ext cx="306" cy="298"/>
            </a:xfrm>
            <a:custGeom>
              <a:avLst/>
              <a:gdLst>
                <a:gd name="T0" fmla="*/ 0 w 306"/>
                <a:gd name="T1" fmla="*/ 298 h 298"/>
                <a:gd name="T2" fmla="*/ 306 w 306"/>
                <a:gd name="T3" fmla="*/ 0 h 298"/>
                <a:gd name="T4" fmla="*/ 0 60000 65536"/>
                <a:gd name="T5" fmla="*/ 0 60000 65536"/>
                <a:gd name="T6" fmla="*/ 0 w 306"/>
                <a:gd name="T7" fmla="*/ 0 h 298"/>
                <a:gd name="T8" fmla="*/ 306 w 306"/>
                <a:gd name="T9" fmla="*/ 298 h 29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6" h="298">
                  <a:moveTo>
                    <a:pt x="0" y="298"/>
                  </a:moveTo>
                  <a:lnTo>
                    <a:pt x="306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32" name="Freeform 91">
              <a:extLst>
                <a:ext uri="{FF2B5EF4-FFF2-40B4-BE49-F238E27FC236}">
                  <a16:creationId xmlns:a16="http://schemas.microsoft.com/office/drawing/2014/main" id="{D7F18C47-5FA4-E834-50BF-460520EA0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807"/>
              <a:ext cx="258" cy="257"/>
            </a:xfrm>
            <a:custGeom>
              <a:avLst/>
              <a:gdLst>
                <a:gd name="T0" fmla="*/ 0 w 330"/>
                <a:gd name="T1" fmla="*/ 94 h 330"/>
                <a:gd name="T2" fmla="*/ 97 w 330"/>
                <a:gd name="T3" fmla="*/ 0 h 330"/>
                <a:gd name="T4" fmla="*/ 0 60000 65536"/>
                <a:gd name="T5" fmla="*/ 0 60000 65536"/>
                <a:gd name="T6" fmla="*/ 0 w 330"/>
                <a:gd name="T7" fmla="*/ 0 h 330"/>
                <a:gd name="T8" fmla="*/ 330 w 330"/>
                <a:gd name="T9" fmla="*/ 330 h 33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0" h="330">
                  <a:moveTo>
                    <a:pt x="0" y="330"/>
                  </a:moveTo>
                  <a:lnTo>
                    <a:pt x="33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33" name="Line 92">
              <a:extLst>
                <a:ext uri="{FF2B5EF4-FFF2-40B4-BE49-F238E27FC236}">
                  <a16:creationId xmlns:a16="http://schemas.microsoft.com/office/drawing/2014/main" id="{67BFF4C1-2885-4658-B9F5-EEE5839C54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1" y="1629"/>
              <a:ext cx="301" cy="2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34" name="Line 93">
              <a:extLst>
                <a:ext uri="{FF2B5EF4-FFF2-40B4-BE49-F238E27FC236}">
                  <a16:creationId xmlns:a16="http://schemas.microsoft.com/office/drawing/2014/main" id="{7BB1BCD3-A08E-A002-84D1-29CC8D57DE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2" y="1629"/>
              <a:ext cx="301" cy="2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35" name="Line 94">
              <a:extLst>
                <a:ext uri="{FF2B5EF4-FFF2-40B4-BE49-F238E27FC236}">
                  <a16:creationId xmlns:a16="http://schemas.microsoft.com/office/drawing/2014/main" id="{EE2CF34D-F607-76BD-7DBF-2274C1872A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72" y="1629"/>
              <a:ext cx="301" cy="2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36" name="Freeform 95">
              <a:extLst>
                <a:ext uri="{FF2B5EF4-FFF2-40B4-BE49-F238E27FC236}">
                  <a16:creationId xmlns:a16="http://schemas.microsoft.com/office/drawing/2014/main" id="{6BEC0AC4-6E52-CD4A-8E54-F7C49A24F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3" y="1636"/>
              <a:ext cx="300" cy="293"/>
            </a:xfrm>
            <a:custGeom>
              <a:avLst/>
              <a:gdLst>
                <a:gd name="T0" fmla="*/ 0 w 300"/>
                <a:gd name="T1" fmla="*/ 293 h 293"/>
                <a:gd name="T2" fmla="*/ 300 w 300"/>
                <a:gd name="T3" fmla="*/ 0 h 293"/>
                <a:gd name="T4" fmla="*/ 0 60000 65536"/>
                <a:gd name="T5" fmla="*/ 0 60000 65536"/>
                <a:gd name="T6" fmla="*/ 0 w 300"/>
                <a:gd name="T7" fmla="*/ 0 h 293"/>
                <a:gd name="T8" fmla="*/ 300 w 300"/>
                <a:gd name="T9" fmla="*/ 293 h 29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0" h="293">
                  <a:moveTo>
                    <a:pt x="0" y="293"/>
                  </a:moveTo>
                  <a:lnTo>
                    <a:pt x="30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37" name="Line 96">
              <a:extLst>
                <a:ext uri="{FF2B5EF4-FFF2-40B4-BE49-F238E27FC236}">
                  <a16:creationId xmlns:a16="http://schemas.microsoft.com/office/drawing/2014/main" id="{21CDEA46-684B-7956-DB26-EF8D5ACEC6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73" y="1629"/>
              <a:ext cx="301" cy="2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38" name="Line 97">
              <a:extLst>
                <a:ext uri="{FF2B5EF4-FFF2-40B4-BE49-F238E27FC236}">
                  <a16:creationId xmlns:a16="http://schemas.microsoft.com/office/drawing/2014/main" id="{4EDE3427-E8D7-35A6-6F19-8DC47A616F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4" y="1629"/>
              <a:ext cx="301" cy="2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39" name="Freeform 98">
              <a:extLst>
                <a:ext uri="{FF2B5EF4-FFF2-40B4-BE49-F238E27FC236}">
                  <a16:creationId xmlns:a16="http://schemas.microsoft.com/office/drawing/2014/main" id="{FA60334A-E3DC-C2DB-3659-01610FA87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" y="1636"/>
              <a:ext cx="300" cy="293"/>
            </a:xfrm>
            <a:custGeom>
              <a:avLst/>
              <a:gdLst>
                <a:gd name="T0" fmla="*/ 0 w 300"/>
                <a:gd name="T1" fmla="*/ 293 h 293"/>
                <a:gd name="T2" fmla="*/ 300 w 300"/>
                <a:gd name="T3" fmla="*/ 0 h 293"/>
                <a:gd name="T4" fmla="*/ 0 60000 65536"/>
                <a:gd name="T5" fmla="*/ 0 60000 65536"/>
                <a:gd name="T6" fmla="*/ 0 w 300"/>
                <a:gd name="T7" fmla="*/ 0 h 293"/>
                <a:gd name="T8" fmla="*/ 300 w 300"/>
                <a:gd name="T9" fmla="*/ 293 h 29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0" h="293">
                  <a:moveTo>
                    <a:pt x="0" y="293"/>
                  </a:moveTo>
                  <a:lnTo>
                    <a:pt x="30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40" name="Line 99">
              <a:extLst>
                <a:ext uri="{FF2B5EF4-FFF2-40B4-BE49-F238E27FC236}">
                  <a16:creationId xmlns:a16="http://schemas.microsoft.com/office/drawing/2014/main" id="{1177CD35-82EE-B9A2-8323-3E55269328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5" y="1629"/>
              <a:ext cx="301" cy="2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41" name="Line 100">
              <a:extLst>
                <a:ext uri="{FF2B5EF4-FFF2-40B4-BE49-F238E27FC236}">
                  <a16:creationId xmlns:a16="http://schemas.microsoft.com/office/drawing/2014/main" id="{9D3658EB-4770-C1F4-E974-15F10CBFB5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5" y="1629"/>
              <a:ext cx="301" cy="2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42" name="Freeform 101">
              <a:extLst>
                <a:ext uri="{FF2B5EF4-FFF2-40B4-BE49-F238E27FC236}">
                  <a16:creationId xmlns:a16="http://schemas.microsoft.com/office/drawing/2014/main" id="{DED02504-6810-BC4D-5BF4-ADF270EE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6" y="1636"/>
              <a:ext cx="299" cy="293"/>
            </a:xfrm>
            <a:custGeom>
              <a:avLst/>
              <a:gdLst>
                <a:gd name="T0" fmla="*/ 0 w 299"/>
                <a:gd name="T1" fmla="*/ 293 h 293"/>
                <a:gd name="T2" fmla="*/ 299 w 299"/>
                <a:gd name="T3" fmla="*/ 0 h 293"/>
                <a:gd name="T4" fmla="*/ 0 60000 65536"/>
                <a:gd name="T5" fmla="*/ 0 60000 65536"/>
                <a:gd name="T6" fmla="*/ 0 w 299"/>
                <a:gd name="T7" fmla="*/ 0 h 293"/>
                <a:gd name="T8" fmla="*/ 299 w 299"/>
                <a:gd name="T9" fmla="*/ 293 h 29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9" h="293">
                  <a:moveTo>
                    <a:pt x="0" y="293"/>
                  </a:moveTo>
                  <a:lnTo>
                    <a:pt x="299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43" name="Freeform 102">
              <a:extLst>
                <a:ext uri="{FF2B5EF4-FFF2-40B4-BE49-F238E27FC236}">
                  <a16:creationId xmlns:a16="http://schemas.microsoft.com/office/drawing/2014/main" id="{092E7C35-05F0-7634-4C18-FDE22DAE8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" y="1403"/>
              <a:ext cx="529" cy="526"/>
            </a:xfrm>
            <a:custGeom>
              <a:avLst/>
              <a:gdLst>
                <a:gd name="T0" fmla="*/ 0 w 690"/>
                <a:gd name="T1" fmla="*/ 176 h 691"/>
                <a:gd name="T2" fmla="*/ 182 w 690"/>
                <a:gd name="T3" fmla="*/ 0 h 691"/>
                <a:gd name="T4" fmla="*/ 0 60000 65536"/>
                <a:gd name="T5" fmla="*/ 0 60000 65536"/>
                <a:gd name="T6" fmla="*/ 0 w 690"/>
                <a:gd name="T7" fmla="*/ 0 h 691"/>
                <a:gd name="T8" fmla="*/ 690 w 690"/>
                <a:gd name="T9" fmla="*/ 691 h 69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90" h="691">
                  <a:moveTo>
                    <a:pt x="0" y="691"/>
                  </a:moveTo>
                  <a:lnTo>
                    <a:pt x="69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44" name="Line 103">
              <a:extLst>
                <a:ext uri="{FF2B5EF4-FFF2-40B4-BE49-F238E27FC236}">
                  <a16:creationId xmlns:a16="http://schemas.microsoft.com/office/drawing/2014/main" id="{E089ABEE-B9FA-925A-49F6-6E703309E0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7" y="1554"/>
              <a:ext cx="376" cy="3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45" name="Freeform 104">
              <a:extLst>
                <a:ext uri="{FF2B5EF4-FFF2-40B4-BE49-F238E27FC236}">
                  <a16:creationId xmlns:a16="http://schemas.microsoft.com/office/drawing/2014/main" id="{218857A9-AC5F-85E6-82C3-F238F132D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7" y="1701"/>
              <a:ext cx="234" cy="227"/>
            </a:xfrm>
            <a:custGeom>
              <a:avLst/>
              <a:gdLst>
                <a:gd name="T0" fmla="*/ 0 w 234"/>
                <a:gd name="T1" fmla="*/ 227 h 227"/>
                <a:gd name="T2" fmla="*/ 234 w 234"/>
                <a:gd name="T3" fmla="*/ 0 h 227"/>
                <a:gd name="T4" fmla="*/ 0 60000 65536"/>
                <a:gd name="T5" fmla="*/ 0 60000 65536"/>
                <a:gd name="T6" fmla="*/ 0 w 234"/>
                <a:gd name="T7" fmla="*/ 0 h 227"/>
                <a:gd name="T8" fmla="*/ 234 w 234"/>
                <a:gd name="T9" fmla="*/ 227 h 22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4" h="227">
                  <a:moveTo>
                    <a:pt x="0" y="227"/>
                  </a:moveTo>
                  <a:lnTo>
                    <a:pt x="234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46" name="Line 105">
              <a:extLst>
                <a:ext uri="{FF2B5EF4-FFF2-40B4-BE49-F238E27FC236}">
                  <a16:creationId xmlns:a16="http://schemas.microsoft.com/office/drawing/2014/main" id="{A0CA27F6-15DE-14A4-86DF-F30C21503A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8" y="1853"/>
              <a:ext cx="75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47" name="Line 106">
              <a:extLst>
                <a:ext uri="{FF2B5EF4-FFF2-40B4-BE49-F238E27FC236}">
                  <a16:creationId xmlns:a16="http://schemas.microsoft.com/office/drawing/2014/main" id="{8C867550-0226-3AC9-8756-9D8C7138D8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53" y="1255"/>
              <a:ext cx="150" cy="1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48" name="Freeform 107">
              <a:extLst>
                <a:ext uri="{FF2B5EF4-FFF2-40B4-BE49-F238E27FC236}">
                  <a16:creationId xmlns:a16="http://schemas.microsoft.com/office/drawing/2014/main" id="{0D91963A-FC98-4A84-74A2-A893834E1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6" y="1110"/>
              <a:ext cx="164" cy="164"/>
            </a:xfrm>
            <a:custGeom>
              <a:avLst/>
              <a:gdLst>
                <a:gd name="T0" fmla="*/ 61 w 210"/>
                <a:gd name="T1" fmla="*/ 0 h 210"/>
                <a:gd name="T2" fmla="*/ 0 w 210"/>
                <a:gd name="T3" fmla="*/ 61 h 210"/>
                <a:gd name="T4" fmla="*/ 0 60000 65536"/>
                <a:gd name="T5" fmla="*/ 0 60000 65536"/>
                <a:gd name="T6" fmla="*/ 0 w 210"/>
                <a:gd name="T7" fmla="*/ 0 h 210"/>
                <a:gd name="T8" fmla="*/ 210 w 210"/>
                <a:gd name="T9" fmla="*/ 210 h 2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0" h="210">
                  <a:moveTo>
                    <a:pt x="210" y="0"/>
                  </a:moveTo>
                  <a:lnTo>
                    <a:pt x="0" y="21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49" name="Freeform 108">
              <a:extLst>
                <a:ext uri="{FF2B5EF4-FFF2-40B4-BE49-F238E27FC236}">
                  <a16:creationId xmlns:a16="http://schemas.microsoft.com/office/drawing/2014/main" id="{6CB3780C-0081-ED57-3F5C-A6EBFFA1F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9" y="959"/>
              <a:ext cx="211" cy="210"/>
            </a:xfrm>
            <a:custGeom>
              <a:avLst/>
              <a:gdLst>
                <a:gd name="T0" fmla="*/ 79 w 270"/>
                <a:gd name="T1" fmla="*/ 0 h 270"/>
                <a:gd name="T2" fmla="*/ 0 w 270"/>
                <a:gd name="T3" fmla="*/ 77 h 270"/>
                <a:gd name="T4" fmla="*/ 0 60000 65536"/>
                <a:gd name="T5" fmla="*/ 0 60000 65536"/>
                <a:gd name="T6" fmla="*/ 0 w 270"/>
                <a:gd name="T7" fmla="*/ 0 h 270"/>
                <a:gd name="T8" fmla="*/ 270 w 270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0" h="270">
                  <a:moveTo>
                    <a:pt x="270" y="0"/>
                  </a:moveTo>
                  <a:lnTo>
                    <a:pt x="0" y="27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50" name="Line 109">
              <a:extLst>
                <a:ext uri="{FF2B5EF4-FFF2-40B4-BE49-F238E27FC236}">
                  <a16:creationId xmlns:a16="http://schemas.microsoft.com/office/drawing/2014/main" id="{01288C0B-61ED-0247-4252-7490503C5A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1" y="1629"/>
              <a:ext cx="151" cy="1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51" name="Line 110">
              <a:extLst>
                <a:ext uri="{FF2B5EF4-FFF2-40B4-BE49-F238E27FC236}">
                  <a16:creationId xmlns:a16="http://schemas.microsoft.com/office/drawing/2014/main" id="{64A242FD-29BD-6B4F-3524-7E43C446F7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4" y="740"/>
              <a:ext cx="139" cy="13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29487" name="Text Box 111">
            <a:extLst>
              <a:ext uri="{FF2B5EF4-FFF2-40B4-BE49-F238E27FC236}">
                <a16:creationId xmlns:a16="http://schemas.microsoft.com/office/drawing/2014/main" id="{B3237E33-B470-7E57-ABFD-E556285A6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8651" y="989013"/>
            <a:ext cx="950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>
                <a:latin typeface="Times New Roman" panose="02020603050405020304" pitchFamily="18" charset="0"/>
                <a:ea typeface="宋体" panose="02010600030101010101" pitchFamily="2" charset="-122"/>
              </a:rPr>
              <a:t>－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</a:p>
        </p:txBody>
      </p:sp>
      <p:grpSp>
        <p:nvGrpSpPr>
          <p:cNvPr id="3" name="Group 112">
            <a:extLst>
              <a:ext uri="{FF2B5EF4-FFF2-40B4-BE49-F238E27FC236}">
                <a16:creationId xmlns:a16="http://schemas.microsoft.com/office/drawing/2014/main" id="{458E7EFC-C50C-7139-B7D8-E1C85F2C5A19}"/>
              </a:ext>
            </a:extLst>
          </p:cNvPr>
          <p:cNvGrpSpPr>
            <a:grpSpLocks/>
          </p:cNvGrpSpPr>
          <p:nvPr/>
        </p:nvGrpSpPr>
        <p:grpSpPr bwMode="auto">
          <a:xfrm>
            <a:off x="4559300" y="854076"/>
            <a:ext cx="585788" cy="2943225"/>
            <a:chOff x="1912" y="586"/>
            <a:chExt cx="369" cy="1854"/>
          </a:xfrm>
        </p:grpSpPr>
        <p:sp>
          <p:nvSpPr>
            <p:cNvPr id="31804" name="Freeform 113">
              <a:extLst>
                <a:ext uri="{FF2B5EF4-FFF2-40B4-BE49-F238E27FC236}">
                  <a16:creationId xmlns:a16="http://schemas.microsoft.com/office/drawing/2014/main" id="{BD82D435-3BBB-8E18-C3B4-CB8F500B6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" y="2180"/>
              <a:ext cx="1" cy="163"/>
            </a:xfrm>
            <a:custGeom>
              <a:avLst/>
              <a:gdLst>
                <a:gd name="T0" fmla="*/ 0 w 1"/>
                <a:gd name="T1" fmla="*/ 0 h 163"/>
                <a:gd name="T2" fmla="*/ 0 w 1"/>
                <a:gd name="T3" fmla="*/ 163 h 163"/>
                <a:gd name="T4" fmla="*/ 0 60000 65536"/>
                <a:gd name="T5" fmla="*/ 0 60000 65536"/>
                <a:gd name="T6" fmla="*/ 0 w 1"/>
                <a:gd name="T7" fmla="*/ 0 h 163"/>
                <a:gd name="T8" fmla="*/ 1 w 1"/>
                <a:gd name="T9" fmla="*/ 163 h 1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63">
                  <a:moveTo>
                    <a:pt x="0" y="0"/>
                  </a:moveTo>
                  <a:lnTo>
                    <a:pt x="0" y="163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05" name="Text Box 114">
              <a:extLst>
                <a:ext uri="{FF2B5EF4-FFF2-40B4-BE49-F238E27FC236}">
                  <a16:creationId xmlns:a16="http://schemas.microsoft.com/office/drawing/2014/main" id="{1D533C81-1816-94F6-1119-4061A36EDF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" y="58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CN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31806" name="Text Box 115">
              <a:extLst>
                <a:ext uri="{FF2B5EF4-FFF2-40B4-BE49-F238E27FC236}">
                  <a16:creationId xmlns:a16="http://schemas.microsoft.com/office/drawing/2014/main" id="{4FAADBF7-943D-7681-ECD8-C29AEC55DB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7" y="215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CN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31807" name="Freeform 116">
              <a:extLst>
                <a:ext uri="{FF2B5EF4-FFF2-40B4-BE49-F238E27FC236}">
                  <a16:creationId xmlns:a16="http://schemas.microsoft.com/office/drawing/2014/main" id="{E50BD872-C035-7117-6CE5-542EEE4B0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" y="703"/>
              <a:ext cx="1" cy="163"/>
            </a:xfrm>
            <a:custGeom>
              <a:avLst/>
              <a:gdLst>
                <a:gd name="T0" fmla="*/ 0 w 1"/>
                <a:gd name="T1" fmla="*/ 0 h 163"/>
                <a:gd name="T2" fmla="*/ 0 w 1"/>
                <a:gd name="T3" fmla="*/ 163 h 163"/>
                <a:gd name="T4" fmla="*/ 0 60000 65536"/>
                <a:gd name="T5" fmla="*/ 0 60000 65536"/>
                <a:gd name="T6" fmla="*/ 0 w 1"/>
                <a:gd name="T7" fmla="*/ 0 h 163"/>
                <a:gd name="T8" fmla="*/ 1 w 1"/>
                <a:gd name="T9" fmla="*/ 163 h 1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63">
                  <a:moveTo>
                    <a:pt x="0" y="0"/>
                  </a:moveTo>
                  <a:lnTo>
                    <a:pt x="0" y="163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08" name="Line 117">
              <a:extLst>
                <a:ext uri="{FF2B5EF4-FFF2-40B4-BE49-F238E27FC236}">
                  <a16:creationId xmlns:a16="http://schemas.microsoft.com/office/drawing/2014/main" id="{10D615F1-CFBF-88A4-189C-37E65285F4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5" y="707"/>
              <a:ext cx="1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09" name="Line 118">
              <a:extLst>
                <a:ext uri="{FF2B5EF4-FFF2-40B4-BE49-F238E27FC236}">
                  <a16:creationId xmlns:a16="http://schemas.microsoft.com/office/drawing/2014/main" id="{E5C01862-7FBE-7B56-9961-5FEA4D995D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8" y="2336"/>
              <a:ext cx="1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19">
            <a:extLst>
              <a:ext uri="{FF2B5EF4-FFF2-40B4-BE49-F238E27FC236}">
                <a16:creationId xmlns:a16="http://schemas.microsoft.com/office/drawing/2014/main" id="{62FECB55-3EE9-A704-4225-C56586EFD9EE}"/>
              </a:ext>
            </a:extLst>
          </p:cNvPr>
          <p:cNvGrpSpPr>
            <a:grpSpLocks/>
          </p:cNvGrpSpPr>
          <p:nvPr/>
        </p:nvGrpSpPr>
        <p:grpSpPr bwMode="auto">
          <a:xfrm>
            <a:off x="3695700" y="2730500"/>
            <a:ext cx="1995488" cy="1346200"/>
            <a:chOff x="1368" y="1560"/>
            <a:chExt cx="1257" cy="848"/>
          </a:xfrm>
        </p:grpSpPr>
        <p:sp>
          <p:nvSpPr>
            <p:cNvPr id="31800" name="Freeform 120">
              <a:extLst>
                <a:ext uri="{FF2B5EF4-FFF2-40B4-BE49-F238E27FC236}">
                  <a16:creationId xmlns:a16="http://schemas.microsoft.com/office/drawing/2014/main" id="{6330FC57-4843-628A-B509-592C84197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" y="1868"/>
              <a:ext cx="1" cy="540"/>
            </a:xfrm>
            <a:custGeom>
              <a:avLst/>
              <a:gdLst>
                <a:gd name="T0" fmla="*/ 0 w 1"/>
                <a:gd name="T1" fmla="*/ 0 h 540"/>
                <a:gd name="T2" fmla="*/ 0 w 1"/>
                <a:gd name="T3" fmla="*/ 540 h 540"/>
                <a:gd name="T4" fmla="*/ 0 60000 65536"/>
                <a:gd name="T5" fmla="*/ 0 60000 65536"/>
                <a:gd name="T6" fmla="*/ 0 w 1"/>
                <a:gd name="T7" fmla="*/ 0 h 540"/>
                <a:gd name="T8" fmla="*/ 1 w 1"/>
                <a:gd name="T9" fmla="*/ 540 h 5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40">
                  <a:moveTo>
                    <a:pt x="0" y="0"/>
                  </a:moveTo>
                  <a:lnTo>
                    <a:pt x="0" y="540"/>
                  </a:lnTo>
                </a:path>
              </a:pathLst>
            </a:custGeom>
            <a:noFill/>
            <a:ln w="1905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01" name="Line 121">
              <a:extLst>
                <a:ext uri="{FF2B5EF4-FFF2-40B4-BE49-F238E27FC236}">
                  <a16:creationId xmlns:a16="http://schemas.microsoft.com/office/drawing/2014/main" id="{4E72FB10-7272-554D-832B-F7C1122F4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5" y="1560"/>
              <a:ext cx="0" cy="832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02" name="Freeform 122">
              <a:extLst>
                <a:ext uri="{FF2B5EF4-FFF2-40B4-BE49-F238E27FC236}">
                  <a16:creationId xmlns:a16="http://schemas.microsoft.com/office/drawing/2014/main" id="{41A9F038-8607-8D61-CD9A-7F652B93F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" y="2352"/>
              <a:ext cx="1257" cy="2"/>
            </a:xfrm>
            <a:custGeom>
              <a:avLst/>
              <a:gdLst>
                <a:gd name="T0" fmla="*/ 0 w 1257"/>
                <a:gd name="T1" fmla="*/ 2 h 2"/>
                <a:gd name="T2" fmla="*/ 1257 w 1257"/>
                <a:gd name="T3" fmla="*/ 0 h 2"/>
                <a:gd name="T4" fmla="*/ 0 60000 65536"/>
                <a:gd name="T5" fmla="*/ 0 60000 65536"/>
                <a:gd name="T6" fmla="*/ 0 w 1257"/>
                <a:gd name="T7" fmla="*/ 0 h 2"/>
                <a:gd name="T8" fmla="*/ 1257 w 1257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57" h="2">
                  <a:moveTo>
                    <a:pt x="0" y="2"/>
                  </a:moveTo>
                  <a:lnTo>
                    <a:pt x="1257" y="0"/>
                  </a:lnTo>
                </a:path>
              </a:pathLst>
            </a:custGeom>
            <a:noFill/>
            <a:ln w="19050">
              <a:solidFill>
                <a:srgbClr val="0033CC"/>
              </a:solidFill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03" name="Text Box 123">
              <a:extLst>
                <a:ext uri="{FF2B5EF4-FFF2-40B4-BE49-F238E27FC236}">
                  <a16:creationId xmlns:a16="http://schemas.microsoft.com/office/drawing/2014/main" id="{F4B0581C-59C1-AFE8-EEA0-5B9C00C5A1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8" y="2092"/>
              <a:ext cx="8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zh-CN" altLang="en-US">
                  <a:latin typeface="Times New Roman" panose="02020603050405020304" pitchFamily="18" charset="0"/>
                  <a:ea typeface="宋体" panose="02010600030101010101" pitchFamily="2" charset="-122"/>
                </a:rPr>
                <a:t>旋入深度</a:t>
              </a:r>
            </a:p>
          </p:txBody>
        </p:sp>
      </p:grpSp>
      <p:sp>
        <p:nvSpPr>
          <p:cNvPr id="229501" name="Text Box 125">
            <a:extLst>
              <a:ext uri="{FF2B5EF4-FFF2-40B4-BE49-F238E27FC236}">
                <a16:creationId xmlns:a16="http://schemas.microsoft.com/office/drawing/2014/main" id="{08222E9E-1309-08E5-124B-32200AF43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939" y="4513264"/>
            <a:ext cx="723423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CN">
                <a:solidFill>
                  <a:srgbClr val="FF3300"/>
                </a:solidFill>
                <a:sym typeface="Monotype Sorts" pitchFamily="2" charset="2"/>
              </a:rPr>
              <a:t>★</a:t>
            </a:r>
            <a:r>
              <a:rPr lang="en-US" altLang="zh-CN">
                <a:sym typeface="Monotype Sorts" pitchFamily="2" charset="2"/>
              </a:rPr>
              <a:t> </a:t>
            </a:r>
            <a:r>
              <a:rPr lang="zh-CN" altLang="en-US"/>
              <a:t>大径线和大径线对齐；小径线和小径线对齐。</a:t>
            </a:r>
          </a:p>
        </p:txBody>
      </p:sp>
      <p:sp>
        <p:nvSpPr>
          <p:cNvPr id="229502" name="Text Box 126">
            <a:extLst>
              <a:ext uri="{FF2B5EF4-FFF2-40B4-BE49-F238E27FC236}">
                <a16:creationId xmlns:a16="http://schemas.microsoft.com/office/drawing/2014/main" id="{7064F1F5-02C4-2EC6-8A6E-DE7481EC1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025" y="5123710"/>
            <a:ext cx="716915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CN">
                <a:solidFill>
                  <a:srgbClr val="FF3300"/>
                </a:solidFill>
                <a:sym typeface="Monotype Sorts" pitchFamily="2" charset="2"/>
              </a:rPr>
              <a:t>★</a:t>
            </a:r>
            <a:r>
              <a:rPr lang="en-US" altLang="zh-CN">
                <a:sym typeface="Monotype Sorts" pitchFamily="2" charset="2"/>
              </a:rPr>
              <a:t> </a:t>
            </a:r>
            <a:r>
              <a:rPr lang="zh-CN" altLang="en-US"/>
              <a:t>旋合部分按外螺纹绘制；其余部分按各自的规定画法绘制。</a:t>
            </a:r>
          </a:p>
        </p:txBody>
      </p:sp>
      <p:grpSp>
        <p:nvGrpSpPr>
          <p:cNvPr id="5" name="Group 128">
            <a:extLst>
              <a:ext uri="{FF2B5EF4-FFF2-40B4-BE49-F238E27FC236}">
                <a16:creationId xmlns:a16="http://schemas.microsoft.com/office/drawing/2014/main" id="{46FCF9DB-E211-1CB2-BB78-DE2FA2BE709B}"/>
              </a:ext>
            </a:extLst>
          </p:cNvPr>
          <p:cNvGrpSpPr>
            <a:grpSpLocks/>
          </p:cNvGrpSpPr>
          <p:nvPr/>
        </p:nvGrpSpPr>
        <p:grpSpPr bwMode="auto">
          <a:xfrm>
            <a:off x="7569201" y="1355726"/>
            <a:ext cx="2284413" cy="2060575"/>
            <a:chOff x="3808" y="694"/>
            <a:chExt cx="1439" cy="1298"/>
          </a:xfrm>
        </p:grpSpPr>
        <p:sp>
          <p:nvSpPr>
            <p:cNvPr id="31797" name="Oval 129">
              <a:extLst>
                <a:ext uri="{FF2B5EF4-FFF2-40B4-BE49-F238E27FC236}">
                  <a16:creationId xmlns:a16="http://schemas.microsoft.com/office/drawing/2014/main" id="{B5A50934-1560-B631-B771-4974062CD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2" y="731"/>
              <a:ext cx="1299" cy="119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798" name="Freeform 130">
              <a:extLst>
                <a:ext uri="{FF2B5EF4-FFF2-40B4-BE49-F238E27FC236}">
                  <a16:creationId xmlns:a16="http://schemas.microsoft.com/office/drawing/2014/main" id="{31E01D4E-62FF-529E-732A-D86436CDD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8" y="1344"/>
              <a:ext cx="1439" cy="1"/>
            </a:xfrm>
            <a:custGeom>
              <a:avLst/>
              <a:gdLst>
                <a:gd name="T0" fmla="*/ 0 w 1861"/>
                <a:gd name="T1" fmla="*/ 0 h 1"/>
                <a:gd name="T2" fmla="*/ 515 w 1861"/>
                <a:gd name="T3" fmla="*/ 0 h 1"/>
                <a:gd name="T4" fmla="*/ 0 60000 65536"/>
                <a:gd name="T5" fmla="*/ 0 60000 65536"/>
                <a:gd name="T6" fmla="*/ 0 w 1861"/>
                <a:gd name="T7" fmla="*/ 0 h 1"/>
                <a:gd name="T8" fmla="*/ 1861 w 186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61" h="1">
                  <a:moveTo>
                    <a:pt x="0" y="0"/>
                  </a:moveTo>
                  <a:lnTo>
                    <a:pt x="1861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99" name="Freeform 131">
              <a:extLst>
                <a:ext uri="{FF2B5EF4-FFF2-40B4-BE49-F238E27FC236}">
                  <a16:creationId xmlns:a16="http://schemas.microsoft.com/office/drawing/2014/main" id="{55765D52-B56F-C551-8B76-E75AC6575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694"/>
              <a:ext cx="1" cy="1298"/>
            </a:xfrm>
            <a:custGeom>
              <a:avLst/>
              <a:gdLst>
                <a:gd name="T0" fmla="*/ 0 w 1"/>
                <a:gd name="T1" fmla="*/ 0 h 1666"/>
                <a:gd name="T2" fmla="*/ 0 w 1"/>
                <a:gd name="T3" fmla="*/ 478 h 1666"/>
                <a:gd name="T4" fmla="*/ 0 60000 65536"/>
                <a:gd name="T5" fmla="*/ 0 60000 65536"/>
                <a:gd name="T6" fmla="*/ 0 w 1"/>
                <a:gd name="T7" fmla="*/ 0 h 1666"/>
                <a:gd name="T8" fmla="*/ 1 w 1"/>
                <a:gd name="T9" fmla="*/ 1666 h 16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666">
                  <a:moveTo>
                    <a:pt x="0" y="0"/>
                  </a:moveTo>
                  <a:lnTo>
                    <a:pt x="0" y="1666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132">
            <a:extLst>
              <a:ext uri="{FF2B5EF4-FFF2-40B4-BE49-F238E27FC236}">
                <a16:creationId xmlns:a16="http://schemas.microsoft.com/office/drawing/2014/main" id="{96290ADE-385C-6BF4-2717-E0C698DBF932}"/>
              </a:ext>
            </a:extLst>
          </p:cNvPr>
          <p:cNvGrpSpPr>
            <a:grpSpLocks/>
          </p:cNvGrpSpPr>
          <p:nvPr/>
        </p:nvGrpSpPr>
        <p:grpSpPr bwMode="auto">
          <a:xfrm>
            <a:off x="7686675" y="1406526"/>
            <a:ext cx="2057400" cy="1928813"/>
            <a:chOff x="3882" y="1207"/>
            <a:chExt cx="1296" cy="1215"/>
          </a:xfrm>
        </p:grpSpPr>
        <p:sp>
          <p:nvSpPr>
            <p:cNvPr id="31779" name="Freeform 133">
              <a:extLst>
                <a:ext uri="{FF2B5EF4-FFF2-40B4-BE49-F238E27FC236}">
                  <a16:creationId xmlns:a16="http://schemas.microsoft.com/office/drawing/2014/main" id="{6D3B14AA-E275-EABD-0371-A2B962362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" y="1207"/>
              <a:ext cx="605" cy="605"/>
            </a:xfrm>
            <a:custGeom>
              <a:avLst/>
              <a:gdLst>
                <a:gd name="T0" fmla="*/ 0 w 605"/>
                <a:gd name="T1" fmla="*/ 605 h 605"/>
                <a:gd name="T2" fmla="*/ 605 w 605"/>
                <a:gd name="T3" fmla="*/ 0 h 605"/>
                <a:gd name="T4" fmla="*/ 0 60000 65536"/>
                <a:gd name="T5" fmla="*/ 0 60000 65536"/>
                <a:gd name="T6" fmla="*/ 0 w 605"/>
                <a:gd name="T7" fmla="*/ 0 h 605"/>
                <a:gd name="T8" fmla="*/ 605 w 605"/>
                <a:gd name="T9" fmla="*/ 605 h 60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05" h="605">
                  <a:moveTo>
                    <a:pt x="0" y="605"/>
                  </a:moveTo>
                  <a:lnTo>
                    <a:pt x="605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80" name="Freeform 134">
              <a:extLst>
                <a:ext uri="{FF2B5EF4-FFF2-40B4-BE49-F238E27FC236}">
                  <a16:creationId xmlns:a16="http://schemas.microsoft.com/office/drawing/2014/main" id="{E41EEC13-0851-99B6-B917-3A729207F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" y="1240"/>
              <a:ext cx="406" cy="409"/>
            </a:xfrm>
            <a:custGeom>
              <a:avLst/>
              <a:gdLst>
                <a:gd name="T0" fmla="*/ 0 w 525"/>
                <a:gd name="T1" fmla="*/ 151 h 525"/>
                <a:gd name="T2" fmla="*/ 145 w 525"/>
                <a:gd name="T3" fmla="*/ 0 h 525"/>
                <a:gd name="T4" fmla="*/ 0 60000 65536"/>
                <a:gd name="T5" fmla="*/ 0 60000 65536"/>
                <a:gd name="T6" fmla="*/ 0 w 525"/>
                <a:gd name="T7" fmla="*/ 0 h 525"/>
                <a:gd name="T8" fmla="*/ 525 w 525"/>
                <a:gd name="T9" fmla="*/ 525 h 5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25" h="525">
                  <a:moveTo>
                    <a:pt x="0" y="525"/>
                  </a:moveTo>
                  <a:lnTo>
                    <a:pt x="525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81" name="Freeform 135">
              <a:extLst>
                <a:ext uri="{FF2B5EF4-FFF2-40B4-BE49-F238E27FC236}">
                  <a16:creationId xmlns:a16="http://schemas.microsoft.com/office/drawing/2014/main" id="{FC04CA64-0C63-F03F-6D30-3B07BB0B1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" y="1684"/>
              <a:ext cx="266" cy="258"/>
            </a:xfrm>
            <a:custGeom>
              <a:avLst/>
              <a:gdLst>
                <a:gd name="T0" fmla="*/ 0 w 345"/>
                <a:gd name="T1" fmla="*/ 97 h 330"/>
                <a:gd name="T2" fmla="*/ 94 w 345"/>
                <a:gd name="T3" fmla="*/ 0 h 330"/>
                <a:gd name="T4" fmla="*/ 0 60000 65536"/>
                <a:gd name="T5" fmla="*/ 0 60000 65536"/>
                <a:gd name="T6" fmla="*/ 0 w 345"/>
                <a:gd name="T7" fmla="*/ 0 h 330"/>
                <a:gd name="T8" fmla="*/ 345 w 345"/>
                <a:gd name="T9" fmla="*/ 330 h 33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5" h="330">
                  <a:moveTo>
                    <a:pt x="0" y="330"/>
                  </a:moveTo>
                  <a:lnTo>
                    <a:pt x="345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82" name="Freeform 136">
              <a:extLst>
                <a:ext uri="{FF2B5EF4-FFF2-40B4-BE49-F238E27FC236}">
                  <a16:creationId xmlns:a16="http://schemas.microsoft.com/office/drawing/2014/main" id="{45A97262-009F-8834-7B69-AB50D7F65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3" y="1222"/>
              <a:ext cx="255" cy="247"/>
            </a:xfrm>
            <a:custGeom>
              <a:avLst/>
              <a:gdLst>
                <a:gd name="T0" fmla="*/ 0 w 255"/>
                <a:gd name="T1" fmla="*/ 247 h 247"/>
                <a:gd name="T2" fmla="*/ 7 w 255"/>
                <a:gd name="T3" fmla="*/ 247 h 247"/>
                <a:gd name="T4" fmla="*/ 255 w 255"/>
                <a:gd name="T5" fmla="*/ 0 h 247"/>
                <a:gd name="T6" fmla="*/ 0 60000 65536"/>
                <a:gd name="T7" fmla="*/ 0 60000 65536"/>
                <a:gd name="T8" fmla="*/ 0 60000 65536"/>
                <a:gd name="T9" fmla="*/ 0 w 255"/>
                <a:gd name="T10" fmla="*/ 0 h 247"/>
                <a:gd name="T11" fmla="*/ 255 w 255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" h="247">
                  <a:moveTo>
                    <a:pt x="0" y="247"/>
                  </a:moveTo>
                  <a:lnTo>
                    <a:pt x="7" y="247"/>
                  </a:lnTo>
                  <a:lnTo>
                    <a:pt x="255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83" name="Freeform 137">
              <a:extLst>
                <a:ext uri="{FF2B5EF4-FFF2-40B4-BE49-F238E27FC236}">
                  <a16:creationId xmlns:a16="http://schemas.microsoft.com/office/drawing/2014/main" id="{EBC6F06B-6F22-1874-2396-56D30F2E4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" y="1978"/>
              <a:ext cx="191" cy="187"/>
            </a:xfrm>
            <a:custGeom>
              <a:avLst/>
              <a:gdLst>
                <a:gd name="T0" fmla="*/ 0 w 191"/>
                <a:gd name="T1" fmla="*/ 187 h 187"/>
                <a:gd name="T2" fmla="*/ 191 w 191"/>
                <a:gd name="T3" fmla="*/ 0 h 187"/>
                <a:gd name="T4" fmla="*/ 0 60000 65536"/>
                <a:gd name="T5" fmla="*/ 0 60000 65536"/>
                <a:gd name="T6" fmla="*/ 0 w 191"/>
                <a:gd name="T7" fmla="*/ 0 h 187"/>
                <a:gd name="T8" fmla="*/ 191 w 191"/>
                <a:gd name="T9" fmla="*/ 187 h 1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1" h="187">
                  <a:moveTo>
                    <a:pt x="0" y="187"/>
                  </a:moveTo>
                  <a:lnTo>
                    <a:pt x="191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84" name="Freeform 138">
              <a:extLst>
                <a:ext uri="{FF2B5EF4-FFF2-40B4-BE49-F238E27FC236}">
                  <a16:creationId xmlns:a16="http://schemas.microsoft.com/office/drawing/2014/main" id="{61CAA268-C2B6-3D3E-C3EE-7F8010D00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" y="1860"/>
              <a:ext cx="197" cy="199"/>
            </a:xfrm>
            <a:custGeom>
              <a:avLst/>
              <a:gdLst>
                <a:gd name="T0" fmla="*/ 0 w 255"/>
                <a:gd name="T1" fmla="*/ 73 h 255"/>
                <a:gd name="T2" fmla="*/ 70 w 255"/>
                <a:gd name="T3" fmla="*/ 0 h 255"/>
                <a:gd name="T4" fmla="*/ 0 60000 65536"/>
                <a:gd name="T5" fmla="*/ 0 60000 65536"/>
                <a:gd name="T6" fmla="*/ 0 w 255"/>
                <a:gd name="T7" fmla="*/ 0 h 255"/>
                <a:gd name="T8" fmla="*/ 255 w 255"/>
                <a:gd name="T9" fmla="*/ 255 h 25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5" h="255">
                  <a:moveTo>
                    <a:pt x="0" y="255"/>
                  </a:moveTo>
                  <a:lnTo>
                    <a:pt x="255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85" name="Freeform 139">
              <a:extLst>
                <a:ext uri="{FF2B5EF4-FFF2-40B4-BE49-F238E27FC236}">
                  <a16:creationId xmlns:a16="http://schemas.microsoft.com/office/drawing/2014/main" id="{6BFFEAAE-F258-E0F3-B125-0B34B3A7E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" y="2087"/>
              <a:ext cx="160" cy="153"/>
            </a:xfrm>
            <a:custGeom>
              <a:avLst/>
              <a:gdLst>
                <a:gd name="T0" fmla="*/ 0 w 160"/>
                <a:gd name="T1" fmla="*/ 153 h 153"/>
                <a:gd name="T2" fmla="*/ 160 w 160"/>
                <a:gd name="T3" fmla="*/ 0 h 153"/>
                <a:gd name="T4" fmla="*/ 0 60000 65536"/>
                <a:gd name="T5" fmla="*/ 0 60000 65536"/>
                <a:gd name="T6" fmla="*/ 0 w 160"/>
                <a:gd name="T7" fmla="*/ 0 h 153"/>
                <a:gd name="T8" fmla="*/ 160 w 160"/>
                <a:gd name="T9" fmla="*/ 153 h 1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153">
                  <a:moveTo>
                    <a:pt x="0" y="153"/>
                  </a:moveTo>
                  <a:lnTo>
                    <a:pt x="16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86" name="Freeform 140">
              <a:extLst>
                <a:ext uri="{FF2B5EF4-FFF2-40B4-BE49-F238E27FC236}">
                  <a16:creationId xmlns:a16="http://schemas.microsoft.com/office/drawing/2014/main" id="{679103CC-9023-A119-2583-B0F46AB2E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" y="2141"/>
              <a:ext cx="174" cy="176"/>
            </a:xfrm>
            <a:custGeom>
              <a:avLst/>
              <a:gdLst>
                <a:gd name="T0" fmla="*/ 0 w 225"/>
                <a:gd name="T1" fmla="*/ 66 h 225"/>
                <a:gd name="T2" fmla="*/ 62 w 225"/>
                <a:gd name="T3" fmla="*/ 0 h 225"/>
                <a:gd name="T4" fmla="*/ 0 60000 65536"/>
                <a:gd name="T5" fmla="*/ 0 60000 65536"/>
                <a:gd name="T6" fmla="*/ 0 w 225"/>
                <a:gd name="T7" fmla="*/ 0 h 225"/>
                <a:gd name="T8" fmla="*/ 225 w 225"/>
                <a:gd name="T9" fmla="*/ 225 h 2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5" h="225">
                  <a:moveTo>
                    <a:pt x="0" y="225"/>
                  </a:moveTo>
                  <a:lnTo>
                    <a:pt x="225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87" name="Freeform 141">
              <a:extLst>
                <a:ext uri="{FF2B5EF4-FFF2-40B4-BE49-F238E27FC236}">
                  <a16:creationId xmlns:a16="http://schemas.microsoft.com/office/drawing/2014/main" id="{67AAB925-4AE5-4D22-0ECB-A0B2D335F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" y="2175"/>
              <a:ext cx="189" cy="189"/>
            </a:xfrm>
            <a:custGeom>
              <a:avLst/>
              <a:gdLst>
                <a:gd name="T0" fmla="*/ 0 w 189"/>
                <a:gd name="T1" fmla="*/ 189 h 189"/>
                <a:gd name="T2" fmla="*/ 189 w 189"/>
                <a:gd name="T3" fmla="*/ 0 h 189"/>
                <a:gd name="T4" fmla="*/ 0 60000 65536"/>
                <a:gd name="T5" fmla="*/ 0 60000 65536"/>
                <a:gd name="T6" fmla="*/ 0 w 189"/>
                <a:gd name="T7" fmla="*/ 0 h 189"/>
                <a:gd name="T8" fmla="*/ 189 w 189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9" h="189">
                  <a:moveTo>
                    <a:pt x="0" y="189"/>
                  </a:moveTo>
                  <a:lnTo>
                    <a:pt x="189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88" name="Line 142">
              <a:extLst>
                <a:ext uri="{FF2B5EF4-FFF2-40B4-BE49-F238E27FC236}">
                  <a16:creationId xmlns:a16="http://schemas.microsoft.com/office/drawing/2014/main" id="{BDB0AA16-0DDD-972B-5D4B-EBF05841AA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02" y="2148"/>
              <a:ext cx="260" cy="2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89" name="Freeform 143">
              <a:extLst>
                <a:ext uri="{FF2B5EF4-FFF2-40B4-BE49-F238E27FC236}">
                  <a16:creationId xmlns:a16="http://schemas.microsoft.com/office/drawing/2014/main" id="{680E278F-F901-E278-2522-7C5265A2E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3" y="1789"/>
              <a:ext cx="635" cy="633"/>
            </a:xfrm>
            <a:custGeom>
              <a:avLst/>
              <a:gdLst>
                <a:gd name="T0" fmla="*/ 0 w 635"/>
                <a:gd name="T1" fmla="*/ 633 h 633"/>
                <a:gd name="T2" fmla="*/ 635 w 635"/>
                <a:gd name="T3" fmla="*/ 0 h 633"/>
                <a:gd name="T4" fmla="*/ 0 60000 65536"/>
                <a:gd name="T5" fmla="*/ 0 60000 65536"/>
                <a:gd name="T6" fmla="*/ 0 w 635"/>
                <a:gd name="T7" fmla="*/ 0 h 633"/>
                <a:gd name="T8" fmla="*/ 635 w 635"/>
                <a:gd name="T9" fmla="*/ 633 h 63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35" h="633">
                  <a:moveTo>
                    <a:pt x="0" y="633"/>
                  </a:moveTo>
                  <a:lnTo>
                    <a:pt x="635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90" name="Freeform 144">
              <a:extLst>
                <a:ext uri="{FF2B5EF4-FFF2-40B4-BE49-F238E27FC236}">
                  <a16:creationId xmlns:a16="http://schemas.microsoft.com/office/drawing/2014/main" id="{D8F78EB3-6AA2-259C-0FC0-9A313AD23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1" y="1942"/>
              <a:ext cx="429" cy="433"/>
            </a:xfrm>
            <a:custGeom>
              <a:avLst/>
              <a:gdLst>
                <a:gd name="T0" fmla="*/ 0 w 555"/>
                <a:gd name="T1" fmla="*/ 159 h 556"/>
                <a:gd name="T2" fmla="*/ 154 w 555"/>
                <a:gd name="T3" fmla="*/ 0 h 556"/>
                <a:gd name="T4" fmla="*/ 0 60000 65536"/>
                <a:gd name="T5" fmla="*/ 0 60000 65536"/>
                <a:gd name="T6" fmla="*/ 0 w 555"/>
                <a:gd name="T7" fmla="*/ 0 h 556"/>
                <a:gd name="T8" fmla="*/ 555 w 555"/>
                <a:gd name="T9" fmla="*/ 556 h 5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55" h="556">
                  <a:moveTo>
                    <a:pt x="0" y="556"/>
                  </a:moveTo>
                  <a:lnTo>
                    <a:pt x="555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91" name="Freeform 145">
              <a:extLst>
                <a:ext uri="{FF2B5EF4-FFF2-40B4-BE49-F238E27FC236}">
                  <a16:creationId xmlns:a16="http://schemas.microsoft.com/office/drawing/2014/main" id="{2A764EB6-DB0B-01DC-EEF8-96B4B487E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" y="1649"/>
              <a:ext cx="236" cy="237"/>
            </a:xfrm>
            <a:custGeom>
              <a:avLst/>
              <a:gdLst>
                <a:gd name="T0" fmla="*/ 0 w 306"/>
                <a:gd name="T1" fmla="*/ 88 h 303"/>
                <a:gd name="T2" fmla="*/ 83 w 306"/>
                <a:gd name="T3" fmla="*/ 0 h 303"/>
                <a:gd name="T4" fmla="*/ 0 60000 65536"/>
                <a:gd name="T5" fmla="*/ 0 60000 65536"/>
                <a:gd name="T6" fmla="*/ 0 w 306"/>
                <a:gd name="T7" fmla="*/ 0 h 303"/>
                <a:gd name="T8" fmla="*/ 306 w 306"/>
                <a:gd name="T9" fmla="*/ 303 h 30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6" h="303">
                  <a:moveTo>
                    <a:pt x="0" y="303"/>
                  </a:moveTo>
                  <a:lnTo>
                    <a:pt x="306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92" name="Freeform 146">
              <a:extLst>
                <a:ext uri="{FF2B5EF4-FFF2-40B4-BE49-F238E27FC236}">
                  <a16:creationId xmlns:a16="http://schemas.microsoft.com/office/drawing/2014/main" id="{101DE73F-E535-454D-7491-9C49679AC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3" y="1550"/>
              <a:ext cx="184" cy="181"/>
            </a:xfrm>
            <a:custGeom>
              <a:avLst/>
              <a:gdLst>
                <a:gd name="T0" fmla="*/ 0 w 184"/>
                <a:gd name="T1" fmla="*/ 181 h 181"/>
                <a:gd name="T2" fmla="*/ 184 w 184"/>
                <a:gd name="T3" fmla="*/ 0 h 181"/>
                <a:gd name="T4" fmla="*/ 0 60000 65536"/>
                <a:gd name="T5" fmla="*/ 0 60000 65536"/>
                <a:gd name="T6" fmla="*/ 0 w 184"/>
                <a:gd name="T7" fmla="*/ 0 h 181"/>
                <a:gd name="T8" fmla="*/ 184 w 184"/>
                <a:gd name="T9" fmla="*/ 181 h 18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" h="181">
                  <a:moveTo>
                    <a:pt x="0" y="181"/>
                  </a:moveTo>
                  <a:lnTo>
                    <a:pt x="184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93" name="Freeform 147">
              <a:extLst>
                <a:ext uri="{FF2B5EF4-FFF2-40B4-BE49-F238E27FC236}">
                  <a16:creationId xmlns:a16="http://schemas.microsoft.com/office/drawing/2014/main" id="{4413C6AE-FBA2-7D35-59A2-B4FCEEE57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1451"/>
              <a:ext cx="174" cy="175"/>
            </a:xfrm>
            <a:custGeom>
              <a:avLst/>
              <a:gdLst>
                <a:gd name="T0" fmla="*/ 0 w 225"/>
                <a:gd name="T1" fmla="*/ 64 h 225"/>
                <a:gd name="T2" fmla="*/ 62 w 225"/>
                <a:gd name="T3" fmla="*/ 0 h 225"/>
                <a:gd name="T4" fmla="*/ 0 60000 65536"/>
                <a:gd name="T5" fmla="*/ 0 60000 65536"/>
                <a:gd name="T6" fmla="*/ 0 w 225"/>
                <a:gd name="T7" fmla="*/ 0 h 225"/>
                <a:gd name="T8" fmla="*/ 225 w 225"/>
                <a:gd name="T9" fmla="*/ 225 h 2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5" h="225">
                  <a:moveTo>
                    <a:pt x="0" y="225"/>
                  </a:moveTo>
                  <a:lnTo>
                    <a:pt x="225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94" name="Line 148">
              <a:extLst>
                <a:ext uri="{FF2B5EF4-FFF2-40B4-BE49-F238E27FC236}">
                  <a16:creationId xmlns:a16="http://schemas.microsoft.com/office/drawing/2014/main" id="{0A76368B-E0D2-4FCA-ED6B-97E9464788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0" y="1249"/>
              <a:ext cx="186" cy="1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95" name="Freeform 149">
              <a:extLst>
                <a:ext uri="{FF2B5EF4-FFF2-40B4-BE49-F238E27FC236}">
                  <a16:creationId xmlns:a16="http://schemas.microsoft.com/office/drawing/2014/main" id="{9930CB4C-E61E-0AA2-1D31-63EC08F54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" y="1295"/>
              <a:ext cx="175" cy="174"/>
            </a:xfrm>
            <a:custGeom>
              <a:avLst/>
              <a:gdLst>
                <a:gd name="T0" fmla="*/ 0 w 175"/>
                <a:gd name="T1" fmla="*/ 174 h 174"/>
                <a:gd name="T2" fmla="*/ 175 w 175"/>
                <a:gd name="T3" fmla="*/ 0 h 174"/>
                <a:gd name="T4" fmla="*/ 0 60000 65536"/>
                <a:gd name="T5" fmla="*/ 0 60000 65536"/>
                <a:gd name="T6" fmla="*/ 0 w 175"/>
                <a:gd name="T7" fmla="*/ 0 h 174"/>
                <a:gd name="T8" fmla="*/ 175 w 175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5" h="174">
                  <a:moveTo>
                    <a:pt x="0" y="174"/>
                  </a:moveTo>
                  <a:lnTo>
                    <a:pt x="175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96" name="Freeform 150">
              <a:extLst>
                <a:ext uri="{FF2B5EF4-FFF2-40B4-BE49-F238E27FC236}">
                  <a16:creationId xmlns:a16="http://schemas.microsoft.com/office/drawing/2014/main" id="{E6107E10-2365-610C-C2A6-2A0B7C107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" y="1362"/>
              <a:ext cx="160" cy="159"/>
            </a:xfrm>
            <a:custGeom>
              <a:avLst/>
              <a:gdLst>
                <a:gd name="T0" fmla="*/ 0 w 207"/>
                <a:gd name="T1" fmla="*/ 59 h 204"/>
                <a:gd name="T2" fmla="*/ 57 w 207"/>
                <a:gd name="T3" fmla="*/ 0 h 204"/>
                <a:gd name="T4" fmla="*/ 0 60000 65536"/>
                <a:gd name="T5" fmla="*/ 0 60000 65536"/>
                <a:gd name="T6" fmla="*/ 0 w 207"/>
                <a:gd name="T7" fmla="*/ 0 h 204"/>
                <a:gd name="T8" fmla="*/ 207 w 207"/>
                <a:gd name="T9" fmla="*/ 204 h 20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7" h="204">
                  <a:moveTo>
                    <a:pt x="0" y="204"/>
                  </a:moveTo>
                  <a:lnTo>
                    <a:pt x="20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151">
            <a:extLst>
              <a:ext uri="{FF2B5EF4-FFF2-40B4-BE49-F238E27FC236}">
                <a16:creationId xmlns:a16="http://schemas.microsoft.com/office/drawing/2014/main" id="{BFB644F5-2717-C47F-ACD7-01BF4A81282B}"/>
              </a:ext>
            </a:extLst>
          </p:cNvPr>
          <p:cNvGrpSpPr>
            <a:grpSpLocks/>
          </p:cNvGrpSpPr>
          <p:nvPr/>
        </p:nvGrpSpPr>
        <p:grpSpPr bwMode="auto">
          <a:xfrm>
            <a:off x="8099426" y="1771650"/>
            <a:ext cx="1236663" cy="1187450"/>
            <a:chOff x="4142" y="956"/>
            <a:chExt cx="779" cy="748"/>
          </a:xfrm>
        </p:grpSpPr>
        <p:sp>
          <p:nvSpPr>
            <p:cNvPr id="31777" name="Oval 152">
              <a:extLst>
                <a:ext uri="{FF2B5EF4-FFF2-40B4-BE49-F238E27FC236}">
                  <a16:creationId xmlns:a16="http://schemas.microsoft.com/office/drawing/2014/main" id="{5BDB5C07-DE26-D17E-20C4-5641064E2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2" y="956"/>
              <a:ext cx="779" cy="7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778" name="Arc 153">
              <a:extLst>
                <a:ext uri="{FF2B5EF4-FFF2-40B4-BE49-F238E27FC236}">
                  <a16:creationId xmlns:a16="http://schemas.microsoft.com/office/drawing/2014/main" id="{6F7A602A-481D-AEB4-F481-91A1681A0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" y="1027"/>
              <a:ext cx="640" cy="603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155" y="24188"/>
                  </a:moveTo>
                  <a:cubicBezTo>
                    <a:pt x="51" y="23329"/>
                    <a:pt x="0" y="2246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21416" y="43200"/>
                    <a:pt x="21233" y="43197"/>
                    <a:pt x="21050" y="43192"/>
                  </a:cubicBezTo>
                </a:path>
                <a:path w="43200" h="43200" stroke="0" extrusionOk="0">
                  <a:moveTo>
                    <a:pt x="155" y="24188"/>
                  </a:moveTo>
                  <a:cubicBezTo>
                    <a:pt x="51" y="23329"/>
                    <a:pt x="0" y="2246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21416" y="43200"/>
                    <a:pt x="21233" y="43197"/>
                    <a:pt x="21050" y="43192"/>
                  </a:cubicBezTo>
                  <a:lnTo>
                    <a:pt x="21600" y="21600"/>
                  </a:lnTo>
                  <a:lnTo>
                    <a:pt x="155" y="2418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" name="Group 154">
            <a:extLst>
              <a:ext uri="{FF2B5EF4-FFF2-40B4-BE49-F238E27FC236}">
                <a16:creationId xmlns:a16="http://schemas.microsoft.com/office/drawing/2014/main" id="{4810230A-55EA-7568-6EFA-15C6A12F376D}"/>
              </a:ext>
            </a:extLst>
          </p:cNvPr>
          <p:cNvGrpSpPr>
            <a:grpSpLocks/>
          </p:cNvGrpSpPr>
          <p:nvPr/>
        </p:nvGrpSpPr>
        <p:grpSpPr bwMode="auto">
          <a:xfrm>
            <a:off x="8104189" y="1774825"/>
            <a:ext cx="1222375" cy="1189038"/>
            <a:chOff x="4145" y="958"/>
            <a:chExt cx="770" cy="749"/>
          </a:xfrm>
        </p:grpSpPr>
        <p:sp>
          <p:nvSpPr>
            <p:cNvPr id="31770" name="Freeform 155">
              <a:extLst>
                <a:ext uri="{FF2B5EF4-FFF2-40B4-BE49-F238E27FC236}">
                  <a16:creationId xmlns:a16="http://schemas.microsoft.com/office/drawing/2014/main" id="{C800768D-E9D1-4D09-981F-D5A242B2E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" y="1075"/>
              <a:ext cx="545" cy="539"/>
            </a:xfrm>
            <a:custGeom>
              <a:avLst/>
              <a:gdLst>
                <a:gd name="T0" fmla="*/ 0 w 545"/>
                <a:gd name="T1" fmla="*/ 0 h 539"/>
                <a:gd name="T2" fmla="*/ 545 w 545"/>
                <a:gd name="T3" fmla="*/ 539 h 539"/>
                <a:gd name="T4" fmla="*/ 0 60000 65536"/>
                <a:gd name="T5" fmla="*/ 0 60000 65536"/>
                <a:gd name="T6" fmla="*/ 0 w 545"/>
                <a:gd name="T7" fmla="*/ 0 h 539"/>
                <a:gd name="T8" fmla="*/ 545 w 545"/>
                <a:gd name="T9" fmla="*/ 539 h 5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5" h="539">
                  <a:moveTo>
                    <a:pt x="0" y="0"/>
                  </a:moveTo>
                  <a:lnTo>
                    <a:pt x="545" y="539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71" name="Freeform 156">
              <a:extLst>
                <a:ext uri="{FF2B5EF4-FFF2-40B4-BE49-F238E27FC236}">
                  <a16:creationId xmlns:a16="http://schemas.microsoft.com/office/drawing/2014/main" id="{27327FE0-88AA-DCBB-30CD-FE550C5D9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1143"/>
              <a:ext cx="515" cy="517"/>
            </a:xfrm>
            <a:custGeom>
              <a:avLst/>
              <a:gdLst>
                <a:gd name="T0" fmla="*/ 0 w 666"/>
                <a:gd name="T1" fmla="*/ 0 h 664"/>
                <a:gd name="T2" fmla="*/ 184 w 666"/>
                <a:gd name="T3" fmla="*/ 190 h 664"/>
                <a:gd name="T4" fmla="*/ 0 60000 65536"/>
                <a:gd name="T5" fmla="*/ 0 60000 65536"/>
                <a:gd name="T6" fmla="*/ 0 w 666"/>
                <a:gd name="T7" fmla="*/ 0 h 664"/>
                <a:gd name="T8" fmla="*/ 666 w 666"/>
                <a:gd name="T9" fmla="*/ 664 h 6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66" h="664">
                  <a:moveTo>
                    <a:pt x="0" y="0"/>
                  </a:moveTo>
                  <a:lnTo>
                    <a:pt x="666" y="66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72" name="Freeform 157">
              <a:extLst>
                <a:ext uri="{FF2B5EF4-FFF2-40B4-BE49-F238E27FC236}">
                  <a16:creationId xmlns:a16="http://schemas.microsoft.com/office/drawing/2014/main" id="{3E221382-01F1-D989-B75E-F2ED24572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1262"/>
              <a:ext cx="441" cy="445"/>
            </a:xfrm>
            <a:custGeom>
              <a:avLst/>
              <a:gdLst>
                <a:gd name="T0" fmla="*/ 0 w 570"/>
                <a:gd name="T1" fmla="*/ 0 h 571"/>
                <a:gd name="T2" fmla="*/ 158 w 570"/>
                <a:gd name="T3" fmla="*/ 164 h 571"/>
                <a:gd name="T4" fmla="*/ 0 60000 65536"/>
                <a:gd name="T5" fmla="*/ 0 60000 65536"/>
                <a:gd name="T6" fmla="*/ 0 w 570"/>
                <a:gd name="T7" fmla="*/ 0 h 571"/>
                <a:gd name="T8" fmla="*/ 570 w 570"/>
                <a:gd name="T9" fmla="*/ 571 h 57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70" h="571">
                  <a:moveTo>
                    <a:pt x="0" y="0"/>
                  </a:moveTo>
                  <a:lnTo>
                    <a:pt x="570" y="571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73" name="Freeform 158">
              <a:extLst>
                <a:ext uri="{FF2B5EF4-FFF2-40B4-BE49-F238E27FC236}">
                  <a16:creationId xmlns:a16="http://schemas.microsoft.com/office/drawing/2014/main" id="{65F1D2A8-F593-8566-D64A-2663BFFF4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5" y="1395"/>
              <a:ext cx="298" cy="299"/>
            </a:xfrm>
            <a:custGeom>
              <a:avLst/>
              <a:gdLst>
                <a:gd name="T0" fmla="*/ 0 w 298"/>
                <a:gd name="T1" fmla="*/ 0 h 299"/>
                <a:gd name="T2" fmla="*/ 298 w 298"/>
                <a:gd name="T3" fmla="*/ 299 h 299"/>
                <a:gd name="T4" fmla="*/ 0 60000 65536"/>
                <a:gd name="T5" fmla="*/ 0 60000 65536"/>
                <a:gd name="T6" fmla="*/ 0 w 298"/>
                <a:gd name="T7" fmla="*/ 0 h 299"/>
                <a:gd name="T8" fmla="*/ 298 w 298"/>
                <a:gd name="T9" fmla="*/ 299 h 2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8" h="299">
                  <a:moveTo>
                    <a:pt x="0" y="0"/>
                  </a:moveTo>
                  <a:lnTo>
                    <a:pt x="298" y="299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74" name="Freeform 159">
              <a:extLst>
                <a:ext uri="{FF2B5EF4-FFF2-40B4-BE49-F238E27FC236}">
                  <a16:creationId xmlns:a16="http://schemas.microsoft.com/office/drawing/2014/main" id="{C1FDD909-C682-B100-9584-784E1B9C8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1" y="1017"/>
              <a:ext cx="524" cy="524"/>
            </a:xfrm>
            <a:custGeom>
              <a:avLst/>
              <a:gdLst>
                <a:gd name="T0" fmla="*/ 0 w 524"/>
                <a:gd name="T1" fmla="*/ 0 h 524"/>
                <a:gd name="T2" fmla="*/ 524 w 524"/>
                <a:gd name="T3" fmla="*/ 524 h 524"/>
                <a:gd name="T4" fmla="*/ 0 60000 65536"/>
                <a:gd name="T5" fmla="*/ 0 60000 65536"/>
                <a:gd name="T6" fmla="*/ 0 w 524"/>
                <a:gd name="T7" fmla="*/ 0 h 524"/>
                <a:gd name="T8" fmla="*/ 524 w 524"/>
                <a:gd name="T9" fmla="*/ 524 h 5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24" h="524">
                  <a:moveTo>
                    <a:pt x="0" y="0"/>
                  </a:moveTo>
                  <a:lnTo>
                    <a:pt x="524" y="52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75" name="Freeform 160">
              <a:extLst>
                <a:ext uri="{FF2B5EF4-FFF2-40B4-BE49-F238E27FC236}">
                  <a16:creationId xmlns:a16="http://schemas.microsoft.com/office/drawing/2014/main" id="{99D02868-F7DC-A3A6-E339-F5E98E80A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958"/>
              <a:ext cx="464" cy="468"/>
            </a:xfrm>
            <a:custGeom>
              <a:avLst/>
              <a:gdLst>
                <a:gd name="T0" fmla="*/ 0 w 600"/>
                <a:gd name="T1" fmla="*/ 0 h 600"/>
                <a:gd name="T2" fmla="*/ 166 w 600"/>
                <a:gd name="T3" fmla="*/ 173 h 600"/>
                <a:gd name="T4" fmla="*/ 0 60000 65536"/>
                <a:gd name="T5" fmla="*/ 0 60000 65536"/>
                <a:gd name="T6" fmla="*/ 0 w 600"/>
                <a:gd name="T7" fmla="*/ 0 h 600"/>
                <a:gd name="T8" fmla="*/ 600 w 600"/>
                <a:gd name="T9" fmla="*/ 600 h 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00" h="600">
                  <a:moveTo>
                    <a:pt x="0" y="0"/>
                  </a:moveTo>
                  <a:lnTo>
                    <a:pt x="600" y="60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76" name="Freeform 161">
              <a:extLst>
                <a:ext uri="{FF2B5EF4-FFF2-40B4-BE49-F238E27FC236}">
                  <a16:creationId xmlns:a16="http://schemas.microsoft.com/office/drawing/2014/main" id="{D242400A-7252-7777-7A7C-EAB737F1F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" y="970"/>
              <a:ext cx="337" cy="339"/>
            </a:xfrm>
            <a:custGeom>
              <a:avLst/>
              <a:gdLst>
                <a:gd name="T0" fmla="*/ 0 w 435"/>
                <a:gd name="T1" fmla="*/ 0 h 435"/>
                <a:gd name="T2" fmla="*/ 121 w 435"/>
                <a:gd name="T3" fmla="*/ 125 h 435"/>
                <a:gd name="T4" fmla="*/ 0 60000 65536"/>
                <a:gd name="T5" fmla="*/ 0 60000 65536"/>
                <a:gd name="T6" fmla="*/ 0 w 435"/>
                <a:gd name="T7" fmla="*/ 0 h 435"/>
                <a:gd name="T8" fmla="*/ 435 w 435"/>
                <a:gd name="T9" fmla="*/ 435 h 4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35" h="435">
                  <a:moveTo>
                    <a:pt x="0" y="0"/>
                  </a:moveTo>
                  <a:lnTo>
                    <a:pt x="435" y="435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Group 162">
            <a:extLst>
              <a:ext uri="{FF2B5EF4-FFF2-40B4-BE49-F238E27FC236}">
                <a16:creationId xmlns:a16="http://schemas.microsoft.com/office/drawing/2014/main" id="{FEDC07C9-5CDE-2F6E-9034-3697E98C1A76}"/>
              </a:ext>
            </a:extLst>
          </p:cNvPr>
          <p:cNvGrpSpPr>
            <a:grpSpLocks/>
          </p:cNvGrpSpPr>
          <p:nvPr/>
        </p:nvGrpSpPr>
        <p:grpSpPr bwMode="auto">
          <a:xfrm>
            <a:off x="2174876" y="1782763"/>
            <a:ext cx="3749675" cy="1192212"/>
            <a:chOff x="410" y="963"/>
            <a:chExt cx="2362" cy="751"/>
          </a:xfrm>
        </p:grpSpPr>
        <p:sp>
          <p:nvSpPr>
            <p:cNvPr id="31761" name="Freeform 163">
              <a:extLst>
                <a:ext uri="{FF2B5EF4-FFF2-40B4-BE49-F238E27FC236}">
                  <a16:creationId xmlns:a16="http://schemas.microsoft.com/office/drawing/2014/main" id="{84947AC2-E428-5A06-9EAA-60D77EA30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970"/>
              <a:ext cx="2004" cy="740"/>
            </a:xfrm>
            <a:custGeom>
              <a:avLst/>
              <a:gdLst>
                <a:gd name="T0" fmla="*/ 50 w 2004"/>
                <a:gd name="T1" fmla="*/ 0 h 740"/>
                <a:gd name="T2" fmla="*/ 2004 w 2004"/>
                <a:gd name="T3" fmla="*/ 0 h 740"/>
                <a:gd name="T4" fmla="*/ 1993 w 2004"/>
                <a:gd name="T5" fmla="*/ 740 h 740"/>
                <a:gd name="T6" fmla="*/ 31 w 2004"/>
                <a:gd name="T7" fmla="*/ 740 h 740"/>
                <a:gd name="T8" fmla="*/ 0 w 2004"/>
                <a:gd name="T9" fmla="*/ 552 h 740"/>
                <a:gd name="T10" fmla="*/ 55 w 2004"/>
                <a:gd name="T11" fmla="*/ 363 h 740"/>
                <a:gd name="T12" fmla="*/ 11 w 2004"/>
                <a:gd name="T13" fmla="*/ 185 h 740"/>
                <a:gd name="T14" fmla="*/ 50 w 2004"/>
                <a:gd name="T15" fmla="*/ 0 h 7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4"/>
                <a:gd name="T25" fmla="*/ 0 h 740"/>
                <a:gd name="T26" fmla="*/ 2004 w 2004"/>
                <a:gd name="T27" fmla="*/ 740 h 7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4" h="740">
                  <a:moveTo>
                    <a:pt x="50" y="0"/>
                  </a:moveTo>
                  <a:lnTo>
                    <a:pt x="2004" y="0"/>
                  </a:lnTo>
                  <a:lnTo>
                    <a:pt x="1993" y="740"/>
                  </a:lnTo>
                  <a:lnTo>
                    <a:pt x="31" y="740"/>
                  </a:lnTo>
                  <a:lnTo>
                    <a:pt x="0" y="552"/>
                  </a:lnTo>
                  <a:lnTo>
                    <a:pt x="55" y="363"/>
                  </a:lnTo>
                  <a:lnTo>
                    <a:pt x="11" y="185"/>
                  </a:lnTo>
                  <a:lnTo>
                    <a:pt x="50" y="0"/>
                  </a:lnTo>
                  <a:close/>
                </a:path>
              </a:pathLst>
            </a:custGeom>
            <a:gradFill rotWithShape="0">
              <a:gsLst>
                <a:gs pos="0">
                  <a:srgbClr val="7E7E7E"/>
                </a:gs>
                <a:gs pos="50000">
                  <a:srgbClr val="C0C0C0"/>
                </a:gs>
                <a:gs pos="100000">
                  <a:srgbClr val="7E7E7E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62" name="Line 164">
              <a:extLst>
                <a:ext uri="{FF2B5EF4-FFF2-40B4-BE49-F238E27FC236}">
                  <a16:creationId xmlns:a16="http://schemas.microsoft.com/office/drawing/2014/main" id="{70C7E8FC-0382-2DC8-0AFB-5F27457627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9" y="965"/>
              <a:ext cx="0" cy="7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63" name="Freeform 165">
              <a:extLst>
                <a:ext uri="{FF2B5EF4-FFF2-40B4-BE49-F238E27FC236}">
                  <a16:creationId xmlns:a16="http://schemas.microsoft.com/office/drawing/2014/main" id="{53850500-EA50-0048-2056-DF588D198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" y="1704"/>
              <a:ext cx="1967" cy="7"/>
            </a:xfrm>
            <a:custGeom>
              <a:avLst/>
              <a:gdLst>
                <a:gd name="T0" fmla="*/ 1967 w 1967"/>
                <a:gd name="T1" fmla="*/ 0 h 7"/>
                <a:gd name="T2" fmla="*/ 0 w 1967"/>
                <a:gd name="T3" fmla="*/ 7 h 7"/>
                <a:gd name="T4" fmla="*/ 0 60000 65536"/>
                <a:gd name="T5" fmla="*/ 0 60000 65536"/>
                <a:gd name="T6" fmla="*/ 0 w 1967"/>
                <a:gd name="T7" fmla="*/ 0 h 7"/>
                <a:gd name="T8" fmla="*/ 1967 w 1967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67" h="7">
                  <a:moveTo>
                    <a:pt x="1967" y="0"/>
                  </a:moveTo>
                  <a:lnTo>
                    <a:pt x="0" y="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64" name="Freeform 166">
              <a:extLst>
                <a:ext uri="{FF2B5EF4-FFF2-40B4-BE49-F238E27FC236}">
                  <a16:creationId xmlns:a16="http://schemas.microsoft.com/office/drawing/2014/main" id="{2999653D-547A-2B31-04CA-05EEF33A7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963"/>
              <a:ext cx="75" cy="748"/>
            </a:xfrm>
            <a:custGeom>
              <a:avLst/>
              <a:gdLst>
                <a:gd name="T0" fmla="*/ 0 w 96"/>
                <a:gd name="T1" fmla="*/ 0 h 960"/>
                <a:gd name="T2" fmla="*/ 0 w 96"/>
                <a:gd name="T3" fmla="*/ 276 h 960"/>
                <a:gd name="T4" fmla="*/ 28 w 96"/>
                <a:gd name="T5" fmla="*/ 248 h 960"/>
                <a:gd name="T6" fmla="*/ 28 w 96"/>
                <a:gd name="T7" fmla="*/ 27 h 960"/>
                <a:gd name="T8" fmla="*/ 0 w 96"/>
                <a:gd name="T9" fmla="*/ 0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960"/>
                <a:gd name="T17" fmla="*/ 96 w 96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960">
                  <a:moveTo>
                    <a:pt x="0" y="0"/>
                  </a:moveTo>
                  <a:lnTo>
                    <a:pt x="0" y="960"/>
                  </a:lnTo>
                  <a:lnTo>
                    <a:pt x="96" y="864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919191"/>
                </a:gs>
                <a:gs pos="50000">
                  <a:srgbClr val="C0C0C0"/>
                </a:gs>
                <a:gs pos="100000">
                  <a:srgbClr val="919191"/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65" name="Line 167">
              <a:extLst>
                <a:ext uri="{FF2B5EF4-FFF2-40B4-BE49-F238E27FC236}">
                  <a16:creationId xmlns:a16="http://schemas.microsoft.com/office/drawing/2014/main" id="{3C0A4525-18AA-7A28-56C9-1792C3E9B8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2" y="963"/>
              <a:ext cx="0" cy="7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66" name="Line 168">
              <a:extLst>
                <a:ext uri="{FF2B5EF4-FFF2-40B4-BE49-F238E27FC236}">
                  <a16:creationId xmlns:a16="http://schemas.microsoft.com/office/drawing/2014/main" id="{8A8F6BA0-A973-D737-9071-15BAE90C29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2" y="1038"/>
              <a:ext cx="161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67" name="Line 169">
              <a:extLst>
                <a:ext uri="{FF2B5EF4-FFF2-40B4-BE49-F238E27FC236}">
                  <a16:creationId xmlns:a16="http://schemas.microsoft.com/office/drawing/2014/main" id="{CC531555-1604-22C8-37C0-C8A19C6C82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2" y="1636"/>
              <a:ext cx="161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68" name="Freeform 170">
              <a:extLst>
                <a:ext uri="{FF2B5EF4-FFF2-40B4-BE49-F238E27FC236}">
                  <a16:creationId xmlns:a16="http://schemas.microsoft.com/office/drawing/2014/main" id="{D17BE8E2-0FF6-56DE-E1CC-D896CC20A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" y="1339"/>
              <a:ext cx="2362" cy="1"/>
            </a:xfrm>
            <a:custGeom>
              <a:avLst/>
              <a:gdLst>
                <a:gd name="T0" fmla="*/ 889 w 3015"/>
                <a:gd name="T1" fmla="*/ 0 h 1"/>
                <a:gd name="T2" fmla="*/ 0 w 3015"/>
                <a:gd name="T3" fmla="*/ 0 h 1"/>
                <a:gd name="T4" fmla="*/ 0 60000 65536"/>
                <a:gd name="T5" fmla="*/ 0 60000 65536"/>
                <a:gd name="T6" fmla="*/ 0 w 3015"/>
                <a:gd name="T7" fmla="*/ 0 h 1"/>
                <a:gd name="T8" fmla="*/ 3015 w 301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15" h="1">
                  <a:moveTo>
                    <a:pt x="3015" y="0"/>
                  </a:move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19050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69" name="Line 171">
              <a:extLst>
                <a:ext uri="{FF2B5EF4-FFF2-40B4-BE49-F238E27FC236}">
                  <a16:creationId xmlns:a16="http://schemas.microsoft.com/office/drawing/2014/main" id="{FBDD38E8-D79B-8E30-C05D-B6EACE9D10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" y="964"/>
              <a:ext cx="19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75"/>
                                        <p:tgtEl>
                                          <p:spTgt spid="22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75"/>
                                        <p:tgtEl>
                                          <p:spTgt spid="22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9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9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487" grpId="0" autoUpdateAnimBg="0"/>
      <p:bldP spid="229501" grpId="0" autoUpdateAnimBg="0"/>
      <p:bldP spid="22950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A649EE83-B9F6-EAAC-0859-99BDED97025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09800" y="342900"/>
            <a:ext cx="685800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1" lang="zh-CN" altLang="en-US" sz="2800" b="1">
                <a:ea typeface="黑体" panose="02010609060101010101" pitchFamily="49" charset="-122"/>
              </a:rPr>
              <a:t>画图步骤</a:t>
            </a:r>
          </a:p>
        </p:txBody>
      </p:sp>
      <p:sp>
        <p:nvSpPr>
          <p:cNvPr id="33795" name="灯片编号占位符 4">
            <a:extLst>
              <a:ext uri="{FF2B5EF4-FFF2-40B4-BE49-F238E27FC236}">
                <a16:creationId xmlns:a16="http://schemas.microsoft.com/office/drawing/2014/main" id="{EED3A2CE-3037-42B3-EBE7-185C94EAC4BC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966479" y="6412076"/>
            <a:ext cx="259043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2CD5EA73-D658-4E7F-A759-D3D595DF5747}" type="slidenum">
              <a:rPr kumimoji="0" lang="en-US" altLang="zh-CN" sz="1100" b="0">
                <a:solidFill>
                  <a:srgbClr val="636363"/>
                </a:solidFill>
              </a:rPr>
              <a:pPr/>
              <a:t>17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sp>
        <p:nvSpPr>
          <p:cNvPr id="269316" name="Line 4">
            <a:extLst>
              <a:ext uri="{FF2B5EF4-FFF2-40B4-BE49-F238E27FC236}">
                <a16:creationId xmlns:a16="http://schemas.microsoft.com/office/drawing/2014/main" id="{FE928AA8-5CB6-E7D0-2413-FE958C2E06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9038" y="3529013"/>
            <a:ext cx="0" cy="7175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9317" name="Line 5">
            <a:extLst>
              <a:ext uri="{FF2B5EF4-FFF2-40B4-BE49-F238E27FC236}">
                <a16:creationId xmlns:a16="http://schemas.microsoft.com/office/drawing/2014/main" id="{5A24DFC4-640A-E69F-8601-15DB9B325E6C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3038" y="2005013"/>
            <a:ext cx="762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9318" name="Line 6">
            <a:extLst>
              <a:ext uri="{FF2B5EF4-FFF2-40B4-BE49-F238E27FC236}">
                <a16:creationId xmlns:a16="http://schemas.microsoft.com/office/drawing/2014/main" id="{1B7FBE21-DEA8-03D9-22CB-6320AF3E71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3038" y="3529013"/>
            <a:ext cx="762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9319" name="Line 7">
            <a:extLst>
              <a:ext uri="{FF2B5EF4-FFF2-40B4-BE49-F238E27FC236}">
                <a16:creationId xmlns:a16="http://schemas.microsoft.com/office/drawing/2014/main" id="{A111F120-4CCB-DAAC-AD86-B599882EB5CF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5038" y="2005013"/>
            <a:ext cx="0" cy="1524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9320" name="Line 8">
            <a:extLst>
              <a:ext uri="{FF2B5EF4-FFF2-40B4-BE49-F238E27FC236}">
                <a16:creationId xmlns:a16="http://schemas.microsoft.com/office/drawing/2014/main" id="{4AC3F6A2-1D1C-58C0-45FB-56CA30EBBD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5438" y="2157413"/>
            <a:ext cx="1219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9321" name="Line 9">
            <a:extLst>
              <a:ext uri="{FF2B5EF4-FFF2-40B4-BE49-F238E27FC236}">
                <a16:creationId xmlns:a16="http://schemas.microsoft.com/office/drawing/2014/main" id="{B682C694-79FE-27C2-FAC2-04E63E1E96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5439" y="3376613"/>
            <a:ext cx="122713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9322" name="Line 10">
            <a:extLst>
              <a:ext uri="{FF2B5EF4-FFF2-40B4-BE49-F238E27FC236}">
                <a16:creationId xmlns:a16="http://schemas.microsoft.com/office/drawing/2014/main" id="{5D9A2F4C-E790-ADA5-BD6B-44B85681839F}"/>
              </a:ext>
            </a:extLst>
          </p:cNvPr>
          <p:cNvSpPr>
            <a:spLocks noChangeShapeType="1"/>
          </p:cNvSpPr>
          <p:nvPr/>
        </p:nvSpPr>
        <p:spPr bwMode="auto">
          <a:xfrm>
            <a:off x="7894638" y="2152651"/>
            <a:ext cx="0" cy="12350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9323" name="Line 11">
            <a:extLst>
              <a:ext uri="{FF2B5EF4-FFF2-40B4-BE49-F238E27FC236}">
                <a16:creationId xmlns:a16="http://schemas.microsoft.com/office/drawing/2014/main" id="{11322223-C540-5112-4D7F-852FBB0517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94638" y="2767013"/>
            <a:ext cx="381000" cy="609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9324" name="Line 12">
            <a:extLst>
              <a:ext uri="{FF2B5EF4-FFF2-40B4-BE49-F238E27FC236}">
                <a16:creationId xmlns:a16="http://schemas.microsoft.com/office/drawing/2014/main" id="{4DEE331F-4706-0DF9-D934-448560A8566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94638" y="2157413"/>
            <a:ext cx="381000" cy="609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9325" name="Freeform 13">
            <a:extLst>
              <a:ext uri="{FF2B5EF4-FFF2-40B4-BE49-F238E27FC236}">
                <a16:creationId xmlns:a16="http://schemas.microsoft.com/office/drawing/2014/main" id="{3210D766-5D2E-6ED8-6CB0-55679D60A637}"/>
              </a:ext>
            </a:extLst>
          </p:cNvPr>
          <p:cNvSpPr>
            <a:spLocks/>
          </p:cNvSpPr>
          <p:nvPr/>
        </p:nvSpPr>
        <p:spPr bwMode="auto">
          <a:xfrm>
            <a:off x="8978900" y="1358900"/>
            <a:ext cx="1588" cy="2870200"/>
          </a:xfrm>
          <a:custGeom>
            <a:avLst/>
            <a:gdLst>
              <a:gd name="T0" fmla="*/ 0 w 1"/>
              <a:gd name="T1" fmla="*/ 0 h 1808"/>
              <a:gd name="T2" fmla="*/ 0 w 1"/>
              <a:gd name="T3" fmla="*/ 2147483646 h 1808"/>
              <a:gd name="T4" fmla="*/ 0 60000 65536"/>
              <a:gd name="T5" fmla="*/ 0 60000 65536"/>
              <a:gd name="T6" fmla="*/ 0 w 1"/>
              <a:gd name="T7" fmla="*/ 0 h 1808"/>
              <a:gd name="T8" fmla="*/ 1 w 1"/>
              <a:gd name="T9" fmla="*/ 1808 h 18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808">
                <a:moveTo>
                  <a:pt x="0" y="0"/>
                </a:moveTo>
                <a:lnTo>
                  <a:pt x="0" y="1808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0B13AD4D-52AD-6B48-412B-65219B696038}"/>
              </a:ext>
            </a:extLst>
          </p:cNvPr>
          <p:cNvGrpSpPr>
            <a:grpSpLocks/>
          </p:cNvGrpSpPr>
          <p:nvPr/>
        </p:nvGrpSpPr>
        <p:grpSpPr bwMode="auto">
          <a:xfrm>
            <a:off x="4999038" y="1270000"/>
            <a:ext cx="3979862" cy="3035300"/>
            <a:chOff x="2189" y="800"/>
            <a:chExt cx="2507" cy="1912"/>
          </a:xfrm>
        </p:grpSpPr>
        <p:sp>
          <p:nvSpPr>
            <p:cNvPr id="33827" name="Freeform 15">
              <a:extLst>
                <a:ext uri="{FF2B5EF4-FFF2-40B4-BE49-F238E27FC236}">
                  <a16:creationId xmlns:a16="http://schemas.microsoft.com/office/drawing/2014/main" id="{1AEB2E18-DBE5-B4F0-5327-92430299C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" y="808"/>
              <a:ext cx="171" cy="167"/>
            </a:xfrm>
            <a:custGeom>
              <a:avLst/>
              <a:gdLst>
                <a:gd name="T0" fmla="*/ 0 w 171"/>
                <a:gd name="T1" fmla="*/ 167 h 167"/>
                <a:gd name="T2" fmla="*/ 171 w 171"/>
                <a:gd name="T3" fmla="*/ 0 h 167"/>
                <a:gd name="T4" fmla="*/ 0 60000 65536"/>
                <a:gd name="T5" fmla="*/ 0 60000 65536"/>
                <a:gd name="T6" fmla="*/ 0 w 171"/>
                <a:gd name="T7" fmla="*/ 0 h 167"/>
                <a:gd name="T8" fmla="*/ 171 w 171"/>
                <a:gd name="T9" fmla="*/ 167 h 1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1" h="167">
                  <a:moveTo>
                    <a:pt x="0" y="167"/>
                  </a:moveTo>
                  <a:lnTo>
                    <a:pt x="171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28" name="Line 16">
              <a:extLst>
                <a:ext uri="{FF2B5EF4-FFF2-40B4-BE49-F238E27FC236}">
                  <a16:creationId xmlns:a16="http://schemas.microsoft.com/office/drawing/2014/main" id="{F6D8211F-C61C-ED95-C02C-05F2D48818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9" y="843"/>
              <a:ext cx="420" cy="4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29" name="Freeform 17">
              <a:extLst>
                <a:ext uri="{FF2B5EF4-FFF2-40B4-BE49-F238E27FC236}">
                  <a16:creationId xmlns:a16="http://schemas.microsoft.com/office/drawing/2014/main" id="{1B4C58D7-F81C-0220-65D0-601EE0EEA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7" y="856"/>
              <a:ext cx="411" cy="408"/>
            </a:xfrm>
            <a:custGeom>
              <a:avLst/>
              <a:gdLst>
                <a:gd name="T0" fmla="*/ 0 w 411"/>
                <a:gd name="T1" fmla="*/ 408 h 408"/>
                <a:gd name="T2" fmla="*/ 411 w 411"/>
                <a:gd name="T3" fmla="*/ 0 h 408"/>
                <a:gd name="T4" fmla="*/ 0 60000 65536"/>
                <a:gd name="T5" fmla="*/ 0 60000 65536"/>
                <a:gd name="T6" fmla="*/ 0 w 411"/>
                <a:gd name="T7" fmla="*/ 0 h 408"/>
                <a:gd name="T8" fmla="*/ 411 w 411"/>
                <a:gd name="T9" fmla="*/ 408 h 4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1" h="408">
                  <a:moveTo>
                    <a:pt x="0" y="408"/>
                  </a:moveTo>
                  <a:lnTo>
                    <a:pt x="411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30" name="Freeform 18">
              <a:extLst>
                <a:ext uri="{FF2B5EF4-FFF2-40B4-BE49-F238E27FC236}">
                  <a16:creationId xmlns:a16="http://schemas.microsoft.com/office/drawing/2014/main" id="{84D37038-40AD-289C-6CC8-70F06CF08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" y="816"/>
              <a:ext cx="451" cy="448"/>
            </a:xfrm>
            <a:custGeom>
              <a:avLst/>
              <a:gdLst>
                <a:gd name="T0" fmla="*/ 0 w 451"/>
                <a:gd name="T1" fmla="*/ 448 h 448"/>
                <a:gd name="T2" fmla="*/ 451 w 451"/>
                <a:gd name="T3" fmla="*/ 0 h 448"/>
                <a:gd name="T4" fmla="*/ 0 60000 65536"/>
                <a:gd name="T5" fmla="*/ 0 60000 65536"/>
                <a:gd name="T6" fmla="*/ 0 w 451"/>
                <a:gd name="T7" fmla="*/ 0 h 448"/>
                <a:gd name="T8" fmla="*/ 451 w 451"/>
                <a:gd name="T9" fmla="*/ 448 h 4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1" h="448">
                  <a:moveTo>
                    <a:pt x="0" y="448"/>
                  </a:moveTo>
                  <a:lnTo>
                    <a:pt x="451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31" name="Freeform 19">
              <a:extLst>
                <a:ext uri="{FF2B5EF4-FFF2-40B4-BE49-F238E27FC236}">
                  <a16:creationId xmlns:a16="http://schemas.microsoft.com/office/drawing/2014/main" id="{F2FCF343-A40E-5EF6-8F16-E6A54CFF9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3" y="844"/>
              <a:ext cx="423" cy="420"/>
            </a:xfrm>
            <a:custGeom>
              <a:avLst/>
              <a:gdLst>
                <a:gd name="T0" fmla="*/ 0 w 423"/>
                <a:gd name="T1" fmla="*/ 420 h 420"/>
                <a:gd name="T2" fmla="*/ 423 w 423"/>
                <a:gd name="T3" fmla="*/ 0 h 420"/>
                <a:gd name="T4" fmla="*/ 0 60000 65536"/>
                <a:gd name="T5" fmla="*/ 0 60000 65536"/>
                <a:gd name="T6" fmla="*/ 0 w 423"/>
                <a:gd name="T7" fmla="*/ 0 h 420"/>
                <a:gd name="T8" fmla="*/ 423 w 423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23" h="420">
                  <a:moveTo>
                    <a:pt x="0" y="420"/>
                  </a:moveTo>
                  <a:lnTo>
                    <a:pt x="423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32" name="Freeform 20">
              <a:extLst>
                <a:ext uri="{FF2B5EF4-FFF2-40B4-BE49-F238E27FC236}">
                  <a16:creationId xmlns:a16="http://schemas.microsoft.com/office/drawing/2014/main" id="{2681FDCC-DA17-0ED1-93EE-82B6D424C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5" y="816"/>
              <a:ext cx="547" cy="544"/>
            </a:xfrm>
            <a:custGeom>
              <a:avLst/>
              <a:gdLst>
                <a:gd name="T0" fmla="*/ 0 w 547"/>
                <a:gd name="T1" fmla="*/ 544 h 544"/>
                <a:gd name="T2" fmla="*/ 547 w 547"/>
                <a:gd name="T3" fmla="*/ 0 h 544"/>
                <a:gd name="T4" fmla="*/ 0 60000 65536"/>
                <a:gd name="T5" fmla="*/ 0 60000 65536"/>
                <a:gd name="T6" fmla="*/ 0 w 547"/>
                <a:gd name="T7" fmla="*/ 0 h 544"/>
                <a:gd name="T8" fmla="*/ 547 w 547"/>
                <a:gd name="T9" fmla="*/ 544 h 5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7" h="544">
                  <a:moveTo>
                    <a:pt x="0" y="544"/>
                  </a:moveTo>
                  <a:lnTo>
                    <a:pt x="547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33" name="Freeform 21">
              <a:extLst>
                <a:ext uri="{FF2B5EF4-FFF2-40B4-BE49-F238E27FC236}">
                  <a16:creationId xmlns:a16="http://schemas.microsoft.com/office/drawing/2014/main" id="{BB618FA3-3C34-E69A-ACAF-75C0B0833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" y="845"/>
              <a:ext cx="513" cy="515"/>
            </a:xfrm>
            <a:custGeom>
              <a:avLst/>
              <a:gdLst>
                <a:gd name="T0" fmla="*/ 0 w 513"/>
                <a:gd name="T1" fmla="*/ 515 h 515"/>
                <a:gd name="T2" fmla="*/ 513 w 513"/>
                <a:gd name="T3" fmla="*/ 0 h 515"/>
                <a:gd name="T4" fmla="*/ 0 60000 65536"/>
                <a:gd name="T5" fmla="*/ 0 60000 65536"/>
                <a:gd name="T6" fmla="*/ 0 w 513"/>
                <a:gd name="T7" fmla="*/ 0 h 515"/>
                <a:gd name="T8" fmla="*/ 513 w 513"/>
                <a:gd name="T9" fmla="*/ 515 h 5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3" h="515">
                  <a:moveTo>
                    <a:pt x="0" y="515"/>
                  </a:moveTo>
                  <a:lnTo>
                    <a:pt x="513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34" name="Freeform 22">
              <a:extLst>
                <a:ext uri="{FF2B5EF4-FFF2-40B4-BE49-F238E27FC236}">
                  <a16:creationId xmlns:a16="http://schemas.microsoft.com/office/drawing/2014/main" id="{F41B15B7-8BF3-B797-C050-E920904BC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800"/>
              <a:ext cx="560" cy="560"/>
            </a:xfrm>
            <a:custGeom>
              <a:avLst/>
              <a:gdLst>
                <a:gd name="T0" fmla="*/ 0 w 560"/>
                <a:gd name="T1" fmla="*/ 560 h 560"/>
                <a:gd name="T2" fmla="*/ 560 w 560"/>
                <a:gd name="T3" fmla="*/ 0 h 560"/>
                <a:gd name="T4" fmla="*/ 0 60000 65536"/>
                <a:gd name="T5" fmla="*/ 0 60000 65536"/>
                <a:gd name="T6" fmla="*/ 0 w 560"/>
                <a:gd name="T7" fmla="*/ 0 h 560"/>
                <a:gd name="T8" fmla="*/ 560 w 560"/>
                <a:gd name="T9" fmla="*/ 560 h 5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0" h="560">
                  <a:moveTo>
                    <a:pt x="0" y="560"/>
                  </a:moveTo>
                  <a:lnTo>
                    <a:pt x="56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35" name="Freeform 23">
              <a:extLst>
                <a:ext uri="{FF2B5EF4-FFF2-40B4-BE49-F238E27FC236}">
                  <a16:creationId xmlns:a16="http://schemas.microsoft.com/office/drawing/2014/main" id="{08D4FBE9-A98F-DC8D-D433-D8686007F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" y="832"/>
              <a:ext cx="584" cy="584"/>
            </a:xfrm>
            <a:custGeom>
              <a:avLst/>
              <a:gdLst>
                <a:gd name="T0" fmla="*/ 0 w 584"/>
                <a:gd name="T1" fmla="*/ 584 h 584"/>
                <a:gd name="T2" fmla="*/ 584 w 584"/>
                <a:gd name="T3" fmla="*/ 0 h 584"/>
                <a:gd name="T4" fmla="*/ 0 60000 65536"/>
                <a:gd name="T5" fmla="*/ 0 60000 65536"/>
                <a:gd name="T6" fmla="*/ 0 w 584"/>
                <a:gd name="T7" fmla="*/ 0 h 584"/>
                <a:gd name="T8" fmla="*/ 584 w 584"/>
                <a:gd name="T9" fmla="*/ 584 h 5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84" h="584">
                  <a:moveTo>
                    <a:pt x="0" y="584"/>
                  </a:moveTo>
                  <a:lnTo>
                    <a:pt x="584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36" name="Freeform 24">
              <a:extLst>
                <a:ext uri="{FF2B5EF4-FFF2-40B4-BE49-F238E27FC236}">
                  <a16:creationId xmlns:a16="http://schemas.microsoft.com/office/drawing/2014/main" id="{68A9319F-3E2F-B86B-8488-1DBAA6B10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" y="1069"/>
              <a:ext cx="530" cy="531"/>
            </a:xfrm>
            <a:custGeom>
              <a:avLst/>
              <a:gdLst>
                <a:gd name="T0" fmla="*/ 0 w 530"/>
                <a:gd name="T1" fmla="*/ 531 h 531"/>
                <a:gd name="T2" fmla="*/ 530 w 530"/>
                <a:gd name="T3" fmla="*/ 0 h 531"/>
                <a:gd name="T4" fmla="*/ 0 60000 65536"/>
                <a:gd name="T5" fmla="*/ 0 60000 65536"/>
                <a:gd name="T6" fmla="*/ 0 w 530"/>
                <a:gd name="T7" fmla="*/ 0 h 531"/>
                <a:gd name="T8" fmla="*/ 530 w 530"/>
                <a:gd name="T9" fmla="*/ 531 h 5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30" h="531">
                  <a:moveTo>
                    <a:pt x="0" y="531"/>
                  </a:moveTo>
                  <a:lnTo>
                    <a:pt x="53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37" name="Line 25">
              <a:extLst>
                <a:ext uri="{FF2B5EF4-FFF2-40B4-BE49-F238E27FC236}">
                  <a16:creationId xmlns:a16="http://schemas.microsoft.com/office/drawing/2014/main" id="{34B60650-64E7-7730-EBE2-46DBD101C0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05" y="1359"/>
              <a:ext cx="480" cy="4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38" name="Freeform 26">
              <a:extLst>
                <a:ext uri="{FF2B5EF4-FFF2-40B4-BE49-F238E27FC236}">
                  <a16:creationId xmlns:a16="http://schemas.microsoft.com/office/drawing/2014/main" id="{18D8AFF1-EB72-2925-9CFD-A383F4D52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1647"/>
              <a:ext cx="990" cy="993"/>
            </a:xfrm>
            <a:custGeom>
              <a:avLst/>
              <a:gdLst>
                <a:gd name="T0" fmla="*/ 990 w 990"/>
                <a:gd name="T1" fmla="*/ 0 h 993"/>
                <a:gd name="T2" fmla="*/ 0 w 990"/>
                <a:gd name="T3" fmla="*/ 993 h 993"/>
                <a:gd name="T4" fmla="*/ 0 60000 65536"/>
                <a:gd name="T5" fmla="*/ 0 60000 65536"/>
                <a:gd name="T6" fmla="*/ 0 w 990"/>
                <a:gd name="T7" fmla="*/ 0 h 993"/>
                <a:gd name="T8" fmla="*/ 990 w 990"/>
                <a:gd name="T9" fmla="*/ 993 h 99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90" h="993">
                  <a:moveTo>
                    <a:pt x="990" y="0"/>
                  </a:moveTo>
                  <a:lnTo>
                    <a:pt x="0" y="99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39" name="Freeform 27">
              <a:extLst>
                <a:ext uri="{FF2B5EF4-FFF2-40B4-BE49-F238E27FC236}">
                  <a16:creationId xmlns:a16="http://schemas.microsoft.com/office/drawing/2014/main" id="{40882842-367F-24F7-1296-E37D51016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1920"/>
              <a:ext cx="741" cy="745"/>
            </a:xfrm>
            <a:custGeom>
              <a:avLst/>
              <a:gdLst>
                <a:gd name="T0" fmla="*/ 0 w 741"/>
                <a:gd name="T1" fmla="*/ 745 h 745"/>
                <a:gd name="T2" fmla="*/ 741 w 741"/>
                <a:gd name="T3" fmla="*/ 0 h 745"/>
                <a:gd name="T4" fmla="*/ 0 60000 65536"/>
                <a:gd name="T5" fmla="*/ 0 60000 65536"/>
                <a:gd name="T6" fmla="*/ 0 w 741"/>
                <a:gd name="T7" fmla="*/ 0 h 745"/>
                <a:gd name="T8" fmla="*/ 741 w 741"/>
                <a:gd name="T9" fmla="*/ 745 h 7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1" h="745">
                  <a:moveTo>
                    <a:pt x="0" y="745"/>
                  </a:moveTo>
                  <a:lnTo>
                    <a:pt x="741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40" name="Freeform 28">
              <a:extLst>
                <a:ext uri="{FF2B5EF4-FFF2-40B4-BE49-F238E27FC236}">
                  <a16:creationId xmlns:a16="http://schemas.microsoft.com/office/drawing/2014/main" id="{E2A7C69B-EC8E-8F84-DDE4-C1DA92C83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" y="2224"/>
              <a:ext cx="477" cy="480"/>
            </a:xfrm>
            <a:custGeom>
              <a:avLst/>
              <a:gdLst>
                <a:gd name="T0" fmla="*/ 0 w 477"/>
                <a:gd name="T1" fmla="*/ 480 h 480"/>
                <a:gd name="T2" fmla="*/ 477 w 477"/>
                <a:gd name="T3" fmla="*/ 0 h 480"/>
                <a:gd name="T4" fmla="*/ 0 60000 65536"/>
                <a:gd name="T5" fmla="*/ 0 60000 65536"/>
                <a:gd name="T6" fmla="*/ 0 w 477"/>
                <a:gd name="T7" fmla="*/ 0 h 480"/>
                <a:gd name="T8" fmla="*/ 477 w 477"/>
                <a:gd name="T9" fmla="*/ 480 h 4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7" h="480">
                  <a:moveTo>
                    <a:pt x="0" y="480"/>
                  </a:moveTo>
                  <a:lnTo>
                    <a:pt x="477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41" name="Freeform 29">
              <a:extLst>
                <a:ext uri="{FF2B5EF4-FFF2-40B4-BE49-F238E27FC236}">
                  <a16:creationId xmlns:a16="http://schemas.microsoft.com/office/drawing/2014/main" id="{2ED6788A-7428-796E-31AB-982A1D845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" y="2511"/>
              <a:ext cx="165" cy="169"/>
            </a:xfrm>
            <a:custGeom>
              <a:avLst/>
              <a:gdLst>
                <a:gd name="T0" fmla="*/ 165 w 165"/>
                <a:gd name="T1" fmla="*/ 0 h 169"/>
                <a:gd name="T2" fmla="*/ 0 w 165"/>
                <a:gd name="T3" fmla="*/ 169 h 169"/>
                <a:gd name="T4" fmla="*/ 0 60000 65536"/>
                <a:gd name="T5" fmla="*/ 0 60000 65536"/>
                <a:gd name="T6" fmla="*/ 0 w 165"/>
                <a:gd name="T7" fmla="*/ 0 h 169"/>
                <a:gd name="T8" fmla="*/ 165 w 165"/>
                <a:gd name="T9" fmla="*/ 169 h 16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5" h="169">
                  <a:moveTo>
                    <a:pt x="165" y="0"/>
                  </a:moveTo>
                  <a:lnTo>
                    <a:pt x="0" y="16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42" name="Freeform 30">
              <a:extLst>
                <a:ext uri="{FF2B5EF4-FFF2-40B4-BE49-F238E27FC236}">
                  <a16:creationId xmlns:a16="http://schemas.microsoft.com/office/drawing/2014/main" id="{09DF9616-FA51-276E-EA12-3CD4DEAD5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2127"/>
              <a:ext cx="582" cy="585"/>
            </a:xfrm>
            <a:custGeom>
              <a:avLst/>
              <a:gdLst>
                <a:gd name="T0" fmla="*/ 582 w 582"/>
                <a:gd name="T1" fmla="*/ 0 h 585"/>
                <a:gd name="T2" fmla="*/ 0 w 582"/>
                <a:gd name="T3" fmla="*/ 585 h 585"/>
                <a:gd name="T4" fmla="*/ 0 60000 65536"/>
                <a:gd name="T5" fmla="*/ 0 60000 65536"/>
                <a:gd name="T6" fmla="*/ 0 w 582"/>
                <a:gd name="T7" fmla="*/ 0 h 585"/>
                <a:gd name="T8" fmla="*/ 582 w 582"/>
                <a:gd name="T9" fmla="*/ 585 h 5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82" h="585">
                  <a:moveTo>
                    <a:pt x="582" y="0"/>
                  </a:moveTo>
                  <a:lnTo>
                    <a:pt x="0" y="585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43" name="Freeform 31">
              <a:extLst>
                <a:ext uri="{FF2B5EF4-FFF2-40B4-BE49-F238E27FC236}">
                  <a16:creationId xmlns:a16="http://schemas.microsoft.com/office/drawing/2014/main" id="{75BBEBC1-D5A5-C01C-4921-75625AB51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6" y="2120"/>
              <a:ext cx="552" cy="552"/>
            </a:xfrm>
            <a:custGeom>
              <a:avLst/>
              <a:gdLst>
                <a:gd name="T0" fmla="*/ 552 w 552"/>
                <a:gd name="T1" fmla="*/ 0 h 552"/>
                <a:gd name="T2" fmla="*/ 0 w 552"/>
                <a:gd name="T3" fmla="*/ 552 h 552"/>
                <a:gd name="T4" fmla="*/ 0 60000 65536"/>
                <a:gd name="T5" fmla="*/ 0 60000 65536"/>
                <a:gd name="T6" fmla="*/ 0 w 552"/>
                <a:gd name="T7" fmla="*/ 0 h 552"/>
                <a:gd name="T8" fmla="*/ 552 w 552"/>
                <a:gd name="T9" fmla="*/ 552 h 5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52" h="552">
                  <a:moveTo>
                    <a:pt x="552" y="0"/>
                  </a:moveTo>
                  <a:lnTo>
                    <a:pt x="0" y="55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44" name="Freeform 32">
              <a:extLst>
                <a:ext uri="{FF2B5EF4-FFF2-40B4-BE49-F238E27FC236}">
                  <a16:creationId xmlns:a16="http://schemas.microsoft.com/office/drawing/2014/main" id="{79241135-12DD-FBA5-3A3F-9D45CF697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" y="2127"/>
              <a:ext cx="550" cy="553"/>
            </a:xfrm>
            <a:custGeom>
              <a:avLst/>
              <a:gdLst>
                <a:gd name="T0" fmla="*/ 550 w 550"/>
                <a:gd name="T1" fmla="*/ 0 h 553"/>
                <a:gd name="T2" fmla="*/ 0 w 550"/>
                <a:gd name="T3" fmla="*/ 553 h 553"/>
                <a:gd name="T4" fmla="*/ 0 60000 65536"/>
                <a:gd name="T5" fmla="*/ 0 60000 65536"/>
                <a:gd name="T6" fmla="*/ 0 w 550"/>
                <a:gd name="T7" fmla="*/ 0 h 553"/>
                <a:gd name="T8" fmla="*/ 550 w 550"/>
                <a:gd name="T9" fmla="*/ 553 h 5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50" h="553">
                  <a:moveTo>
                    <a:pt x="550" y="0"/>
                  </a:moveTo>
                  <a:lnTo>
                    <a:pt x="0" y="55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45" name="Freeform 33">
              <a:extLst>
                <a:ext uri="{FF2B5EF4-FFF2-40B4-BE49-F238E27FC236}">
                  <a16:creationId xmlns:a16="http://schemas.microsoft.com/office/drawing/2014/main" id="{08BCE80B-86E7-F514-D287-FEBEA0EF8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223"/>
              <a:ext cx="477" cy="481"/>
            </a:xfrm>
            <a:custGeom>
              <a:avLst/>
              <a:gdLst>
                <a:gd name="T0" fmla="*/ 477 w 477"/>
                <a:gd name="T1" fmla="*/ 0 h 481"/>
                <a:gd name="T2" fmla="*/ 0 w 477"/>
                <a:gd name="T3" fmla="*/ 481 h 481"/>
                <a:gd name="T4" fmla="*/ 0 60000 65536"/>
                <a:gd name="T5" fmla="*/ 0 60000 65536"/>
                <a:gd name="T6" fmla="*/ 0 w 477"/>
                <a:gd name="T7" fmla="*/ 0 h 481"/>
                <a:gd name="T8" fmla="*/ 477 w 477"/>
                <a:gd name="T9" fmla="*/ 481 h 48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7" h="481">
                  <a:moveTo>
                    <a:pt x="477" y="0"/>
                  </a:moveTo>
                  <a:lnTo>
                    <a:pt x="0" y="481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46" name="Freeform 34">
              <a:extLst>
                <a:ext uri="{FF2B5EF4-FFF2-40B4-BE49-F238E27FC236}">
                  <a16:creationId xmlns:a16="http://schemas.microsoft.com/office/drawing/2014/main" id="{65DFC48B-2EED-E389-F7EC-E1B1C2B95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" y="2223"/>
              <a:ext cx="437" cy="441"/>
            </a:xfrm>
            <a:custGeom>
              <a:avLst/>
              <a:gdLst>
                <a:gd name="T0" fmla="*/ 437 w 437"/>
                <a:gd name="T1" fmla="*/ 0 h 441"/>
                <a:gd name="T2" fmla="*/ 0 w 437"/>
                <a:gd name="T3" fmla="*/ 441 h 441"/>
                <a:gd name="T4" fmla="*/ 0 60000 65536"/>
                <a:gd name="T5" fmla="*/ 0 60000 65536"/>
                <a:gd name="T6" fmla="*/ 0 w 437"/>
                <a:gd name="T7" fmla="*/ 0 h 441"/>
                <a:gd name="T8" fmla="*/ 437 w 437"/>
                <a:gd name="T9" fmla="*/ 441 h 4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37" h="441">
                  <a:moveTo>
                    <a:pt x="437" y="0"/>
                  </a:moveTo>
                  <a:lnTo>
                    <a:pt x="0" y="441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47" name="Line 35">
              <a:extLst>
                <a:ext uri="{FF2B5EF4-FFF2-40B4-BE49-F238E27FC236}">
                  <a16:creationId xmlns:a16="http://schemas.microsoft.com/office/drawing/2014/main" id="{1D0338AF-DA52-E88A-69BC-D5F076EB13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89" y="2223"/>
              <a:ext cx="192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69348" name="Line 36">
            <a:extLst>
              <a:ext uri="{FF2B5EF4-FFF2-40B4-BE49-F238E27FC236}">
                <a16:creationId xmlns:a16="http://schemas.microsoft.com/office/drawing/2014/main" id="{A1C7EC1A-8D08-493B-BAC5-FB556A0674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6438" y="2767013"/>
            <a:ext cx="594360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9349" name="Line 37">
            <a:extLst>
              <a:ext uri="{FF2B5EF4-FFF2-40B4-BE49-F238E27FC236}">
                <a16:creationId xmlns:a16="http://schemas.microsoft.com/office/drawing/2014/main" id="{5C6879B2-8A34-F83C-EE43-312CAE6483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02213" y="1333501"/>
            <a:ext cx="0" cy="677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9351" name="Text Box 39">
            <a:extLst>
              <a:ext uri="{FF2B5EF4-FFF2-40B4-BE49-F238E27FC236}">
                <a16:creationId xmlns:a16="http://schemas.microsoft.com/office/drawing/2014/main" id="{C1D038A6-2F23-9A80-6063-E0AE663B9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931" y="4496744"/>
            <a:ext cx="17588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>
                <a:solidFill>
                  <a:srgbClr val="FF3300"/>
                </a:solidFill>
                <a:sym typeface="Monotype Sorts" pitchFamily="2" charset="2"/>
              </a:rPr>
              <a:t>★ </a:t>
            </a:r>
            <a:r>
              <a:rPr lang="zh-CN" altLang="en-US"/>
              <a:t>画外螺纹</a:t>
            </a:r>
          </a:p>
        </p:txBody>
      </p:sp>
      <p:sp>
        <p:nvSpPr>
          <p:cNvPr id="269352" name="Text Box 40">
            <a:extLst>
              <a:ext uri="{FF2B5EF4-FFF2-40B4-BE49-F238E27FC236}">
                <a16:creationId xmlns:a16="http://schemas.microsoft.com/office/drawing/2014/main" id="{C0CA5D3A-2756-7BFE-0D7F-B4CA82C1A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025" y="5046663"/>
            <a:ext cx="370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zh-CN">
                <a:solidFill>
                  <a:srgbClr val="FF3300"/>
                </a:solidFill>
                <a:sym typeface="Monotype Sorts" pitchFamily="2" charset="2"/>
              </a:rPr>
              <a:t>★ </a:t>
            </a:r>
            <a:r>
              <a:rPr lang="zh-CN" altLang="en-US">
                <a:sym typeface="Monotype Sorts" pitchFamily="2" charset="2"/>
              </a:rPr>
              <a:t>确定内螺纹的端面位置</a:t>
            </a:r>
          </a:p>
        </p:txBody>
      </p:sp>
      <p:sp>
        <p:nvSpPr>
          <p:cNvPr id="269353" name="Text Box 41">
            <a:extLst>
              <a:ext uri="{FF2B5EF4-FFF2-40B4-BE49-F238E27FC236}">
                <a16:creationId xmlns:a16="http://schemas.microsoft.com/office/drawing/2014/main" id="{E3B3D032-0875-3BE1-655A-E98C26149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025" y="5622925"/>
            <a:ext cx="4014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zh-CN">
                <a:solidFill>
                  <a:srgbClr val="FF3300"/>
                </a:solidFill>
                <a:sym typeface="Monotype Sorts" pitchFamily="2" charset="2"/>
              </a:rPr>
              <a:t>★ </a:t>
            </a:r>
            <a:r>
              <a:rPr lang="zh-CN" altLang="en-US"/>
              <a:t>画内螺纹及其余部分投影</a:t>
            </a:r>
          </a:p>
        </p:txBody>
      </p:sp>
      <p:sp>
        <p:nvSpPr>
          <p:cNvPr id="269354" name="Freeform 42">
            <a:extLst>
              <a:ext uri="{FF2B5EF4-FFF2-40B4-BE49-F238E27FC236}">
                <a16:creationId xmlns:a16="http://schemas.microsoft.com/office/drawing/2014/main" id="{F945D93B-4C3B-0AD7-9911-16F1883FB94D}"/>
              </a:ext>
            </a:extLst>
          </p:cNvPr>
          <p:cNvSpPr>
            <a:spLocks/>
          </p:cNvSpPr>
          <p:nvPr/>
        </p:nvSpPr>
        <p:spPr bwMode="auto">
          <a:xfrm>
            <a:off x="5003800" y="1268414"/>
            <a:ext cx="3962400" cy="117475"/>
          </a:xfrm>
          <a:custGeom>
            <a:avLst/>
            <a:gdLst>
              <a:gd name="T0" fmla="*/ 0 w 2496"/>
              <a:gd name="T1" fmla="*/ 2147483646 h 74"/>
              <a:gd name="T2" fmla="*/ 2147483646 w 2496"/>
              <a:gd name="T3" fmla="*/ 2147483646 h 74"/>
              <a:gd name="T4" fmla="*/ 2147483646 w 2496"/>
              <a:gd name="T5" fmla="*/ 2147483646 h 74"/>
              <a:gd name="T6" fmla="*/ 2147483646 w 2496"/>
              <a:gd name="T7" fmla="*/ 2147483646 h 74"/>
              <a:gd name="T8" fmla="*/ 2147483646 w 2496"/>
              <a:gd name="T9" fmla="*/ 2147483646 h 74"/>
              <a:gd name="T10" fmla="*/ 2147483646 w 2496"/>
              <a:gd name="T11" fmla="*/ 2147483646 h 74"/>
              <a:gd name="T12" fmla="*/ 2147483646 w 2496"/>
              <a:gd name="T13" fmla="*/ 2147483646 h 74"/>
              <a:gd name="T14" fmla="*/ 2147483646 w 2496"/>
              <a:gd name="T15" fmla="*/ 2147483646 h 74"/>
              <a:gd name="T16" fmla="*/ 2147483646 w 2496"/>
              <a:gd name="T17" fmla="*/ 2147483646 h 7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96"/>
              <a:gd name="T28" fmla="*/ 0 h 74"/>
              <a:gd name="T29" fmla="*/ 2496 w 2496"/>
              <a:gd name="T30" fmla="*/ 74 h 7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96" h="74">
                <a:moveTo>
                  <a:pt x="0" y="41"/>
                </a:moveTo>
                <a:cubicBezTo>
                  <a:pt x="93" y="26"/>
                  <a:pt x="187" y="12"/>
                  <a:pt x="288" y="17"/>
                </a:cubicBezTo>
                <a:cubicBezTo>
                  <a:pt x="389" y="22"/>
                  <a:pt x="497" y="74"/>
                  <a:pt x="608" y="73"/>
                </a:cubicBezTo>
                <a:cubicBezTo>
                  <a:pt x="719" y="72"/>
                  <a:pt x="839" y="12"/>
                  <a:pt x="952" y="9"/>
                </a:cubicBezTo>
                <a:cubicBezTo>
                  <a:pt x="1065" y="6"/>
                  <a:pt x="1187" y="56"/>
                  <a:pt x="1288" y="57"/>
                </a:cubicBezTo>
                <a:cubicBezTo>
                  <a:pt x="1389" y="58"/>
                  <a:pt x="1467" y="17"/>
                  <a:pt x="1560" y="17"/>
                </a:cubicBezTo>
                <a:cubicBezTo>
                  <a:pt x="1653" y="17"/>
                  <a:pt x="1731" y="60"/>
                  <a:pt x="1848" y="57"/>
                </a:cubicBezTo>
                <a:cubicBezTo>
                  <a:pt x="1965" y="54"/>
                  <a:pt x="2156" y="2"/>
                  <a:pt x="2264" y="1"/>
                </a:cubicBezTo>
                <a:cubicBezTo>
                  <a:pt x="2372" y="0"/>
                  <a:pt x="2457" y="41"/>
                  <a:pt x="2496" y="49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9355" name="Freeform 43">
            <a:extLst>
              <a:ext uri="{FF2B5EF4-FFF2-40B4-BE49-F238E27FC236}">
                <a16:creationId xmlns:a16="http://schemas.microsoft.com/office/drawing/2014/main" id="{6F3C13BB-BA5C-4D63-E0C6-88906DDC4FF5}"/>
              </a:ext>
            </a:extLst>
          </p:cNvPr>
          <p:cNvSpPr>
            <a:spLocks/>
          </p:cNvSpPr>
          <p:nvPr/>
        </p:nvSpPr>
        <p:spPr bwMode="auto">
          <a:xfrm>
            <a:off x="4991100" y="4176714"/>
            <a:ext cx="3987800" cy="147637"/>
          </a:xfrm>
          <a:custGeom>
            <a:avLst/>
            <a:gdLst>
              <a:gd name="T0" fmla="*/ 0 w 2512"/>
              <a:gd name="T1" fmla="*/ 2147483646 h 93"/>
              <a:gd name="T2" fmla="*/ 2147483646 w 2512"/>
              <a:gd name="T3" fmla="*/ 2147483646 h 93"/>
              <a:gd name="T4" fmla="*/ 2147483646 w 2512"/>
              <a:gd name="T5" fmla="*/ 2147483646 h 93"/>
              <a:gd name="T6" fmla="*/ 2147483646 w 2512"/>
              <a:gd name="T7" fmla="*/ 2147483646 h 93"/>
              <a:gd name="T8" fmla="*/ 2147483646 w 2512"/>
              <a:gd name="T9" fmla="*/ 2147483646 h 93"/>
              <a:gd name="T10" fmla="*/ 2147483646 w 2512"/>
              <a:gd name="T11" fmla="*/ 2147483646 h 93"/>
              <a:gd name="T12" fmla="*/ 2147483646 w 2512"/>
              <a:gd name="T13" fmla="*/ 2147483646 h 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12"/>
              <a:gd name="T22" fmla="*/ 0 h 93"/>
              <a:gd name="T23" fmla="*/ 2512 w 2512"/>
              <a:gd name="T24" fmla="*/ 93 h 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12" h="93">
                <a:moveTo>
                  <a:pt x="0" y="33"/>
                </a:moveTo>
                <a:cubicBezTo>
                  <a:pt x="131" y="57"/>
                  <a:pt x="263" y="82"/>
                  <a:pt x="392" y="81"/>
                </a:cubicBezTo>
                <a:cubicBezTo>
                  <a:pt x="521" y="80"/>
                  <a:pt x="647" y="24"/>
                  <a:pt x="776" y="25"/>
                </a:cubicBezTo>
                <a:cubicBezTo>
                  <a:pt x="905" y="26"/>
                  <a:pt x="1035" y="93"/>
                  <a:pt x="1168" y="89"/>
                </a:cubicBezTo>
                <a:cubicBezTo>
                  <a:pt x="1301" y="85"/>
                  <a:pt x="1425" y="2"/>
                  <a:pt x="1576" y="1"/>
                </a:cubicBezTo>
                <a:cubicBezTo>
                  <a:pt x="1727" y="0"/>
                  <a:pt x="1916" y="77"/>
                  <a:pt x="2072" y="81"/>
                </a:cubicBezTo>
                <a:cubicBezTo>
                  <a:pt x="2228" y="85"/>
                  <a:pt x="2420" y="37"/>
                  <a:pt x="2512" y="2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" name="Group 44">
            <a:extLst>
              <a:ext uri="{FF2B5EF4-FFF2-40B4-BE49-F238E27FC236}">
                <a16:creationId xmlns:a16="http://schemas.microsoft.com/office/drawing/2014/main" id="{4BD91BCB-1C8A-81FC-8593-375C811A7EF2}"/>
              </a:ext>
            </a:extLst>
          </p:cNvPr>
          <p:cNvGrpSpPr>
            <a:grpSpLocks/>
          </p:cNvGrpSpPr>
          <p:nvPr/>
        </p:nvGrpSpPr>
        <p:grpSpPr bwMode="auto">
          <a:xfrm>
            <a:off x="3414714" y="1995488"/>
            <a:ext cx="3260725" cy="1535112"/>
            <a:chOff x="1191" y="1257"/>
            <a:chExt cx="2054" cy="967"/>
          </a:xfrm>
        </p:grpSpPr>
        <p:sp>
          <p:nvSpPr>
            <p:cNvPr id="33817" name="Line 45">
              <a:extLst>
                <a:ext uri="{FF2B5EF4-FFF2-40B4-BE49-F238E27FC236}">
                  <a16:creationId xmlns:a16="http://schemas.microsoft.com/office/drawing/2014/main" id="{56D39727-3EB3-D33E-9DCD-DA7EE3DFA6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9" y="1359"/>
              <a:ext cx="15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18" name="Line 46">
              <a:extLst>
                <a:ext uri="{FF2B5EF4-FFF2-40B4-BE49-F238E27FC236}">
                  <a16:creationId xmlns:a16="http://schemas.microsoft.com/office/drawing/2014/main" id="{ABE6F7D2-9164-E55C-C822-F44FDCDDD4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9" y="2127"/>
              <a:ext cx="15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19" name="Line 47">
              <a:extLst>
                <a:ext uri="{FF2B5EF4-FFF2-40B4-BE49-F238E27FC236}">
                  <a16:creationId xmlns:a16="http://schemas.microsoft.com/office/drawing/2014/main" id="{2B729DF1-EB82-9209-3EB1-3DD0BCF57E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" y="1263"/>
              <a:ext cx="0" cy="9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20" name="Freeform 48">
              <a:extLst>
                <a:ext uri="{FF2B5EF4-FFF2-40B4-BE49-F238E27FC236}">
                  <a16:creationId xmlns:a16="http://schemas.microsoft.com/office/drawing/2014/main" id="{4E93D00B-B9F2-0027-5D43-4D8A0DC81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" y="1264"/>
              <a:ext cx="1891" cy="2"/>
            </a:xfrm>
            <a:custGeom>
              <a:avLst/>
              <a:gdLst>
                <a:gd name="T0" fmla="*/ 0 w 1891"/>
                <a:gd name="T1" fmla="*/ 2 h 2"/>
                <a:gd name="T2" fmla="*/ 1891 w 1891"/>
                <a:gd name="T3" fmla="*/ 0 h 2"/>
                <a:gd name="T4" fmla="*/ 0 60000 65536"/>
                <a:gd name="T5" fmla="*/ 0 60000 65536"/>
                <a:gd name="T6" fmla="*/ 0 w 1891"/>
                <a:gd name="T7" fmla="*/ 0 h 2"/>
                <a:gd name="T8" fmla="*/ 1891 w 189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91" h="2">
                  <a:moveTo>
                    <a:pt x="0" y="2"/>
                  </a:moveTo>
                  <a:lnTo>
                    <a:pt x="1891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21" name="Line 49">
              <a:extLst>
                <a:ext uri="{FF2B5EF4-FFF2-40B4-BE49-F238E27FC236}">
                  <a16:creationId xmlns:a16="http://schemas.microsoft.com/office/drawing/2014/main" id="{1D55133B-073F-1D16-1F42-A2A30326A9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8" y="2223"/>
              <a:ext cx="189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22" name="Line 50">
              <a:extLst>
                <a:ext uri="{FF2B5EF4-FFF2-40B4-BE49-F238E27FC236}">
                  <a16:creationId xmlns:a16="http://schemas.microsoft.com/office/drawing/2014/main" id="{D1A2F060-65E6-4E16-914B-E44B4CC1B8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9" y="1263"/>
              <a:ext cx="0" cy="9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23" name="Line 51">
              <a:extLst>
                <a:ext uri="{FF2B5EF4-FFF2-40B4-BE49-F238E27FC236}">
                  <a16:creationId xmlns:a16="http://schemas.microsoft.com/office/drawing/2014/main" id="{7EB041F2-A408-3FDD-0A50-3F3D3087DA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3" y="1257"/>
              <a:ext cx="96" cy="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24" name="Freeform 52">
              <a:extLst>
                <a:ext uri="{FF2B5EF4-FFF2-40B4-BE49-F238E27FC236}">
                  <a16:creationId xmlns:a16="http://schemas.microsoft.com/office/drawing/2014/main" id="{2B0048D6-0376-413F-76EC-CA29952C1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" y="1362"/>
              <a:ext cx="1" cy="774"/>
            </a:xfrm>
            <a:custGeom>
              <a:avLst/>
              <a:gdLst>
                <a:gd name="T0" fmla="*/ 0 w 1"/>
                <a:gd name="T1" fmla="*/ 0 h 774"/>
                <a:gd name="T2" fmla="*/ 0 w 1"/>
                <a:gd name="T3" fmla="*/ 774 h 774"/>
                <a:gd name="T4" fmla="*/ 0 60000 65536"/>
                <a:gd name="T5" fmla="*/ 0 60000 65536"/>
                <a:gd name="T6" fmla="*/ 0 w 1"/>
                <a:gd name="T7" fmla="*/ 0 h 774"/>
                <a:gd name="T8" fmla="*/ 1 w 1"/>
                <a:gd name="T9" fmla="*/ 774 h 7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74">
                  <a:moveTo>
                    <a:pt x="0" y="0"/>
                  </a:moveTo>
                  <a:lnTo>
                    <a:pt x="0" y="774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25" name="Freeform 53">
              <a:extLst>
                <a:ext uri="{FF2B5EF4-FFF2-40B4-BE49-F238E27FC236}">
                  <a16:creationId xmlns:a16="http://schemas.microsoft.com/office/drawing/2014/main" id="{65C387D6-65C4-95E8-98F4-1C29455A0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" y="2131"/>
              <a:ext cx="100" cy="92"/>
            </a:xfrm>
            <a:custGeom>
              <a:avLst/>
              <a:gdLst>
                <a:gd name="T0" fmla="*/ 0 w 94"/>
                <a:gd name="T1" fmla="*/ 92 h 92"/>
                <a:gd name="T2" fmla="*/ 128 w 94"/>
                <a:gd name="T3" fmla="*/ 0 h 92"/>
                <a:gd name="T4" fmla="*/ 0 60000 65536"/>
                <a:gd name="T5" fmla="*/ 0 60000 65536"/>
                <a:gd name="T6" fmla="*/ 0 w 94"/>
                <a:gd name="T7" fmla="*/ 0 h 92"/>
                <a:gd name="T8" fmla="*/ 94 w 94"/>
                <a:gd name="T9" fmla="*/ 92 h 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4" h="92">
                  <a:moveTo>
                    <a:pt x="0" y="92"/>
                  </a:moveTo>
                  <a:lnTo>
                    <a:pt x="94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26" name="Freeform 54">
              <a:extLst>
                <a:ext uri="{FF2B5EF4-FFF2-40B4-BE49-F238E27FC236}">
                  <a16:creationId xmlns:a16="http://schemas.microsoft.com/office/drawing/2014/main" id="{400D3604-05AF-F296-5CC8-102E72A3F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1" y="1264"/>
              <a:ext cx="65" cy="960"/>
            </a:xfrm>
            <a:custGeom>
              <a:avLst/>
              <a:gdLst>
                <a:gd name="T0" fmla="*/ 65 w 65"/>
                <a:gd name="T1" fmla="*/ 0 h 960"/>
                <a:gd name="T2" fmla="*/ 1 w 65"/>
                <a:gd name="T3" fmla="*/ 264 h 960"/>
                <a:gd name="T4" fmla="*/ 57 w 65"/>
                <a:gd name="T5" fmla="*/ 504 h 960"/>
                <a:gd name="T6" fmla="*/ 9 w 65"/>
                <a:gd name="T7" fmla="*/ 744 h 960"/>
                <a:gd name="T8" fmla="*/ 65 w 65"/>
                <a:gd name="T9" fmla="*/ 960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60"/>
                <a:gd name="T17" fmla="*/ 65 w 65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60">
                  <a:moveTo>
                    <a:pt x="65" y="0"/>
                  </a:moveTo>
                  <a:cubicBezTo>
                    <a:pt x="32" y="85"/>
                    <a:pt x="2" y="180"/>
                    <a:pt x="1" y="264"/>
                  </a:cubicBezTo>
                  <a:cubicBezTo>
                    <a:pt x="0" y="348"/>
                    <a:pt x="56" y="424"/>
                    <a:pt x="57" y="504"/>
                  </a:cubicBezTo>
                  <a:cubicBezTo>
                    <a:pt x="58" y="584"/>
                    <a:pt x="8" y="668"/>
                    <a:pt x="9" y="744"/>
                  </a:cubicBezTo>
                  <a:cubicBezTo>
                    <a:pt x="10" y="820"/>
                    <a:pt x="53" y="915"/>
                    <a:pt x="65" y="96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9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9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6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9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69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6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6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25" grpId="0" animBg="1"/>
      <p:bldP spid="269351" grpId="0" autoUpdateAnimBg="0"/>
      <p:bldP spid="269352" grpId="0" autoUpdateAnimBg="0"/>
      <p:bldP spid="269353" grpId="0" autoUpdateAnimBg="0"/>
      <p:bldP spid="269354" grpId="0" animBg="1"/>
      <p:bldP spid="2693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33C37E47-BCD7-0934-00D1-D271F98205C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9544" y="438784"/>
            <a:ext cx="77724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7.1.5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螺纹的标注</a:t>
            </a:r>
          </a:p>
        </p:txBody>
      </p:sp>
      <p:sp>
        <p:nvSpPr>
          <p:cNvPr id="35843" name="灯片编号占位符 4">
            <a:extLst>
              <a:ext uri="{FF2B5EF4-FFF2-40B4-BE49-F238E27FC236}">
                <a16:creationId xmlns:a16="http://schemas.microsoft.com/office/drawing/2014/main" id="{561A2BFF-F9A5-7E6C-3C91-E62B039E1125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9014479" y="6346195"/>
            <a:ext cx="259043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E3F9A20B-66C2-4DA1-AFB0-80445949B332}" type="slidenum">
              <a:rPr kumimoji="0" lang="en-US" altLang="zh-CN" sz="1100" b="0">
                <a:solidFill>
                  <a:srgbClr val="636363"/>
                </a:solidFill>
              </a:rPr>
              <a:pPr/>
              <a:t>18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sp>
        <p:nvSpPr>
          <p:cNvPr id="140300" name="Text Box 12">
            <a:extLst>
              <a:ext uri="{FF2B5EF4-FFF2-40B4-BE49-F238E27FC236}">
                <a16:creationId xmlns:a16="http://schemas.microsoft.com/office/drawing/2014/main" id="{C72ADABF-89F4-D8C2-07B7-1C1B274F2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514" y="1125539"/>
            <a:ext cx="681037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标注的基本格式</a:t>
            </a:r>
          </a:p>
        </p:txBody>
      </p:sp>
      <p:sp>
        <p:nvSpPr>
          <p:cNvPr id="140301" name="Text Box 13">
            <a:extLst>
              <a:ext uri="{FF2B5EF4-FFF2-40B4-BE49-F238E27FC236}">
                <a16:creationId xmlns:a16="http://schemas.microsoft.com/office/drawing/2014/main" id="{8701BB17-D474-7C9E-6C86-E0F839F96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0175" y="1293813"/>
            <a:ext cx="1625600" cy="531812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特征代号</a:t>
            </a:r>
          </a:p>
        </p:txBody>
      </p:sp>
      <p:sp>
        <p:nvSpPr>
          <p:cNvPr id="140302" name="Text Box 14">
            <a:extLst>
              <a:ext uri="{FF2B5EF4-FFF2-40B4-BE49-F238E27FC236}">
                <a16:creationId xmlns:a16="http://schemas.microsoft.com/office/drawing/2014/main" id="{FAE99F8D-6B04-FCC7-4A2B-F487B7B47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6113" y="1293813"/>
            <a:ext cx="1625600" cy="531812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公称直径</a:t>
            </a:r>
          </a:p>
        </p:txBody>
      </p:sp>
      <p:sp>
        <p:nvSpPr>
          <p:cNvPr id="140303" name="Text Box 15">
            <a:extLst>
              <a:ext uri="{FF2B5EF4-FFF2-40B4-BE49-F238E27FC236}">
                <a16:creationId xmlns:a16="http://schemas.microsoft.com/office/drawing/2014/main" id="{D2D9298E-DF80-44F7-5EBE-13C8A9E9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293813"/>
            <a:ext cx="5413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</a:p>
        </p:txBody>
      </p:sp>
      <p:sp>
        <p:nvSpPr>
          <p:cNvPr id="140304" name="Text Box 16">
            <a:extLst>
              <a:ext uri="{FF2B5EF4-FFF2-40B4-BE49-F238E27FC236}">
                <a16:creationId xmlns:a16="http://schemas.microsoft.com/office/drawing/2014/main" id="{463BA34A-D143-4076-9A4D-A7DB382B5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288" y="1293813"/>
            <a:ext cx="2201862" cy="531812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导程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螺距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140305" name="Text Box 17">
            <a:extLst>
              <a:ext uri="{FF2B5EF4-FFF2-40B4-BE49-F238E27FC236}">
                <a16:creationId xmlns:a16="http://schemas.microsoft.com/office/drawing/2014/main" id="{3EAA060F-48F1-948A-77A9-00E67BA2D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5726" y="1293813"/>
            <a:ext cx="911225" cy="531812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旋向</a:t>
            </a:r>
          </a:p>
        </p:txBody>
      </p:sp>
      <p:sp>
        <p:nvSpPr>
          <p:cNvPr id="140306" name="Text Box 18">
            <a:extLst>
              <a:ext uri="{FF2B5EF4-FFF2-40B4-BE49-F238E27FC236}">
                <a16:creationId xmlns:a16="http://schemas.microsoft.com/office/drawing/2014/main" id="{F2997730-226B-2164-16CF-EE6A6561D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350" y="2063751"/>
            <a:ext cx="1982788" cy="531813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公差带代号</a:t>
            </a:r>
          </a:p>
        </p:txBody>
      </p:sp>
      <p:sp>
        <p:nvSpPr>
          <p:cNvPr id="140307" name="Text Box 19">
            <a:extLst>
              <a:ext uri="{FF2B5EF4-FFF2-40B4-BE49-F238E27FC236}">
                <a16:creationId xmlns:a16="http://schemas.microsoft.com/office/drawing/2014/main" id="{461A2133-8415-C056-E13B-59858F905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9" y="2074863"/>
            <a:ext cx="5413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－</a:t>
            </a:r>
          </a:p>
        </p:txBody>
      </p:sp>
      <p:sp>
        <p:nvSpPr>
          <p:cNvPr id="140308" name="Text Box 20">
            <a:extLst>
              <a:ext uri="{FF2B5EF4-FFF2-40B4-BE49-F238E27FC236}">
                <a16:creationId xmlns:a16="http://schemas.microsoft.com/office/drawing/2014/main" id="{409741CA-55DD-2AB6-0608-5E8B1C821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9" y="2063751"/>
            <a:ext cx="2339975" cy="531813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旋合长度代号</a:t>
            </a:r>
          </a:p>
        </p:txBody>
      </p:sp>
      <p:sp>
        <p:nvSpPr>
          <p:cNvPr id="140309" name="Text Box 21">
            <a:extLst>
              <a:ext uri="{FF2B5EF4-FFF2-40B4-BE49-F238E27FC236}">
                <a16:creationId xmlns:a16="http://schemas.microsoft.com/office/drawing/2014/main" id="{A9649FFF-D7E2-F075-0C8B-049859B11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3" y="4508500"/>
            <a:ext cx="355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kumimoji="0" lang="en-US" altLang="zh-CN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★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粗牙螺纹不标注螺距。</a:t>
            </a:r>
          </a:p>
        </p:txBody>
      </p:sp>
      <p:sp>
        <p:nvSpPr>
          <p:cNvPr id="140310" name="Text Box 22">
            <a:extLst>
              <a:ext uri="{FF2B5EF4-FFF2-40B4-BE49-F238E27FC236}">
                <a16:creationId xmlns:a16="http://schemas.microsoft.com/office/drawing/2014/main" id="{44DDA504-0344-B5E9-12EB-8D866F654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4" y="5874694"/>
            <a:ext cx="51347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kumimoji="0" lang="en-US" altLang="zh-CN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★</a:t>
            </a:r>
            <a:r>
              <a:rPr kumimoji="0"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旋合长度为中等时，</a:t>
            </a:r>
            <a:r>
              <a:rPr kumimoji="0" lang="zh-CN" altLang="en-US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“</a:t>
            </a:r>
            <a:r>
              <a:rPr kumimoji="0" lang="en-US" altLang="zh-CN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N</a:t>
            </a:r>
            <a:r>
              <a:rPr kumimoji="0"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”</a:t>
            </a:r>
            <a:r>
              <a:rPr kumimoji="0"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可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省略。</a:t>
            </a:r>
          </a:p>
        </p:txBody>
      </p:sp>
      <p:sp>
        <p:nvSpPr>
          <p:cNvPr id="140311" name="Text Box 23">
            <a:extLst>
              <a:ext uri="{FF2B5EF4-FFF2-40B4-BE49-F238E27FC236}">
                <a16:creationId xmlns:a16="http://schemas.microsoft.com/office/drawing/2014/main" id="{26E38308-8355-56FD-5636-5B4083975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4" y="5013325"/>
            <a:ext cx="6313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kumimoji="0" lang="en-US" altLang="zh-CN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★</a:t>
            </a:r>
            <a:r>
              <a:rPr kumimoji="0"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右旋螺纹不用标注旋向，左旋时则标注</a:t>
            </a:r>
            <a:r>
              <a:rPr kumimoji="0" lang="en-US" altLang="zh-CN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LH</a:t>
            </a:r>
            <a:r>
              <a:rPr kumimoji="0"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grpSp>
        <p:nvGrpSpPr>
          <p:cNvPr id="2" name="Group 27">
            <a:extLst>
              <a:ext uri="{FF2B5EF4-FFF2-40B4-BE49-F238E27FC236}">
                <a16:creationId xmlns:a16="http://schemas.microsoft.com/office/drawing/2014/main" id="{62A3C52C-A349-AB6C-9CF5-E871339A0A61}"/>
              </a:ext>
            </a:extLst>
          </p:cNvPr>
          <p:cNvGrpSpPr>
            <a:grpSpLocks/>
          </p:cNvGrpSpPr>
          <p:nvPr/>
        </p:nvGrpSpPr>
        <p:grpSpPr bwMode="auto">
          <a:xfrm>
            <a:off x="5735638" y="2595564"/>
            <a:ext cx="2678112" cy="1165225"/>
            <a:chOff x="2323" y="1622"/>
            <a:chExt cx="1687" cy="734"/>
          </a:xfrm>
        </p:grpSpPr>
        <p:sp>
          <p:nvSpPr>
            <p:cNvPr id="35870" name="Text Box 28">
              <a:extLst>
                <a:ext uri="{FF2B5EF4-FFF2-40B4-BE49-F238E27FC236}">
                  <a16:creationId xmlns:a16="http://schemas.microsoft.com/office/drawing/2014/main" id="{D34A50D5-C0A9-7F48-598C-674A531A19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3" y="1830"/>
              <a:ext cx="1687" cy="526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zh-CN" altLang="en-US">
                  <a:latin typeface="宋体" panose="02010600030101010101" pitchFamily="2" charset="-122"/>
                  <a:ea typeface="宋体" panose="02010600030101010101" pitchFamily="2" charset="-122"/>
                </a:rPr>
                <a:t>长：</a:t>
              </a:r>
              <a:r>
                <a:rPr lang="en-US" altLang="zh-CN">
                  <a:latin typeface="宋体" panose="02010600030101010101" pitchFamily="2" charset="-122"/>
                  <a:ea typeface="宋体" panose="02010600030101010101" pitchFamily="2" charset="-122"/>
                </a:rPr>
                <a:t>L   </a:t>
              </a:r>
              <a:r>
                <a:rPr lang="zh-CN" altLang="zh-CN">
                  <a:latin typeface="宋体" panose="02010600030101010101" pitchFamily="2" charset="-122"/>
                  <a:ea typeface="宋体" panose="02010600030101010101" pitchFamily="2" charset="-122"/>
                </a:rPr>
                <a:t>中等：</a:t>
              </a:r>
              <a:r>
                <a:rPr lang="en-US" altLang="zh-CN">
                  <a:latin typeface="宋体" panose="02010600030101010101" pitchFamily="2" charset="-122"/>
                  <a:ea typeface="宋体" panose="02010600030101010101" pitchFamily="2" charset="-122"/>
                </a:rPr>
                <a:t>N</a:t>
              </a:r>
            </a:p>
            <a:p>
              <a:pPr algn="l" eaLnBrk="1" hangingPunct="1">
                <a:spcBef>
                  <a:spcPct val="0"/>
                </a:spcBef>
              </a:pPr>
              <a:r>
                <a:rPr lang="zh-CN" altLang="en-US">
                  <a:latin typeface="宋体" panose="02010600030101010101" pitchFamily="2" charset="-122"/>
                  <a:ea typeface="宋体" panose="02010600030101010101" pitchFamily="2" charset="-122"/>
                </a:rPr>
                <a:t>短：</a:t>
              </a:r>
              <a:r>
                <a:rPr lang="en-US" altLang="zh-CN">
                  <a:latin typeface="宋体" panose="02010600030101010101" pitchFamily="2" charset="-122"/>
                  <a:ea typeface="宋体" panose="02010600030101010101" pitchFamily="2" charset="-122"/>
                </a:rPr>
                <a:t>S</a:t>
              </a:r>
            </a:p>
          </p:txBody>
        </p:sp>
        <p:sp>
          <p:nvSpPr>
            <p:cNvPr id="35871" name="Line 29">
              <a:extLst>
                <a:ext uri="{FF2B5EF4-FFF2-40B4-BE49-F238E27FC236}">
                  <a16:creationId xmlns:a16="http://schemas.microsoft.com/office/drawing/2014/main" id="{7928D83C-F1A6-1380-1546-C9C2DFB643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6" y="1622"/>
              <a:ext cx="0" cy="2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30">
            <a:extLst>
              <a:ext uri="{FF2B5EF4-FFF2-40B4-BE49-F238E27FC236}">
                <a16:creationId xmlns:a16="http://schemas.microsoft.com/office/drawing/2014/main" id="{A53CE150-A720-DAE1-B9D1-F18F02960FDB}"/>
              </a:ext>
            </a:extLst>
          </p:cNvPr>
          <p:cNvGrpSpPr>
            <a:grpSpLocks/>
          </p:cNvGrpSpPr>
          <p:nvPr/>
        </p:nvGrpSpPr>
        <p:grpSpPr bwMode="auto">
          <a:xfrm>
            <a:off x="3344864" y="2643188"/>
            <a:ext cx="1728787" cy="1117600"/>
            <a:chOff x="817" y="1635"/>
            <a:chExt cx="1089" cy="704"/>
          </a:xfrm>
        </p:grpSpPr>
        <p:sp>
          <p:nvSpPr>
            <p:cNvPr id="35868" name="Text Box 31">
              <a:extLst>
                <a:ext uri="{FF2B5EF4-FFF2-40B4-BE49-F238E27FC236}">
                  <a16:creationId xmlns:a16="http://schemas.microsoft.com/office/drawing/2014/main" id="{3522D3F7-D59A-1623-3C50-240A1122AF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" y="1813"/>
              <a:ext cx="1089" cy="526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zh-CN" altLang="en-US">
                  <a:latin typeface="Times New Roman" panose="02020603050405020304" pitchFamily="18" charset="0"/>
                  <a:ea typeface="宋体" panose="02010600030101010101" pitchFamily="2" charset="-122"/>
                </a:rPr>
                <a:t>中</a:t>
              </a:r>
              <a:r>
                <a:rPr kumimoji="0" lang="zh-CN" altLang="en-US">
                  <a:latin typeface="Times New Roman" panose="02020603050405020304" pitchFamily="18" charset="0"/>
                  <a:ea typeface="宋体" panose="02010600030101010101" pitchFamily="2" charset="-122"/>
                </a:rPr>
                <a:t>径</a:t>
              </a:r>
              <a:r>
                <a:rPr lang="zh-CN" altLang="en-US">
                  <a:latin typeface="Times New Roman" panose="02020603050405020304" pitchFamily="18" charset="0"/>
                  <a:ea typeface="宋体" panose="02010600030101010101" pitchFamily="2" charset="-122"/>
                </a:rPr>
                <a:t>和</a:t>
              </a:r>
              <a:r>
                <a:rPr kumimoji="0" lang="zh-CN" altLang="en-US">
                  <a:latin typeface="Times New Roman" panose="02020603050405020304" pitchFamily="18" charset="0"/>
                  <a:ea typeface="宋体" panose="02010600030101010101" pitchFamily="2" charset="-122"/>
                </a:rPr>
                <a:t>顶</a:t>
              </a:r>
              <a:r>
                <a:rPr lang="zh-CN" altLang="en-US">
                  <a:latin typeface="Times New Roman" panose="02020603050405020304" pitchFamily="18" charset="0"/>
                  <a:ea typeface="宋体" panose="02010600030101010101" pitchFamily="2" charset="-122"/>
                </a:rPr>
                <a:t>径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zh-CN" altLang="en-US">
                  <a:latin typeface="Times New Roman" panose="02020603050405020304" pitchFamily="18" charset="0"/>
                  <a:ea typeface="宋体" panose="02010600030101010101" pitchFamily="2" charset="-122"/>
                </a:rPr>
                <a:t>公差带代号</a:t>
              </a:r>
            </a:p>
          </p:txBody>
        </p:sp>
        <p:sp>
          <p:nvSpPr>
            <p:cNvPr id="35869" name="Line 32">
              <a:extLst>
                <a:ext uri="{FF2B5EF4-FFF2-40B4-BE49-F238E27FC236}">
                  <a16:creationId xmlns:a16="http://schemas.microsoft.com/office/drawing/2014/main" id="{36BCAA33-646E-0889-C901-A63F528EBF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5" y="1635"/>
              <a:ext cx="0" cy="19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sm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40321" name="Text Box 33">
            <a:extLst>
              <a:ext uri="{FF2B5EF4-FFF2-40B4-BE49-F238E27FC236}">
                <a16:creationId xmlns:a16="http://schemas.microsoft.com/office/drawing/2014/main" id="{BF75A06C-BF57-1AC4-EE19-01854BC6D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964" y="2062163"/>
            <a:ext cx="5413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－</a:t>
            </a:r>
          </a:p>
        </p:txBody>
      </p:sp>
      <p:sp>
        <p:nvSpPr>
          <p:cNvPr id="140322" name="Text Box 34">
            <a:extLst>
              <a:ext uri="{FF2B5EF4-FFF2-40B4-BE49-F238E27FC236}">
                <a16:creationId xmlns:a16="http://schemas.microsoft.com/office/drawing/2014/main" id="{C3C29DC8-880B-7F02-BA31-3CFD36A78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3" y="5445125"/>
            <a:ext cx="7231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zh-CN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★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公差带代号应按顺序标注中径、顶径公差带代号。</a:t>
            </a:r>
          </a:p>
        </p:txBody>
      </p:sp>
      <p:grpSp>
        <p:nvGrpSpPr>
          <p:cNvPr id="4" name="Group 35">
            <a:extLst>
              <a:ext uri="{FF2B5EF4-FFF2-40B4-BE49-F238E27FC236}">
                <a16:creationId xmlns:a16="http://schemas.microsoft.com/office/drawing/2014/main" id="{268D0DA9-0797-9010-F7CD-C977EA84FD57}"/>
              </a:ext>
            </a:extLst>
          </p:cNvPr>
          <p:cNvGrpSpPr>
            <a:grpSpLocks/>
          </p:cNvGrpSpPr>
          <p:nvPr/>
        </p:nvGrpSpPr>
        <p:grpSpPr bwMode="auto">
          <a:xfrm>
            <a:off x="2135189" y="4005263"/>
            <a:ext cx="6459537" cy="519112"/>
            <a:chOff x="355" y="2538"/>
            <a:chExt cx="4076" cy="334"/>
          </a:xfrm>
        </p:grpSpPr>
        <p:sp>
          <p:nvSpPr>
            <p:cNvPr id="35863" name="Text Box 36">
              <a:extLst>
                <a:ext uri="{FF2B5EF4-FFF2-40B4-BE49-F238E27FC236}">
                  <a16:creationId xmlns:a16="http://schemas.microsoft.com/office/drawing/2014/main" id="{945E4384-81AC-CC95-790D-3269BB21F9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" y="2555"/>
              <a:ext cx="1093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altLang="zh-CN"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★</a:t>
              </a:r>
              <a:r>
                <a:rPr lang="zh-CN" altLang="en-US">
                  <a:latin typeface="宋体" panose="02010600030101010101" pitchFamily="2" charset="-122"/>
                  <a:ea typeface="宋体" panose="02010600030101010101" pitchFamily="2" charset="-122"/>
                </a:rPr>
                <a:t>单线螺纹</a:t>
              </a:r>
            </a:p>
          </p:txBody>
        </p:sp>
        <p:sp>
          <p:nvSpPr>
            <p:cNvPr id="35864" name="Text Box 37">
              <a:extLst>
                <a:ext uri="{FF2B5EF4-FFF2-40B4-BE49-F238E27FC236}">
                  <a16:creationId xmlns:a16="http://schemas.microsoft.com/office/drawing/2014/main" id="{8896CBC4-D1E0-BCC5-57E9-C84E086BBB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1" y="2553"/>
              <a:ext cx="1209" cy="303"/>
            </a:xfrm>
            <a:prstGeom prst="rect">
              <a:avLst/>
            </a:prstGeom>
            <a:noFill/>
            <a:ln w="12700">
              <a:solidFill>
                <a:srgbClr val="FF5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zh-CN" altLang="en-US">
                  <a:latin typeface="宋体" panose="02010600030101010101" pitchFamily="2" charset="-122"/>
                  <a:ea typeface="宋体" panose="02010600030101010101" pitchFamily="2" charset="-122"/>
                </a:rPr>
                <a:t>导程</a:t>
              </a:r>
              <a:r>
                <a:rPr lang="en-US" altLang="zh-CN">
                  <a:latin typeface="宋体" panose="02010600030101010101" pitchFamily="2" charset="-122"/>
                  <a:ea typeface="宋体" panose="02010600030101010101" pitchFamily="2" charset="-122"/>
                </a:rPr>
                <a:t>(</a:t>
              </a:r>
              <a:r>
                <a:rPr lang="en-US" altLang="zh-CN"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r>
                <a:rPr lang="zh-CN" altLang="en-US">
                  <a:latin typeface="宋体" panose="02010600030101010101" pitchFamily="2" charset="-122"/>
                  <a:ea typeface="宋体" panose="02010600030101010101" pitchFamily="2" charset="-122"/>
                </a:rPr>
                <a:t>螺距</a:t>
              </a:r>
              <a:r>
                <a:rPr lang="en-US" altLang="zh-CN">
                  <a:latin typeface="宋体" panose="02010600030101010101" pitchFamily="2" charset="-122"/>
                  <a:ea typeface="宋体" panose="02010600030101010101" pitchFamily="2" charset="-122"/>
                </a:rPr>
                <a:t>)</a:t>
              </a:r>
            </a:p>
          </p:txBody>
        </p:sp>
        <p:sp>
          <p:nvSpPr>
            <p:cNvPr id="35865" name="Text Box 38">
              <a:extLst>
                <a:ext uri="{FF2B5EF4-FFF2-40B4-BE49-F238E27FC236}">
                  <a16:creationId xmlns:a16="http://schemas.microsoft.com/office/drawing/2014/main" id="{8138E271-1F7C-8C29-B7BA-D3A125CF6A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2" y="2554"/>
              <a:ext cx="508" cy="301"/>
            </a:xfrm>
            <a:prstGeom prst="rect">
              <a:avLst/>
            </a:prstGeom>
            <a:noFill/>
            <a:ln w="9525">
              <a:solidFill>
                <a:srgbClr val="FF5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>
                  <a:latin typeface="宋体" panose="02010600030101010101" pitchFamily="2" charset="-122"/>
                  <a:ea typeface="宋体" panose="02010600030101010101" pitchFamily="2" charset="-122"/>
                </a:rPr>
                <a:t>螺距</a:t>
              </a:r>
            </a:p>
          </p:txBody>
        </p:sp>
        <p:sp>
          <p:nvSpPr>
            <p:cNvPr id="35866" name="Text Box 39">
              <a:extLst>
                <a:ext uri="{FF2B5EF4-FFF2-40B4-BE49-F238E27FC236}">
                  <a16:creationId xmlns:a16="http://schemas.microsoft.com/office/drawing/2014/main" id="{A93390B4-9156-D6CC-DF43-AB99D0306B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8" y="2557"/>
              <a:ext cx="568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>
                  <a:latin typeface="宋体" panose="02010600030101010101" pitchFamily="2" charset="-122"/>
                  <a:ea typeface="宋体" panose="02010600030101010101" pitchFamily="2" charset="-122"/>
                </a:rPr>
                <a:t>改为</a:t>
              </a:r>
            </a:p>
          </p:txBody>
        </p:sp>
        <p:sp>
          <p:nvSpPr>
            <p:cNvPr id="35867" name="Text Box 40">
              <a:extLst>
                <a:ext uri="{FF2B5EF4-FFF2-40B4-BE49-F238E27FC236}">
                  <a16:creationId xmlns:a16="http://schemas.microsoft.com/office/drawing/2014/main" id="{521F2E11-2BCA-ADAA-A00F-4F1103F5B4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1" y="2538"/>
              <a:ext cx="310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2800">
                  <a:solidFill>
                    <a:schemeClr val="accent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。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0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9" dur="500"/>
                                        <p:tgtEl>
                                          <p:spTgt spid="14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4" dur="500"/>
                                        <p:tgtEl>
                                          <p:spTgt spid="14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40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4" dur="500"/>
                                        <p:tgtEl>
                                          <p:spTgt spid="140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00" grpId="0" autoUpdateAnimBg="0"/>
      <p:bldP spid="140301" grpId="0" animBg="1" autoUpdateAnimBg="0"/>
      <p:bldP spid="140302" grpId="0" animBg="1" autoUpdateAnimBg="0"/>
      <p:bldP spid="140303" grpId="0" autoUpdateAnimBg="0"/>
      <p:bldP spid="140304" grpId="0" animBg="1" autoUpdateAnimBg="0"/>
      <p:bldP spid="140305" grpId="0" animBg="1" autoUpdateAnimBg="0"/>
      <p:bldP spid="140306" grpId="0" animBg="1" autoUpdateAnimBg="0"/>
      <p:bldP spid="140307" grpId="0" autoUpdateAnimBg="0"/>
      <p:bldP spid="140308" grpId="0" animBg="1" autoUpdateAnimBg="0"/>
      <p:bldP spid="140309" grpId="0" autoUpdateAnimBg="0"/>
      <p:bldP spid="140310" grpId="0" autoUpdateAnimBg="0"/>
      <p:bldP spid="140311" grpId="0" autoUpdateAnimBg="0"/>
      <p:bldP spid="140321" grpId="0" autoUpdateAnimBg="0"/>
      <p:bldP spid="14032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23">
            <a:extLst>
              <a:ext uri="{FF2B5EF4-FFF2-40B4-BE49-F238E27FC236}">
                <a16:creationId xmlns:a16="http://schemas.microsoft.com/office/drawing/2014/main" id="{637711CB-CF1A-1910-9A5E-626BE88B996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457201"/>
            <a:ext cx="822960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标注示例</a:t>
            </a:r>
          </a:p>
        </p:txBody>
      </p:sp>
      <p:sp>
        <p:nvSpPr>
          <p:cNvPr id="37891" name="灯片编号占位符 4">
            <a:extLst>
              <a:ext uri="{FF2B5EF4-FFF2-40B4-BE49-F238E27FC236}">
                <a16:creationId xmlns:a16="http://schemas.microsoft.com/office/drawing/2014/main" id="{3A838E32-C769-E9F2-6CA9-15346DE2634D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9014479" y="6346195"/>
            <a:ext cx="259043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34104575-E010-43C0-9767-3DC07DBB72ED}" type="slidenum">
              <a:rPr kumimoji="0" lang="en-US" altLang="zh-CN" sz="1100" b="0">
                <a:solidFill>
                  <a:srgbClr val="636363"/>
                </a:solidFill>
              </a:rPr>
              <a:pPr/>
              <a:t>19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sp>
        <p:nvSpPr>
          <p:cNvPr id="234721" name="Text Box 225">
            <a:extLst>
              <a:ext uri="{FF2B5EF4-FFF2-40B4-BE49-F238E27FC236}">
                <a16:creationId xmlns:a16="http://schemas.microsoft.com/office/drawing/2014/main" id="{A117F787-B21C-494E-558D-9B2696840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831851"/>
            <a:ext cx="4783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280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M20×2LH</a:t>
            </a:r>
            <a:r>
              <a:rPr kumimoji="0" lang="zh-CN" altLang="en-US" sz="2800">
                <a:solidFill>
                  <a:srgbClr val="CC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－</a:t>
            </a:r>
            <a:r>
              <a:rPr lang="en-US" altLang="zh-CN" sz="280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5g6g</a:t>
            </a:r>
            <a:r>
              <a:rPr kumimoji="0" lang="zh-CN" altLang="en-US" sz="2800">
                <a:solidFill>
                  <a:srgbClr val="CC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－</a:t>
            </a:r>
            <a:r>
              <a:rPr lang="en-US" altLang="zh-CN" sz="280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</a:p>
        </p:txBody>
      </p:sp>
      <p:grpSp>
        <p:nvGrpSpPr>
          <p:cNvPr id="2" name="Group 226">
            <a:extLst>
              <a:ext uri="{FF2B5EF4-FFF2-40B4-BE49-F238E27FC236}">
                <a16:creationId xmlns:a16="http://schemas.microsoft.com/office/drawing/2014/main" id="{FE711263-61CE-A46D-5C0D-3173C047A190}"/>
              </a:ext>
            </a:extLst>
          </p:cNvPr>
          <p:cNvGrpSpPr>
            <a:grpSpLocks/>
          </p:cNvGrpSpPr>
          <p:nvPr/>
        </p:nvGrpSpPr>
        <p:grpSpPr bwMode="auto">
          <a:xfrm>
            <a:off x="2511425" y="1296988"/>
            <a:ext cx="2241550" cy="635000"/>
            <a:chOff x="622" y="817"/>
            <a:chExt cx="1412" cy="400"/>
          </a:xfrm>
        </p:grpSpPr>
        <p:sp>
          <p:nvSpPr>
            <p:cNvPr id="37941" name="Text Box 227">
              <a:extLst>
                <a:ext uri="{FF2B5EF4-FFF2-40B4-BE49-F238E27FC236}">
                  <a16:creationId xmlns:a16="http://schemas.microsoft.com/office/drawing/2014/main" id="{A50C2EE9-B64A-61E0-0A5A-330710AC4B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" y="929"/>
              <a:ext cx="14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>
                  <a:latin typeface="Times New Roman" panose="02020603050405020304" pitchFamily="18" charset="0"/>
                </a:rPr>
                <a:t>普通螺纹</a:t>
              </a:r>
              <a:endParaRPr lang="zh-CN" altLang="en-US" b="0">
                <a:latin typeface="Times New Roman" panose="02020603050405020304" pitchFamily="18" charset="0"/>
              </a:endParaRPr>
            </a:p>
          </p:txBody>
        </p:sp>
        <p:sp>
          <p:nvSpPr>
            <p:cNvPr id="37942" name="Freeform 228">
              <a:extLst>
                <a:ext uri="{FF2B5EF4-FFF2-40B4-BE49-F238E27FC236}">
                  <a16:creationId xmlns:a16="http://schemas.microsoft.com/office/drawing/2014/main" id="{D405BBCD-8D2C-8398-8446-007E07B6C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" y="1202"/>
              <a:ext cx="1005" cy="5"/>
            </a:xfrm>
            <a:custGeom>
              <a:avLst/>
              <a:gdLst>
                <a:gd name="T0" fmla="*/ 0 w 1005"/>
                <a:gd name="T1" fmla="*/ 5 h 5"/>
                <a:gd name="T2" fmla="*/ 1005 w 1005"/>
                <a:gd name="T3" fmla="*/ 0 h 5"/>
                <a:gd name="T4" fmla="*/ 0 60000 65536"/>
                <a:gd name="T5" fmla="*/ 0 60000 65536"/>
                <a:gd name="T6" fmla="*/ 0 w 1005"/>
                <a:gd name="T7" fmla="*/ 0 h 5"/>
                <a:gd name="T8" fmla="*/ 1005 w 10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05" h="5">
                  <a:moveTo>
                    <a:pt x="0" y="5"/>
                  </a:moveTo>
                  <a:lnTo>
                    <a:pt x="100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43" name="Line 229">
              <a:extLst>
                <a:ext uri="{FF2B5EF4-FFF2-40B4-BE49-F238E27FC236}">
                  <a16:creationId xmlns:a16="http://schemas.microsoft.com/office/drawing/2014/main" id="{4E09FA27-777B-D358-5B05-0CED0E69CC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48" y="817"/>
              <a:ext cx="0" cy="38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230">
            <a:extLst>
              <a:ext uri="{FF2B5EF4-FFF2-40B4-BE49-F238E27FC236}">
                <a16:creationId xmlns:a16="http://schemas.microsoft.com/office/drawing/2014/main" id="{F6EA9060-F323-8B93-7F91-4B77F74C35ED}"/>
              </a:ext>
            </a:extLst>
          </p:cNvPr>
          <p:cNvGrpSpPr>
            <a:grpSpLocks/>
          </p:cNvGrpSpPr>
          <p:nvPr/>
        </p:nvGrpSpPr>
        <p:grpSpPr bwMode="auto">
          <a:xfrm>
            <a:off x="2351088" y="1296989"/>
            <a:ext cx="2520950" cy="1119187"/>
            <a:chOff x="568" y="817"/>
            <a:chExt cx="1588" cy="705"/>
          </a:xfrm>
        </p:grpSpPr>
        <p:sp>
          <p:nvSpPr>
            <p:cNvPr id="37938" name="Text Box 231">
              <a:extLst>
                <a:ext uri="{FF2B5EF4-FFF2-40B4-BE49-F238E27FC236}">
                  <a16:creationId xmlns:a16="http://schemas.microsoft.com/office/drawing/2014/main" id="{AEC8F7E5-2715-B025-D1F9-853080490C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" y="1234"/>
              <a:ext cx="15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/>
                <a:t>大径</a:t>
              </a:r>
              <a:r>
                <a:rPr lang="en-US" altLang="zh-CN"/>
                <a:t>d</a:t>
              </a:r>
              <a:r>
                <a:rPr lang="zh-CN" altLang="en-US"/>
                <a:t>＝</a:t>
              </a:r>
              <a:r>
                <a:rPr lang="en-US" altLang="zh-CN"/>
                <a:t>20</a:t>
              </a:r>
            </a:p>
          </p:txBody>
        </p:sp>
        <p:sp>
          <p:nvSpPr>
            <p:cNvPr id="37939" name="Line 232">
              <a:extLst>
                <a:ext uri="{FF2B5EF4-FFF2-40B4-BE49-F238E27FC236}">
                  <a16:creationId xmlns:a16="http://schemas.microsoft.com/office/drawing/2014/main" id="{962B211F-8C45-4D0A-827B-4D64C128B0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3" y="1494"/>
              <a:ext cx="12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40" name="Line 233">
              <a:extLst>
                <a:ext uri="{FF2B5EF4-FFF2-40B4-BE49-F238E27FC236}">
                  <a16:creationId xmlns:a16="http://schemas.microsoft.com/office/drawing/2014/main" id="{014CBDD3-B2C8-20E2-C43C-B0FE4DFEF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36" y="817"/>
              <a:ext cx="0" cy="6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234">
            <a:extLst>
              <a:ext uri="{FF2B5EF4-FFF2-40B4-BE49-F238E27FC236}">
                <a16:creationId xmlns:a16="http://schemas.microsoft.com/office/drawing/2014/main" id="{07BC9522-4ABB-183A-7ED0-BE4FA7F643BB}"/>
              </a:ext>
            </a:extLst>
          </p:cNvPr>
          <p:cNvGrpSpPr>
            <a:grpSpLocks/>
          </p:cNvGrpSpPr>
          <p:nvPr/>
        </p:nvGrpSpPr>
        <p:grpSpPr bwMode="auto">
          <a:xfrm>
            <a:off x="2279650" y="1296988"/>
            <a:ext cx="3124200" cy="1579562"/>
            <a:chOff x="696" y="817"/>
            <a:chExt cx="1968" cy="995"/>
          </a:xfrm>
        </p:grpSpPr>
        <p:sp>
          <p:nvSpPr>
            <p:cNvPr id="37935" name="Text Box 235">
              <a:extLst>
                <a:ext uri="{FF2B5EF4-FFF2-40B4-BE49-F238E27FC236}">
                  <a16:creationId xmlns:a16="http://schemas.microsoft.com/office/drawing/2014/main" id="{B7960C1F-E2A1-3E24-82DE-4C74326B93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" y="1524"/>
              <a:ext cx="173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/>
                <a:t>螺距</a:t>
              </a:r>
              <a:r>
                <a:rPr lang="en-US" altLang="zh-CN"/>
                <a:t>P2 (</a:t>
              </a:r>
              <a:r>
                <a:rPr lang="zh-CN" altLang="en-US"/>
                <a:t>细牙</a:t>
              </a:r>
              <a:r>
                <a:rPr lang="en-US" altLang="zh-CN"/>
                <a:t>)</a:t>
              </a:r>
              <a:endParaRPr lang="en-US" altLang="zh-CN" b="0"/>
            </a:p>
          </p:txBody>
        </p:sp>
        <p:sp>
          <p:nvSpPr>
            <p:cNvPr id="37936" name="Line 236">
              <a:extLst>
                <a:ext uri="{FF2B5EF4-FFF2-40B4-BE49-F238E27FC236}">
                  <a16:creationId xmlns:a16="http://schemas.microsoft.com/office/drawing/2014/main" id="{075FB82A-6E6B-F716-518E-D70AADBF39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4" y="817"/>
              <a:ext cx="0" cy="9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37" name="Line 237">
              <a:extLst>
                <a:ext uri="{FF2B5EF4-FFF2-40B4-BE49-F238E27FC236}">
                  <a16:creationId xmlns:a16="http://schemas.microsoft.com/office/drawing/2014/main" id="{6384BB25-AC5C-46F0-9CDF-B6ADB73945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3" y="1801"/>
              <a:ext cx="18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238">
            <a:extLst>
              <a:ext uri="{FF2B5EF4-FFF2-40B4-BE49-F238E27FC236}">
                <a16:creationId xmlns:a16="http://schemas.microsoft.com/office/drawing/2014/main" id="{C6E78661-9673-A6B1-9553-C5999DA48150}"/>
              </a:ext>
            </a:extLst>
          </p:cNvPr>
          <p:cNvGrpSpPr>
            <a:grpSpLocks/>
          </p:cNvGrpSpPr>
          <p:nvPr/>
        </p:nvGrpSpPr>
        <p:grpSpPr bwMode="auto">
          <a:xfrm>
            <a:off x="7248526" y="1296988"/>
            <a:ext cx="2797175" cy="609600"/>
            <a:chOff x="3790" y="817"/>
            <a:chExt cx="1762" cy="384"/>
          </a:xfrm>
        </p:grpSpPr>
        <p:sp>
          <p:nvSpPr>
            <p:cNvPr id="37932" name="Text Box 239">
              <a:extLst>
                <a:ext uri="{FF2B5EF4-FFF2-40B4-BE49-F238E27FC236}">
                  <a16:creationId xmlns:a16="http://schemas.microsoft.com/office/drawing/2014/main" id="{C7BA8E65-E4D1-7FA9-EDD8-80259D4C98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909"/>
              <a:ext cx="17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>
                  <a:latin typeface="Times New Roman" panose="02020603050405020304" pitchFamily="18" charset="0"/>
                </a:rPr>
                <a:t>短旋合长度</a:t>
              </a:r>
              <a:endParaRPr lang="zh-CN" altLang="en-US" b="0">
                <a:latin typeface="Times New Roman" panose="02020603050405020304" pitchFamily="18" charset="0"/>
              </a:endParaRPr>
            </a:p>
          </p:txBody>
        </p:sp>
        <p:sp>
          <p:nvSpPr>
            <p:cNvPr id="37933" name="Line 240">
              <a:extLst>
                <a:ext uri="{FF2B5EF4-FFF2-40B4-BE49-F238E27FC236}">
                  <a16:creationId xmlns:a16="http://schemas.microsoft.com/office/drawing/2014/main" id="{A81367C8-D7DA-339D-7983-2EC14FB69C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6" y="817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34" name="Line 241">
              <a:extLst>
                <a:ext uri="{FF2B5EF4-FFF2-40B4-BE49-F238E27FC236}">
                  <a16:creationId xmlns:a16="http://schemas.microsoft.com/office/drawing/2014/main" id="{09491D1C-7326-30FE-44EA-A95656D23E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6" y="1201"/>
              <a:ext cx="11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242">
            <a:extLst>
              <a:ext uri="{FF2B5EF4-FFF2-40B4-BE49-F238E27FC236}">
                <a16:creationId xmlns:a16="http://schemas.microsoft.com/office/drawing/2014/main" id="{1FB6BF5D-DE3D-8098-6EC5-1B92A2B30664}"/>
              </a:ext>
            </a:extLst>
          </p:cNvPr>
          <p:cNvGrpSpPr>
            <a:grpSpLocks/>
          </p:cNvGrpSpPr>
          <p:nvPr/>
        </p:nvGrpSpPr>
        <p:grpSpPr bwMode="auto">
          <a:xfrm>
            <a:off x="6743700" y="1296989"/>
            <a:ext cx="3092450" cy="1087437"/>
            <a:chOff x="3490" y="817"/>
            <a:chExt cx="1948" cy="685"/>
          </a:xfrm>
        </p:grpSpPr>
        <p:sp>
          <p:nvSpPr>
            <p:cNvPr id="37929" name="Text Box 243">
              <a:extLst>
                <a:ext uri="{FF2B5EF4-FFF2-40B4-BE49-F238E27FC236}">
                  <a16:creationId xmlns:a16="http://schemas.microsoft.com/office/drawing/2014/main" id="{AD400482-D29C-7631-E761-8D0F2033A4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0" y="1214"/>
              <a:ext cx="19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>
                  <a:latin typeface="Times New Roman" panose="02020603050405020304" pitchFamily="18" charset="0"/>
                </a:rPr>
                <a:t>顶径公差带代号</a:t>
              </a:r>
            </a:p>
          </p:txBody>
        </p:sp>
        <p:sp>
          <p:nvSpPr>
            <p:cNvPr id="37930" name="Line 244">
              <a:extLst>
                <a:ext uri="{FF2B5EF4-FFF2-40B4-BE49-F238E27FC236}">
                  <a16:creationId xmlns:a16="http://schemas.microsoft.com/office/drawing/2014/main" id="{92C23AFC-C0E2-A481-2B42-FBAD0E7D44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2" y="817"/>
              <a:ext cx="0" cy="6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31" name="Line 245">
              <a:extLst>
                <a:ext uri="{FF2B5EF4-FFF2-40B4-BE49-F238E27FC236}">
                  <a16:creationId xmlns:a16="http://schemas.microsoft.com/office/drawing/2014/main" id="{9C152EC0-932D-DC9E-5AE3-C620804D7B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2" y="1494"/>
              <a:ext cx="150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246">
            <a:extLst>
              <a:ext uri="{FF2B5EF4-FFF2-40B4-BE49-F238E27FC236}">
                <a16:creationId xmlns:a16="http://schemas.microsoft.com/office/drawing/2014/main" id="{298B3E88-6244-903D-E4D7-035C943E564E}"/>
              </a:ext>
            </a:extLst>
          </p:cNvPr>
          <p:cNvGrpSpPr>
            <a:grpSpLocks/>
          </p:cNvGrpSpPr>
          <p:nvPr/>
        </p:nvGrpSpPr>
        <p:grpSpPr bwMode="auto">
          <a:xfrm>
            <a:off x="5421314" y="1296989"/>
            <a:ext cx="1087437" cy="1963737"/>
            <a:chOff x="2651" y="817"/>
            <a:chExt cx="685" cy="1237"/>
          </a:xfrm>
        </p:grpSpPr>
        <p:sp>
          <p:nvSpPr>
            <p:cNvPr id="37927" name="Text Box 247">
              <a:extLst>
                <a:ext uri="{FF2B5EF4-FFF2-40B4-BE49-F238E27FC236}">
                  <a16:creationId xmlns:a16="http://schemas.microsoft.com/office/drawing/2014/main" id="{7930B1EB-9430-1D15-24EA-6B13D47310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1" y="1766"/>
              <a:ext cx="6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>
                  <a:latin typeface="Times New Roman" panose="02020603050405020304" pitchFamily="18" charset="0"/>
                </a:rPr>
                <a:t>左旋</a:t>
              </a:r>
              <a:endParaRPr lang="zh-CN" altLang="en-US" b="0">
                <a:latin typeface="Times New Roman" panose="02020603050405020304" pitchFamily="18" charset="0"/>
              </a:endParaRPr>
            </a:p>
          </p:txBody>
        </p:sp>
        <p:sp>
          <p:nvSpPr>
            <p:cNvPr id="37928" name="Line 248">
              <a:extLst>
                <a:ext uri="{FF2B5EF4-FFF2-40B4-BE49-F238E27FC236}">
                  <a16:creationId xmlns:a16="http://schemas.microsoft.com/office/drawing/2014/main" id="{C0D1E443-7624-AF05-8721-EAFC095C0C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0" y="817"/>
              <a:ext cx="0" cy="9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" name="Group 249">
            <a:extLst>
              <a:ext uri="{FF2B5EF4-FFF2-40B4-BE49-F238E27FC236}">
                <a16:creationId xmlns:a16="http://schemas.microsoft.com/office/drawing/2014/main" id="{E43B7784-B20D-96A0-39FB-11148E676536}"/>
              </a:ext>
            </a:extLst>
          </p:cNvPr>
          <p:cNvGrpSpPr>
            <a:grpSpLocks/>
          </p:cNvGrpSpPr>
          <p:nvPr/>
        </p:nvGrpSpPr>
        <p:grpSpPr bwMode="auto">
          <a:xfrm>
            <a:off x="6672263" y="1296988"/>
            <a:ext cx="3249612" cy="1562100"/>
            <a:chOff x="3336" y="817"/>
            <a:chExt cx="2047" cy="984"/>
          </a:xfrm>
        </p:grpSpPr>
        <p:sp>
          <p:nvSpPr>
            <p:cNvPr id="37924" name="Text Box 250">
              <a:extLst>
                <a:ext uri="{FF2B5EF4-FFF2-40B4-BE49-F238E27FC236}">
                  <a16:creationId xmlns:a16="http://schemas.microsoft.com/office/drawing/2014/main" id="{C1124186-7B90-8443-DAFA-16A6271E8D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5" y="1504"/>
              <a:ext cx="17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>
                  <a:latin typeface="Times New Roman" panose="02020603050405020304" pitchFamily="18" charset="0"/>
                </a:rPr>
                <a:t>中径公差带代号</a:t>
              </a:r>
              <a:endParaRPr lang="zh-CN" altLang="en-US" b="0">
                <a:latin typeface="Times New Roman" panose="02020603050405020304" pitchFamily="18" charset="0"/>
              </a:endParaRPr>
            </a:p>
          </p:txBody>
        </p:sp>
        <p:sp>
          <p:nvSpPr>
            <p:cNvPr id="37925" name="Line 251">
              <a:extLst>
                <a:ext uri="{FF2B5EF4-FFF2-40B4-BE49-F238E27FC236}">
                  <a16:creationId xmlns:a16="http://schemas.microsoft.com/office/drawing/2014/main" id="{94D6AE8D-54CE-D5FB-0BF9-1F2EE5D6FF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6" y="817"/>
              <a:ext cx="0" cy="9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26" name="Line 252">
              <a:extLst>
                <a:ext uri="{FF2B5EF4-FFF2-40B4-BE49-F238E27FC236}">
                  <a16:creationId xmlns:a16="http://schemas.microsoft.com/office/drawing/2014/main" id="{D6D30A5B-8D9C-8E60-926F-D5B5FB7C85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6" y="1801"/>
              <a:ext cx="18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34751" name="Text Box 255">
            <a:extLst>
              <a:ext uri="{FF2B5EF4-FFF2-40B4-BE49-F238E27FC236}">
                <a16:creationId xmlns:a16="http://schemas.microsoft.com/office/drawing/2014/main" id="{15A5F206-B1C0-BD1C-4FA9-DF7DD5938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989" y="3613151"/>
            <a:ext cx="3684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kumimoji="0" lang="en-US" altLang="zh-CN" sz="2800">
                <a:solidFill>
                  <a:srgbClr val="CC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Tr40×14(P7)</a:t>
            </a:r>
            <a:r>
              <a:rPr kumimoji="0" lang="zh-CN" altLang="en-US" sz="2800">
                <a:solidFill>
                  <a:srgbClr val="CC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－</a:t>
            </a:r>
            <a:r>
              <a:rPr kumimoji="0" lang="en-US" altLang="zh-CN" sz="2800">
                <a:solidFill>
                  <a:srgbClr val="CC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7H</a:t>
            </a:r>
            <a:r>
              <a:rPr kumimoji="0" lang="zh-CN" altLang="en-US" sz="2800">
                <a:solidFill>
                  <a:srgbClr val="CC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－</a:t>
            </a:r>
            <a:r>
              <a:rPr kumimoji="0" lang="en-US" altLang="zh-CN" sz="2800">
                <a:solidFill>
                  <a:srgbClr val="CC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</a:p>
        </p:txBody>
      </p:sp>
      <p:grpSp>
        <p:nvGrpSpPr>
          <p:cNvPr id="9" name="Group 256">
            <a:extLst>
              <a:ext uri="{FF2B5EF4-FFF2-40B4-BE49-F238E27FC236}">
                <a16:creationId xmlns:a16="http://schemas.microsoft.com/office/drawing/2014/main" id="{58F2DA59-1C09-9DCD-626E-0B679430DF9F}"/>
              </a:ext>
            </a:extLst>
          </p:cNvPr>
          <p:cNvGrpSpPr>
            <a:grpSpLocks/>
          </p:cNvGrpSpPr>
          <p:nvPr/>
        </p:nvGrpSpPr>
        <p:grpSpPr bwMode="auto">
          <a:xfrm>
            <a:off x="2100263" y="4056063"/>
            <a:ext cx="2241550" cy="635000"/>
            <a:chOff x="363" y="2555"/>
            <a:chExt cx="1412" cy="400"/>
          </a:xfrm>
        </p:grpSpPr>
        <p:sp>
          <p:nvSpPr>
            <p:cNvPr id="37921" name="Text Box 257">
              <a:extLst>
                <a:ext uri="{FF2B5EF4-FFF2-40B4-BE49-F238E27FC236}">
                  <a16:creationId xmlns:a16="http://schemas.microsoft.com/office/drawing/2014/main" id="{27196B96-B5A5-BF39-EB2B-702DE4386D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" y="2667"/>
              <a:ext cx="14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>
                  <a:solidFill>
                    <a:srgbClr val="008000"/>
                  </a:solidFill>
                  <a:latin typeface="Times New Roman" panose="02020603050405020304" pitchFamily="18" charset="0"/>
                </a:rPr>
                <a:t>梯形螺纹</a:t>
              </a:r>
              <a:endParaRPr lang="zh-CN" altLang="en-US" b="0">
                <a:solidFill>
                  <a:srgbClr val="008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922" name="Freeform 258">
              <a:extLst>
                <a:ext uri="{FF2B5EF4-FFF2-40B4-BE49-F238E27FC236}">
                  <a16:creationId xmlns:a16="http://schemas.microsoft.com/office/drawing/2014/main" id="{255F5AEA-13BD-5A18-8E6D-682E67659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2940"/>
              <a:ext cx="1005" cy="5"/>
            </a:xfrm>
            <a:custGeom>
              <a:avLst/>
              <a:gdLst>
                <a:gd name="T0" fmla="*/ 0 w 1005"/>
                <a:gd name="T1" fmla="*/ 5 h 5"/>
                <a:gd name="T2" fmla="*/ 1005 w 1005"/>
                <a:gd name="T3" fmla="*/ 0 h 5"/>
                <a:gd name="T4" fmla="*/ 0 60000 65536"/>
                <a:gd name="T5" fmla="*/ 0 60000 65536"/>
                <a:gd name="T6" fmla="*/ 0 w 1005"/>
                <a:gd name="T7" fmla="*/ 0 h 5"/>
                <a:gd name="T8" fmla="*/ 1005 w 10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05" h="5">
                  <a:moveTo>
                    <a:pt x="0" y="5"/>
                  </a:moveTo>
                  <a:lnTo>
                    <a:pt x="100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23" name="Line 259">
              <a:extLst>
                <a:ext uri="{FF2B5EF4-FFF2-40B4-BE49-F238E27FC236}">
                  <a16:creationId xmlns:a16="http://schemas.microsoft.com/office/drawing/2014/main" id="{2386A3D5-D16A-5C41-7D76-97D7FE5C60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9" y="2555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" name="Group 260">
            <a:extLst>
              <a:ext uri="{FF2B5EF4-FFF2-40B4-BE49-F238E27FC236}">
                <a16:creationId xmlns:a16="http://schemas.microsoft.com/office/drawing/2014/main" id="{BCFDBE15-DE0C-E700-475E-8C75172419F4}"/>
              </a:ext>
            </a:extLst>
          </p:cNvPr>
          <p:cNvGrpSpPr>
            <a:grpSpLocks/>
          </p:cNvGrpSpPr>
          <p:nvPr/>
        </p:nvGrpSpPr>
        <p:grpSpPr bwMode="auto">
          <a:xfrm>
            <a:off x="1919288" y="4090989"/>
            <a:ext cx="2520950" cy="1119187"/>
            <a:chOff x="317" y="2577"/>
            <a:chExt cx="1588" cy="705"/>
          </a:xfrm>
        </p:grpSpPr>
        <p:sp>
          <p:nvSpPr>
            <p:cNvPr id="37918" name="Text Box 261">
              <a:extLst>
                <a:ext uri="{FF2B5EF4-FFF2-40B4-BE49-F238E27FC236}">
                  <a16:creationId xmlns:a16="http://schemas.microsoft.com/office/drawing/2014/main" id="{5EF73C7A-1AB5-E8B8-42CD-4E176C9598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994"/>
              <a:ext cx="15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>
                  <a:solidFill>
                    <a:srgbClr val="008000"/>
                  </a:solidFill>
                </a:rPr>
                <a:t>大径</a:t>
              </a:r>
              <a:r>
                <a:rPr lang="en-US" altLang="zh-CN">
                  <a:solidFill>
                    <a:srgbClr val="008000"/>
                  </a:solidFill>
                </a:rPr>
                <a:t>D</a:t>
              </a:r>
              <a:r>
                <a:rPr lang="zh-CN" altLang="en-US">
                  <a:solidFill>
                    <a:srgbClr val="008000"/>
                  </a:solidFill>
                </a:rPr>
                <a:t>＝</a:t>
              </a:r>
              <a:r>
                <a:rPr lang="en-US" altLang="zh-CN">
                  <a:solidFill>
                    <a:srgbClr val="008000"/>
                  </a:solidFill>
                </a:rPr>
                <a:t>40</a:t>
              </a:r>
              <a:endParaRPr lang="en-US" altLang="zh-CN" b="0">
                <a:solidFill>
                  <a:srgbClr val="008000"/>
                </a:solidFill>
              </a:endParaRPr>
            </a:p>
          </p:txBody>
        </p:sp>
        <p:sp>
          <p:nvSpPr>
            <p:cNvPr id="37919" name="Line 262">
              <a:extLst>
                <a:ext uri="{FF2B5EF4-FFF2-40B4-BE49-F238E27FC236}">
                  <a16:creationId xmlns:a16="http://schemas.microsoft.com/office/drawing/2014/main" id="{6F482BC5-AA43-8BDE-2C8B-60E25A3F81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" y="3254"/>
              <a:ext cx="12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20" name="Line 263">
              <a:extLst>
                <a:ext uri="{FF2B5EF4-FFF2-40B4-BE49-F238E27FC236}">
                  <a16:creationId xmlns:a16="http://schemas.microsoft.com/office/drawing/2014/main" id="{5135C955-7FF0-C14B-682F-B92838C16A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59" y="2577"/>
              <a:ext cx="0" cy="6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Group 264">
            <a:extLst>
              <a:ext uri="{FF2B5EF4-FFF2-40B4-BE49-F238E27FC236}">
                <a16:creationId xmlns:a16="http://schemas.microsoft.com/office/drawing/2014/main" id="{597BDEF5-52AB-044F-61C9-5B2D50D57261}"/>
              </a:ext>
            </a:extLst>
          </p:cNvPr>
          <p:cNvGrpSpPr>
            <a:grpSpLocks/>
          </p:cNvGrpSpPr>
          <p:nvPr/>
        </p:nvGrpSpPr>
        <p:grpSpPr bwMode="auto">
          <a:xfrm>
            <a:off x="2135189" y="4137026"/>
            <a:ext cx="3482975" cy="1592263"/>
            <a:chOff x="501" y="2606"/>
            <a:chExt cx="2194" cy="1003"/>
          </a:xfrm>
        </p:grpSpPr>
        <p:sp>
          <p:nvSpPr>
            <p:cNvPr id="37915" name="Text Box 265">
              <a:extLst>
                <a:ext uri="{FF2B5EF4-FFF2-40B4-BE49-F238E27FC236}">
                  <a16:creationId xmlns:a16="http://schemas.microsoft.com/office/drawing/2014/main" id="{118D7297-EBC0-99A4-964B-EA65BE6014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" y="3321"/>
              <a:ext cx="21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>
                  <a:solidFill>
                    <a:srgbClr val="008000"/>
                  </a:solidFill>
                </a:rPr>
                <a:t>导程</a:t>
              </a:r>
              <a:r>
                <a:rPr lang="en-US" altLang="zh-CN">
                  <a:solidFill>
                    <a:srgbClr val="008000"/>
                  </a:solidFill>
                </a:rPr>
                <a:t>14</a:t>
              </a:r>
              <a:r>
                <a:rPr lang="zh-CN" altLang="en-US">
                  <a:solidFill>
                    <a:srgbClr val="008000"/>
                  </a:solidFill>
                </a:rPr>
                <a:t>螺距</a:t>
              </a:r>
              <a:r>
                <a:rPr lang="en-US" altLang="zh-CN">
                  <a:solidFill>
                    <a:srgbClr val="008000"/>
                  </a:solidFill>
                </a:rPr>
                <a:t>P7</a:t>
              </a:r>
              <a:r>
                <a:rPr lang="zh-CN" altLang="en-US">
                  <a:solidFill>
                    <a:srgbClr val="008000"/>
                  </a:solidFill>
                </a:rPr>
                <a:t>线数</a:t>
              </a:r>
              <a:r>
                <a:rPr lang="en-US" altLang="zh-CN">
                  <a:solidFill>
                    <a:srgbClr val="008000"/>
                  </a:solidFill>
                </a:rPr>
                <a:t>2</a:t>
              </a:r>
            </a:p>
          </p:txBody>
        </p:sp>
        <p:sp>
          <p:nvSpPr>
            <p:cNvPr id="37916" name="Line 266">
              <a:extLst>
                <a:ext uri="{FF2B5EF4-FFF2-40B4-BE49-F238E27FC236}">
                  <a16:creationId xmlns:a16="http://schemas.microsoft.com/office/drawing/2014/main" id="{B18A0BC1-B38E-ECBE-ED77-23C914B08D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1" y="2606"/>
              <a:ext cx="0" cy="9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17" name="Line 267">
              <a:extLst>
                <a:ext uri="{FF2B5EF4-FFF2-40B4-BE49-F238E27FC236}">
                  <a16:creationId xmlns:a16="http://schemas.microsoft.com/office/drawing/2014/main" id="{025D324B-3104-DC40-E271-84F9ADE0CE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4" y="3590"/>
              <a:ext cx="2067" cy="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" name="Group 268">
            <a:extLst>
              <a:ext uri="{FF2B5EF4-FFF2-40B4-BE49-F238E27FC236}">
                <a16:creationId xmlns:a16="http://schemas.microsoft.com/office/drawing/2014/main" id="{E5900686-B722-E1E3-2045-13CF9CB645E1}"/>
              </a:ext>
            </a:extLst>
          </p:cNvPr>
          <p:cNvGrpSpPr>
            <a:grpSpLocks/>
          </p:cNvGrpSpPr>
          <p:nvPr/>
        </p:nvGrpSpPr>
        <p:grpSpPr bwMode="auto">
          <a:xfrm>
            <a:off x="6527800" y="4090989"/>
            <a:ext cx="2078038" cy="1608137"/>
            <a:chOff x="3336" y="2577"/>
            <a:chExt cx="1309" cy="1013"/>
          </a:xfrm>
        </p:grpSpPr>
        <p:sp>
          <p:nvSpPr>
            <p:cNvPr id="37912" name="Line 269">
              <a:extLst>
                <a:ext uri="{FF2B5EF4-FFF2-40B4-BE49-F238E27FC236}">
                  <a16:creationId xmlns:a16="http://schemas.microsoft.com/office/drawing/2014/main" id="{A3DEE56C-6FC1-4579-7CAA-7B7C5074AF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6" y="2577"/>
              <a:ext cx="0" cy="10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13" name="Text Box 270">
              <a:extLst>
                <a:ext uri="{FF2B5EF4-FFF2-40B4-BE49-F238E27FC236}">
                  <a16:creationId xmlns:a16="http://schemas.microsoft.com/office/drawing/2014/main" id="{3BAD8637-EDF2-167A-8156-828265C465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6" y="3027"/>
              <a:ext cx="127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zh-CN" altLang="en-US">
                  <a:solidFill>
                    <a:srgbClr val="008000"/>
                  </a:solidFill>
                  <a:latin typeface="Times New Roman" panose="02020603050405020304" pitchFamily="18" charset="0"/>
                </a:rPr>
                <a:t>中径、顶径公差带代号</a:t>
              </a:r>
            </a:p>
          </p:txBody>
        </p:sp>
        <p:sp>
          <p:nvSpPr>
            <p:cNvPr id="37914" name="Line 271">
              <a:extLst>
                <a:ext uri="{FF2B5EF4-FFF2-40B4-BE49-F238E27FC236}">
                  <a16:creationId xmlns:a16="http://schemas.microsoft.com/office/drawing/2014/main" id="{81EA50EF-DBD4-BF84-B792-8258CFD7F5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6" y="3590"/>
              <a:ext cx="13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" name="Group 272">
            <a:extLst>
              <a:ext uri="{FF2B5EF4-FFF2-40B4-BE49-F238E27FC236}">
                <a16:creationId xmlns:a16="http://schemas.microsoft.com/office/drawing/2014/main" id="{B9AD0DF0-D5BC-0851-6070-2CA88F851CB8}"/>
              </a:ext>
            </a:extLst>
          </p:cNvPr>
          <p:cNvGrpSpPr>
            <a:grpSpLocks/>
          </p:cNvGrpSpPr>
          <p:nvPr/>
        </p:nvGrpSpPr>
        <p:grpSpPr bwMode="auto">
          <a:xfrm>
            <a:off x="6816726" y="4087813"/>
            <a:ext cx="2797175" cy="609600"/>
            <a:chOff x="3672" y="2575"/>
            <a:chExt cx="1762" cy="384"/>
          </a:xfrm>
        </p:grpSpPr>
        <p:sp>
          <p:nvSpPr>
            <p:cNvPr id="37909" name="Text Box 273">
              <a:extLst>
                <a:ext uri="{FF2B5EF4-FFF2-40B4-BE49-F238E27FC236}">
                  <a16:creationId xmlns:a16="http://schemas.microsoft.com/office/drawing/2014/main" id="{8906E1C8-2171-17BA-3C05-E0504D4EC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2" y="2667"/>
              <a:ext cx="17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>
                  <a:solidFill>
                    <a:srgbClr val="008000"/>
                  </a:solidFill>
                  <a:latin typeface="Times New Roman" panose="02020603050405020304" pitchFamily="18" charset="0"/>
                </a:rPr>
                <a:t>长旋合长度</a:t>
              </a:r>
              <a:endParaRPr lang="zh-CN" altLang="en-US" b="0">
                <a:solidFill>
                  <a:srgbClr val="008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910" name="Line 274">
              <a:extLst>
                <a:ext uri="{FF2B5EF4-FFF2-40B4-BE49-F238E27FC236}">
                  <a16:creationId xmlns:a16="http://schemas.microsoft.com/office/drawing/2014/main" id="{AB94F7B2-9552-3D15-3A41-707045AA4B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8" y="2575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11" name="Line 275">
              <a:extLst>
                <a:ext uri="{FF2B5EF4-FFF2-40B4-BE49-F238E27FC236}">
                  <a16:creationId xmlns:a16="http://schemas.microsoft.com/office/drawing/2014/main" id="{1C3E515F-9A6F-F7BC-CF4B-3A0B8273D6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8" y="2959"/>
              <a:ext cx="11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34772" name="Text Box 276">
            <a:extLst>
              <a:ext uri="{FF2B5EF4-FFF2-40B4-BE49-F238E27FC236}">
                <a16:creationId xmlns:a16="http://schemas.microsoft.com/office/drawing/2014/main" id="{BF497C6A-CDB3-B1E8-6610-A8FE440E9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1" y="5721350"/>
            <a:ext cx="79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kumimoji="0" lang="zh-CN" altLang="en-US">
                <a:solidFill>
                  <a:srgbClr val="008000"/>
                </a:solidFill>
                <a:latin typeface="Times New Roman" panose="02020603050405020304" pitchFamily="18" charset="0"/>
              </a:rPr>
              <a:t>右旋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34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34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3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721" grpId="0" autoUpdateAnimBg="0"/>
      <p:bldP spid="234751" grpId="0" autoUpdateAnimBg="0"/>
      <p:bldP spid="23477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37045536-32ED-60A9-6819-A14F380A4760}"/>
              </a:ext>
            </a:extLst>
          </p:cNvPr>
          <p:cNvGrpSpPr/>
          <p:nvPr/>
        </p:nvGrpSpPr>
        <p:grpSpPr>
          <a:xfrm>
            <a:off x="2705517" y="1845717"/>
            <a:ext cx="6517213" cy="684609"/>
            <a:chOff x="1382851" y="1884777"/>
            <a:chExt cx="4138612" cy="912812"/>
          </a:xfrm>
        </p:grpSpPr>
        <p:sp>
          <p:nvSpPr>
            <p:cNvPr id="9" name="MH_SubTitle_1">
              <a:extLst>
                <a:ext uri="{FF2B5EF4-FFF2-40B4-BE49-F238E27FC236}">
                  <a16:creationId xmlns:a16="http://schemas.microsoft.com/office/drawing/2014/main" id="{6EC85B4E-5353-FA52-518E-6C0B5C3AF3B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233751" y="1919702"/>
              <a:ext cx="3287712" cy="838200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70000" tIns="0" rIns="0" bIns="0" spcCol="127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500" dirty="0">
                  <a:solidFill>
                    <a:srgbClr val="565656"/>
                  </a:solidFill>
                </a:rPr>
                <a:t>    螺纹的规定画法和标注</a:t>
              </a:r>
            </a:p>
          </p:txBody>
        </p:sp>
        <p:sp>
          <p:nvSpPr>
            <p:cNvPr id="10" name="MH_Other_1">
              <a:extLst>
                <a:ext uri="{FF2B5EF4-FFF2-40B4-BE49-F238E27FC236}">
                  <a16:creationId xmlns:a16="http://schemas.microsoft.com/office/drawing/2014/main" id="{F1F95D3B-CF2D-A343-B001-A8DC8CF2D47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382851" y="1884777"/>
              <a:ext cx="1041400" cy="912812"/>
            </a:xfrm>
            <a:custGeom>
              <a:avLst/>
              <a:gdLst>
                <a:gd name="connsiteX0" fmla="*/ 0 w 872351"/>
                <a:gd name="connsiteY0" fmla="*/ 0 h 721783"/>
                <a:gd name="connsiteX1" fmla="*/ 697880 w 872351"/>
                <a:gd name="connsiteY1" fmla="*/ 0 h 721783"/>
                <a:gd name="connsiteX2" fmla="*/ 872351 w 872351"/>
                <a:gd name="connsiteY2" fmla="*/ 360892 h 721783"/>
                <a:gd name="connsiteX3" fmla="*/ 697880 w 872351"/>
                <a:gd name="connsiteY3" fmla="*/ 721783 h 721783"/>
                <a:gd name="connsiteX4" fmla="*/ 0 w 872351"/>
                <a:gd name="connsiteY4" fmla="*/ 721783 h 72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351" h="721783">
                  <a:moveTo>
                    <a:pt x="0" y="0"/>
                  </a:moveTo>
                  <a:lnTo>
                    <a:pt x="697880" y="0"/>
                  </a:lnTo>
                  <a:lnTo>
                    <a:pt x="872351" y="360892"/>
                  </a:lnTo>
                  <a:lnTo>
                    <a:pt x="697880" y="721783"/>
                  </a:lnTo>
                  <a:lnTo>
                    <a:pt x="0" y="721783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000" dirty="0">
                  <a:solidFill>
                    <a:srgbClr val="FFFFFF"/>
                  </a:solidFill>
                </a:rPr>
                <a:t>1</a:t>
              </a:r>
              <a:endParaRPr lang="zh-CN" altLang="en-US" sz="3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2229BE9-C9ED-593E-74B9-A94CAAAA322A}"/>
              </a:ext>
            </a:extLst>
          </p:cNvPr>
          <p:cNvGrpSpPr/>
          <p:nvPr/>
        </p:nvGrpSpPr>
        <p:grpSpPr>
          <a:xfrm>
            <a:off x="2705517" y="2539852"/>
            <a:ext cx="6517212" cy="684610"/>
            <a:chOff x="1382851" y="2810290"/>
            <a:chExt cx="4138612" cy="912813"/>
          </a:xfrm>
        </p:grpSpPr>
        <p:sp>
          <p:nvSpPr>
            <p:cNvPr id="12" name="MH_SubTitle_2">
              <a:extLst>
                <a:ext uri="{FF2B5EF4-FFF2-40B4-BE49-F238E27FC236}">
                  <a16:creationId xmlns:a16="http://schemas.microsoft.com/office/drawing/2014/main" id="{D5C417E1-B36B-8347-7796-5D392BE6206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233751" y="2845214"/>
              <a:ext cx="3287712" cy="838200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70000" tIns="0" rIns="0" bIns="0" spcCol="127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500" dirty="0">
                  <a:solidFill>
                    <a:srgbClr val="565656"/>
                  </a:solidFill>
                </a:rPr>
                <a:t>    常用螺纹紧固件的规定画法和标记</a:t>
              </a:r>
            </a:p>
          </p:txBody>
        </p:sp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836D6F3A-168F-4090-A192-A6CACAF4D89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382851" y="2810290"/>
              <a:ext cx="1041400" cy="912813"/>
            </a:xfrm>
            <a:custGeom>
              <a:avLst/>
              <a:gdLst>
                <a:gd name="connsiteX0" fmla="*/ 0 w 872351"/>
                <a:gd name="connsiteY0" fmla="*/ 0 h 721783"/>
                <a:gd name="connsiteX1" fmla="*/ 697880 w 872351"/>
                <a:gd name="connsiteY1" fmla="*/ 0 h 721783"/>
                <a:gd name="connsiteX2" fmla="*/ 872351 w 872351"/>
                <a:gd name="connsiteY2" fmla="*/ 360892 h 721783"/>
                <a:gd name="connsiteX3" fmla="*/ 697880 w 872351"/>
                <a:gd name="connsiteY3" fmla="*/ 721783 h 721783"/>
                <a:gd name="connsiteX4" fmla="*/ 0 w 872351"/>
                <a:gd name="connsiteY4" fmla="*/ 721783 h 72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351" h="721783">
                  <a:moveTo>
                    <a:pt x="0" y="0"/>
                  </a:moveTo>
                  <a:lnTo>
                    <a:pt x="697880" y="0"/>
                  </a:lnTo>
                  <a:lnTo>
                    <a:pt x="872351" y="360892"/>
                  </a:lnTo>
                  <a:lnTo>
                    <a:pt x="697880" y="721783"/>
                  </a:lnTo>
                  <a:lnTo>
                    <a:pt x="0" y="721783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000" dirty="0">
                  <a:solidFill>
                    <a:srgbClr val="FFFFFF"/>
                  </a:solidFill>
                </a:rPr>
                <a:t>2</a:t>
              </a:r>
              <a:endParaRPr lang="zh-CN" altLang="en-US" sz="3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A709672-1AA0-14A9-5639-9F9F7E1AA382}"/>
              </a:ext>
            </a:extLst>
          </p:cNvPr>
          <p:cNvGrpSpPr/>
          <p:nvPr/>
        </p:nvGrpSpPr>
        <p:grpSpPr>
          <a:xfrm>
            <a:off x="2705517" y="3233986"/>
            <a:ext cx="6517212" cy="1380960"/>
            <a:chOff x="1382851" y="3735802"/>
            <a:chExt cx="4138612" cy="1841280"/>
          </a:xfrm>
        </p:grpSpPr>
        <p:sp>
          <p:nvSpPr>
            <p:cNvPr id="15" name="MH_SubTitle_3">
              <a:extLst>
                <a:ext uri="{FF2B5EF4-FFF2-40B4-BE49-F238E27FC236}">
                  <a16:creationId xmlns:a16="http://schemas.microsoft.com/office/drawing/2014/main" id="{F1F96D76-A56D-7657-3F8F-F7E66F63CD6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233751" y="3770727"/>
              <a:ext cx="3287712" cy="838200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70000" tIns="0" rIns="0" bIns="0" spcCol="127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500" dirty="0">
                  <a:solidFill>
                    <a:srgbClr val="565656"/>
                  </a:solidFill>
                </a:rPr>
                <a:t>    齿轮的几何要素和规定画法</a:t>
              </a:r>
            </a:p>
          </p:txBody>
        </p:sp>
        <p:sp>
          <p:nvSpPr>
            <p:cNvPr id="16" name="MH_Other_3">
              <a:extLst>
                <a:ext uri="{FF2B5EF4-FFF2-40B4-BE49-F238E27FC236}">
                  <a16:creationId xmlns:a16="http://schemas.microsoft.com/office/drawing/2014/main" id="{6ED71344-C343-8A02-B1CA-104B7B06A40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382851" y="3735802"/>
              <a:ext cx="1041400" cy="912812"/>
            </a:xfrm>
            <a:custGeom>
              <a:avLst/>
              <a:gdLst>
                <a:gd name="connsiteX0" fmla="*/ 0 w 872351"/>
                <a:gd name="connsiteY0" fmla="*/ 0 h 721783"/>
                <a:gd name="connsiteX1" fmla="*/ 697880 w 872351"/>
                <a:gd name="connsiteY1" fmla="*/ 0 h 721783"/>
                <a:gd name="connsiteX2" fmla="*/ 872351 w 872351"/>
                <a:gd name="connsiteY2" fmla="*/ 360892 h 721783"/>
                <a:gd name="connsiteX3" fmla="*/ 697880 w 872351"/>
                <a:gd name="connsiteY3" fmla="*/ 721783 h 721783"/>
                <a:gd name="connsiteX4" fmla="*/ 0 w 872351"/>
                <a:gd name="connsiteY4" fmla="*/ 721783 h 72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351" h="721783">
                  <a:moveTo>
                    <a:pt x="0" y="0"/>
                  </a:moveTo>
                  <a:lnTo>
                    <a:pt x="697880" y="0"/>
                  </a:lnTo>
                  <a:lnTo>
                    <a:pt x="872351" y="360892"/>
                  </a:lnTo>
                  <a:lnTo>
                    <a:pt x="697880" y="721783"/>
                  </a:lnTo>
                  <a:lnTo>
                    <a:pt x="0" y="721783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000" dirty="0">
                  <a:solidFill>
                    <a:srgbClr val="FFFFFF"/>
                  </a:solidFill>
                </a:rPr>
                <a:t>3</a:t>
              </a:r>
              <a:endParaRPr lang="zh-CN" altLang="en-US" sz="3000" dirty="0">
                <a:solidFill>
                  <a:srgbClr val="FFFFFF"/>
                </a:solidFill>
              </a:endParaRPr>
            </a:p>
          </p:txBody>
        </p:sp>
        <p:sp>
          <p:nvSpPr>
            <p:cNvPr id="17" name="MH_SubTitle_3">
              <a:extLst>
                <a:ext uri="{FF2B5EF4-FFF2-40B4-BE49-F238E27FC236}">
                  <a16:creationId xmlns:a16="http://schemas.microsoft.com/office/drawing/2014/main" id="{608D1968-943A-EA74-D6A6-58E6451D4C7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233751" y="4699195"/>
              <a:ext cx="3287712" cy="838200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70000" tIns="0" rIns="0" bIns="0" spcCol="127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500" dirty="0">
                  <a:solidFill>
                    <a:srgbClr val="565656"/>
                  </a:solidFill>
                </a:rPr>
                <a:t>    键与销</a:t>
              </a:r>
            </a:p>
          </p:txBody>
        </p:sp>
        <p:sp>
          <p:nvSpPr>
            <p:cNvPr id="18" name="MH_Other_3">
              <a:extLst>
                <a:ext uri="{FF2B5EF4-FFF2-40B4-BE49-F238E27FC236}">
                  <a16:creationId xmlns:a16="http://schemas.microsoft.com/office/drawing/2014/main" id="{462D4E42-B4CB-2856-5C2A-DA1E2A1BA99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382851" y="4664270"/>
              <a:ext cx="1041400" cy="912812"/>
            </a:xfrm>
            <a:custGeom>
              <a:avLst/>
              <a:gdLst>
                <a:gd name="connsiteX0" fmla="*/ 0 w 872351"/>
                <a:gd name="connsiteY0" fmla="*/ 0 h 721783"/>
                <a:gd name="connsiteX1" fmla="*/ 697880 w 872351"/>
                <a:gd name="connsiteY1" fmla="*/ 0 h 721783"/>
                <a:gd name="connsiteX2" fmla="*/ 872351 w 872351"/>
                <a:gd name="connsiteY2" fmla="*/ 360892 h 721783"/>
                <a:gd name="connsiteX3" fmla="*/ 697880 w 872351"/>
                <a:gd name="connsiteY3" fmla="*/ 721783 h 721783"/>
                <a:gd name="connsiteX4" fmla="*/ 0 w 872351"/>
                <a:gd name="connsiteY4" fmla="*/ 721783 h 72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351" h="721783">
                  <a:moveTo>
                    <a:pt x="0" y="0"/>
                  </a:moveTo>
                  <a:lnTo>
                    <a:pt x="697880" y="0"/>
                  </a:lnTo>
                  <a:lnTo>
                    <a:pt x="872351" y="360892"/>
                  </a:lnTo>
                  <a:lnTo>
                    <a:pt x="697880" y="721783"/>
                  </a:lnTo>
                  <a:lnTo>
                    <a:pt x="0" y="721783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000" dirty="0">
                  <a:solidFill>
                    <a:srgbClr val="FFFFFF"/>
                  </a:solidFill>
                </a:rPr>
                <a:t>4</a:t>
              </a:r>
              <a:endParaRPr lang="zh-CN" altLang="en-US" sz="3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9" name="MH_PageTitle">
            <a:extLst>
              <a:ext uri="{FF2B5EF4-FFF2-40B4-BE49-F238E27FC236}">
                <a16:creationId xmlns:a16="http://schemas.microsoft.com/office/drawing/2014/main" id="{B911256D-D985-E532-BEC9-D006C81D386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536981" y="1067007"/>
            <a:ext cx="5406796" cy="52469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ctr" hangingPunct="1"/>
            <a:r>
              <a:rPr lang="zh-CN" altLang="en-US" dirty="0"/>
              <a:t>第七章</a:t>
            </a:r>
            <a:endParaRPr lang="en-US" altLang="zh-CN" dirty="0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DADF513A-CABB-3ED5-D1ED-EDFC5919120C}"/>
              </a:ext>
            </a:extLst>
          </p:cNvPr>
          <p:cNvGrpSpPr/>
          <p:nvPr/>
        </p:nvGrpSpPr>
        <p:grpSpPr>
          <a:xfrm>
            <a:off x="2705517" y="4605586"/>
            <a:ext cx="6517212" cy="684609"/>
            <a:chOff x="1382851" y="3735802"/>
            <a:chExt cx="4138612" cy="912812"/>
          </a:xfrm>
        </p:grpSpPr>
        <p:sp>
          <p:nvSpPr>
            <p:cNvPr id="33" name="MH_SubTitle_3">
              <a:extLst>
                <a:ext uri="{FF2B5EF4-FFF2-40B4-BE49-F238E27FC236}">
                  <a16:creationId xmlns:a16="http://schemas.microsoft.com/office/drawing/2014/main" id="{81CC1542-D7FA-A166-0351-F95728AECDB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233751" y="3770727"/>
              <a:ext cx="3287712" cy="838200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70000" tIns="0" rIns="0" bIns="0" spcCol="127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500" dirty="0">
                  <a:solidFill>
                    <a:srgbClr val="565656"/>
                  </a:solidFill>
                </a:rPr>
                <a:t>    轴承</a:t>
              </a:r>
            </a:p>
          </p:txBody>
        </p:sp>
        <p:sp>
          <p:nvSpPr>
            <p:cNvPr id="34" name="MH_Other_3">
              <a:extLst>
                <a:ext uri="{FF2B5EF4-FFF2-40B4-BE49-F238E27FC236}">
                  <a16:creationId xmlns:a16="http://schemas.microsoft.com/office/drawing/2014/main" id="{26EFB2F0-0047-EBE3-F2BD-9C9D174789E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382851" y="3735802"/>
              <a:ext cx="1041400" cy="912812"/>
            </a:xfrm>
            <a:custGeom>
              <a:avLst/>
              <a:gdLst>
                <a:gd name="connsiteX0" fmla="*/ 0 w 872351"/>
                <a:gd name="connsiteY0" fmla="*/ 0 h 721783"/>
                <a:gd name="connsiteX1" fmla="*/ 697880 w 872351"/>
                <a:gd name="connsiteY1" fmla="*/ 0 h 721783"/>
                <a:gd name="connsiteX2" fmla="*/ 872351 w 872351"/>
                <a:gd name="connsiteY2" fmla="*/ 360892 h 721783"/>
                <a:gd name="connsiteX3" fmla="*/ 697880 w 872351"/>
                <a:gd name="connsiteY3" fmla="*/ 721783 h 721783"/>
                <a:gd name="connsiteX4" fmla="*/ 0 w 872351"/>
                <a:gd name="connsiteY4" fmla="*/ 721783 h 72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351" h="721783">
                  <a:moveTo>
                    <a:pt x="0" y="0"/>
                  </a:moveTo>
                  <a:lnTo>
                    <a:pt x="697880" y="0"/>
                  </a:lnTo>
                  <a:lnTo>
                    <a:pt x="872351" y="360892"/>
                  </a:lnTo>
                  <a:lnTo>
                    <a:pt x="697880" y="721783"/>
                  </a:lnTo>
                  <a:lnTo>
                    <a:pt x="0" y="721783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000" dirty="0">
                  <a:solidFill>
                    <a:srgbClr val="FFFFFF"/>
                  </a:solidFill>
                </a:rPr>
                <a:t>5</a:t>
              </a:r>
              <a:endParaRPr lang="zh-CN" altLang="en-US" sz="3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AFD5A110-8724-867C-AB82-42CAEED09B48}"/>
              </a:ext>
            </a:extLst>
          </p:cNvPr>
          <p:cNvGrpSpPr/>
          <p:nvPr/>
        </p:nvGrpSpPr>
        <p:grpSpPr>
          <a:xfrm>
            <a:off x="2705517" y="5295396"/>
            <a:ext cx="6517212" cy="684609"/>
            <a:chOff x="1382851" y="3735802"/>
            <a:chExt cx="4138612" cy="912812"/>
          </a:xfrm>
        </p:grpSpPr>
        <p:sp>
          <p:nvSpPr>
            <p:cNvPr id="3" name="MH_SubTitle_3">
              <a:extLst>
                <a:ext uri="{FF2B5EF4-FFF2-40B4-BE49-F238E27FC236}">
                  <a16:creationId xmlns:a16="http://schemas.microsoft.com/office/drawing/2014/main" id="{4E579A78-54E7-08B1-FBF2-D3FB10515A8C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2233751" y="3770727"/>
              <a:ext cx="3287712" cy="838200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70000" tIns="0" rIns="0" bIns="0" spcCol="127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500" dirty="0">
                  <a:solidFill>
                    <a:srgbClr val="565656"/>
                  </a:solidFill>
                </a:rPr>
                <a:t>    弹簧</a:t>
              </a:r>
            </a:p>
          </p:txBody>
        </p:sp>
        <p:sp>
          <p:nvSpPr>
            <p:cNvPr id="4" name="MH_Other_3">
              <a:extLst>
                <a:ext uri="{FF2B5EF4-FFF2-40B4-BE49-F238E27FC236}">
                  <a16:creationId xmlns:a16="http://schemas.microsoft.com/office/drawing/2014/main" id="{29BC2117-4860-CE63-ED15-104DECEE7FEA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382851" y="3735802"/>
              <a:ext cx="1041400" cy="912812"/>
            </a:xfrm>
            <a:custGeom>
              <a:avLst/>
              <a:gdLst>
                <a:gd name="connsiteX0" fmla="*/ 0 w 872351"/>
                <a:gd name="connsiteY0" fmla="*/ 0 h 721783"/>
                <a:gd name="connsiteX1" fmla="*/ 697880 w 872351"/>
                <a:gd name="connsiteY1" fmla="*/ 0 h 721783"/>
                <a:gd name="connsiteX2" fmla="*/ 872351 w 872351"/>
                <a:gd name="connsiteY2" fmla="*/ 360892 h 721783"/>
                <a:gd name="connsiteX3" fmla="*/ 697880 w 872351"/>
                <a:gd name="connsiteY3" fmla="*/ 721783 h 721783"/>
                <a:gd name="connsiteX4" fmla="*/ 0 w 872351"/>
                <a:gd name="connsiteY4" fmla="*/ 721783 h 72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351" h="721783">
                  <a:moveTo>
                    <a:pt x="0" y="0"/>
                  </a:moveTo>
                  <a:lnTo>
                    <a:pt x="697880" y="0"/>
                  </a:lnTo>
                  <a:lnTo>
                    <a:pt x="872351" y="360892"/>
                  </a:lnTo>
                  <a:lnTo>
                    <a:pt x="697880" y="721783"/>
                  </a:lnTo>
                  <a:lnTo>
                    <a:pt x="0" y="721783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000" dirty="0">
                  <a:solidFill>
                    <a:srgbClr val="FFFFFF"/>
                  </a:solidFill>
                </a:rPr>
                <a:t>6</a:t>
              </a:r>
              <a:endParaRPr lang="zh-CN" altLang="en-US" sz="30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4240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21">
            <a:extLst>
              <a:ext uri="{FF2B5EF4-FFF2-40B4-BE49-F238E27FC236}">
                <a16:creationId xmlns:a16="http://schemas.microsoft.com/office/drawing/2014/main" id="{C12642E3-147D-8E9A-1F50-8F243FE7540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97075" y="333376"/>
            <a:ext cx="82296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标注方法</a:t>
            </a:r>
          </a:p>
        </p:txBody>
      </p:sp>
      <p:sp>
        <p:nvSpPr>
          <p:cNvPr id="39939" name="灯片编号占位符 4">
            <a:extLst>
              <a:ext uri="{FF2B5EF4-FFF2-40B4-BE49-F238E27FC236}">
                <a16:creationId xmlns:a16="http://schemas.microsoft.com/office/drawing/2014/main" id="{AF69A80B-725E-B53A-55C9-8AA5F88825DD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9014479" y="6346195"/>
            <a:ext cx="259043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967B18B8-CFE8-4AF6-9D5C-CB1F7AFD7EB4}" type="slidenum">
              <a:rPr kumimoji="0" lang="en-US" altLang="zh-CN" sz="1100" b="0">
                <a:solidFill>
                  <a:srgbClr val="636363"/>
                </a:solidFill>
              </a:rPr>
              <a:pPr/>
              <a:t>20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sp>
        <p:nvSpPr>
          <p:cNvPr id="143533" name="Text Box 173">
            <a:extLst>
              <a:ext uri="{FF2B5EF4-FFF2-40B4-BE49-F238E27FC236}">
                <a16:creationId xmlns:a16="http://schemas.microsoft.com/office/drawing/2014/main" id="{5B9C6321-49F4-D01C-31A3-E938E3366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138" y="884238"/>
            <a:ext cx="2671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i="1">
                <a:solidFill>
                  <a:srgbClr val="FF0000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M20×2</a:t>
            </a:r>
            <a:endParaRPr lang="en-US" altLang="zh-CN" b="0" i="1">
              <a:solidFill>
                <a:srgbClr val="FF0000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535" name="Line 175">
            <a:extLst>
              <a:ext uri="{FF2B5EF4-FFF2-40B4-BE49-F238E27FC236}">
                <a16:creationId xmlns:a16="http://schemas.microsoft.com/office/drawing/2014/main" id="{B6791221-97D5-2F0B-A7B2-C96CBE592DD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05100" y="1739900"/>
            <a:ext cx="685800" cy="158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536" name="Line 176">
            <a:extLst>
              <a:ext uri="{FF2B5EF4-FFF2-40B4-BE49-F238E27FC236}">
                <a16:creationId xmlns:a16="http://schemas.microsoft.com/office/drawing/2014/main" id="{17E3D90C-32F0-F227-B58E-28A885C533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0026" y="2655888"/>
            <a:ext cx="650875" cy="47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537" name="Line 177">
            <a:extLst>
              <a:ext uri="{FF2B5EF4-FFF2-40B4-BE49-F238E27FC236}">
                <a16:creationId xmlns:a16="http://schemas.microsoft.com/office/drawing/2014/main" id="{C4F308A5-C210-F9E1-44C7-33C7DB82FF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57500" y="1341438"/>
            <a:ext cx="6350" cy="4000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538" name="Line 178">
            <a:extLst>
              <a:ext uri="{FF2B5EF4-FFF2-40B4-BE49-F238E27FC236}">
                <a16:creationId xmlns:a16="http://schemas.microsoft.com/office/drawing/2014/main" id="{250F9ACB-8A5F-2293-9E7C-EDB915288D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57500" y="1341439"/>
            <a:ext cx="1150938" cy="158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539" name="Line 179">
            <a:extLst>
              <a:ext uri="{FF2B5EF4-FFF2-40B4-BE49-F238E27FC236}">
                <a16:creationId xmlns:a16="http://schemas.microsoft.com/office/drawing/2014/main" id="{BB5C123C-7E63-9B12-A06C-DAE0C34A75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10338" y="1593850"/>
            <a:ext cx="685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540" name="Line 180">
            <a:extLst>
              <a:ext uri="{FF2B5EF4-FFF2-40B4-BE49-F238E27FC236}">
                <a16:creationId xmlns:a16="http://schemas.microsoft.com/office/drawing/2014/main" id="{4A1552C9-DECB-3B6C-AAB8-D7B0F86258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24625" y="2492375"/>
            <a:ext cx="685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541" name="Text Box 181">
            <a:extLst>
              <a:ext uri="{FF2B5EF4-FFF2-40B4-BE49-F238E27FC236}">
                <a16:creationId xmlns:a16="http://schemas.microsoft.com/office/drawing/2014/main" id="{5F108D87-B797-F270-EFD6-9E11469B0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76" y="811213"/>
            <a:ext cx="1509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zh-CN" i="1">
                <a:solidFill>
                  <a:srgbClr val="FF3300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M20-</a:t>
            </a:r>
            <a:r>
              <a:rPr lang="en-US" altLang="zh-CN" sz="2000" i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7</a:t>
            </a:r>
            <a:r>
              <a:rPr lang="en-US" altLang="zh-CN" i="1">
                <a:solidFill>
                  <a:srgbClr val="FF3300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H</a:t>
            </a:r>
            <a:endParaRPr lang="en-US" altLang="zh-CN" b="0" i="1">
              <a:solidFill>
                <a:srgbClr val="FF3300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542" name="Line 182">
            <a:extLst>
              <a:ext uri="{FF2B5EF4-FFF2-40B4-BE49-F238E27FC236}">
                <a16:creationId xmlns:a16="http://schemas.microsoft.com/office/drawing/2014/main" id="{AF5C66A0-3A9E-A306-70F0-BC7E40F30F6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47988" y="3762375"/>
            <a:ext cx="38100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543" name="Line 183">
            <a:extLst>
              <a:ext uri="{FF2B5EF4-FFF2-40B4-BE49-F238E27FC236}">
                <a16:creationId xmlns:a16="http://schemas.microsoft.com/office/drawing/2014/main" id="{DC770F00-BC57-E6F4-4E5D-1BC5DB2343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7988" y="3762375"/>
            <a:ext cx="914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544" name="Text Box 184">
            <a:extLst>
              <a:ext uri="{FF2B5EF4-FFF2-40B4-BE49-F238E27FC236}">
                <a16:creationId xmlns:a16="http://schemas.microsoft.com/office/drawing/2014/main" id="{F5915B85-9104-7903-A047-1A41E4F20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26" y="3352800"/>
            <a:ext cx="652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i="1">
                <a:solidFill>
                  <a:srgbClr val="FF3300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G1</a:t>
            </a:r>
            <a:endParaRPr lang="en-US" altLang="zh-CN" b="0" i="1">
              <a:solidFill>
                <a:srgbClr val="FF3300"/>
              </a:solidFill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545" name="Freeform 185">
            <a:extLst>
              <a:ext uri="{FF2B5EF4-FFF2-40B4-BE49-F238E27FC236}">
                <a16:creationId xmlns:a16="http://schemas.microsoft.com/office/drawing/2014/main" id="{654AE9A9-A915-D1D1-0447-DD8563F9EC8D}"/>
              </a:ext>
            </a:extLst>
          </p:cNvPr>
          <p:cNvSpPr>
            <a:spLocks/>
          </p:cNvSpPr>
          <p:nvPr/>
        </p:nvSpPr>
        <p:spPr bwMode="auto">
          <a:xfrm>
            <a:off x="2857500" y="1708150"/>
            <a:ext cx="1588" cy="965200"/>
          </a:xfrm>
          <a:custGeom>
            <a:avLst/>
            <a:gdLst>
              <a:gd name="T0" fmla="*/ 0 w 1"/>
              <a:gd name="T1" fmla="*/ 0 h 608"/>
              <a:gd name="T2" fmla="*/ 0 w 1"/>
              <a:gd name="T3" fmla="*/ 2147483646 h 608"/>
              <a:gd name="T4" fmla="*/ 0 60000 65536"/>
              <a:gd name="T5" fmla="*/ 0 60000 65536"/>
              <a:gd name="T6" fmla="*/ 0 w 1"/>
              <a:gd name="T7" fmla="*/ 0 h 608"/>
              <a:gd name="T8" fmla="*/ 1 w 1"/>
              <a:gd name="T9" fmla="*/ 608 h 6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608">
                <a:moveTo>
                  <a:pt x="0" y="0"/>
                </a:moveTo>
                <a:lnTo>
                  <a:pt x="0" y="608"/>
                </a:lnTo>
              </a:path>
            </a:pathLst>
          </a:custGeom>
          <a:noFill/>
          <a:ln w="19050">
            <a:solidFill>
              <a:srgbClr val="FF3300"/>
            </a:solidFill>
            <a:round/>
            <a:headEnd type="triangl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546" name="Line 186">
            <a:extLst>
              <a:ext uri="{FF2B5EF4-FFF2-40B4-BE49-F238E27FC236}">
                <a16:creationId xmlns:a16="http://schemas.microsoft.com/office/drawing/2014/main" id="{65596713-C8DB-1E6D-B928-6C8F5CD2FB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54800" y="1566863"/>
            <a:ext cx="0" cy="92551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triangl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547" name="Line 187">
            <a:extLst>
              <a:ext uri="{FF2B5EF4-FFF2-40B4-BE49-F238E27FC236}">
                <a16:creationId xmlns:a16="http://schemas.microsoft.com/office/drawing/2014/main" id="{0D33DAF9-639B-4863-7E08-E3EE432DF4C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4800" y="1201738"/>
            <a:ext cx="0" cy="4111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604" name="Text Box 244">
            <a:extLst>
              <a:ext uri="{FF2B5EF4-FFF2-40B4-BE49-F238E27FC236}">
                <a16:creationId xmlns:a16="http://schemas.microsoft.com/office/drawing/2014/main" id="{62E6EF52-9F55-4EAB-91E4-4A67A9096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950" y="4637088"/>
            <a:ext cx="40655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zh-CN"/>
              <a:t>G</a:t>
            </a:r>
            <a:r>
              <a:rPr lang="zh-CN" altLang="en-US"/>
              <a:t>右面的数字不是管</a:t>
            </a:r>
            <a:r>
              <a:rPr lang="zh-CN" altLang="en-US">
                <a:sym typeface="CommercialPi BT" panose="05020102010206080802" pitchFamily="18" charset="2"/>
              </a:rPr>
              <a:t>螺纹的大径，而是</a:t>
            </a:r>
            <a:r>
              <a:rPr lang="zh-CN" altLang="en-US">
                <a:solidFill>
                  <a:srgbClr val="FF0000"/>
                </a:solidFill>
                <a:sym typeface="CommercialPi BT" panose="05020102010206080802" pitchFamily="18" charset="2"/>
              </a:rPr>
              <a:t>它的尺寸代号</a:t>
            </a:r>
            <a:r>
              <a:rPr lang="zh-CN" altLang="en-US">
                <a:solidFill>
                  <a:schemeClr val="accent2"/>
                </a:solidFill>
                <a:sym typeface="CommercialPi BT" panose="05020102010206080802" pitchFamily="18" charset="2"/>
              </a:rPr>
              <a:t>。</a:t>
            </a:r>
            <a:endParaRPr lang="zh-CN" altLang="en-US">
              <a:solidFill>
                <a:srgbClr val="FF0000"/>
              </a:solidFill>
            </a:endParaRPr>
          </a:p>
        </p:txBody>
      </p:sp>
      <p:grpSp>
        <p:nvGrpSpPr>
          <p:cNvPr id="39955" name="Group 245">
            <a:extLst>
              <a:ext uri="{FF2B5EF4-FFF2-40B4-BE49-F238E27FC236}">
                <a16:creationId xmlns:a16="http://schemas.microsoft.com/office/drawing/2014/main" id="{FEE2511D-A09A-C189-BFF0-E4C939EA19E3}"/>
              </a:ext>
            </a:extLst>
          </p:cNvPr>
          <p:cNvGrpSpPr>
            <a:grpSpLocks/>
          </p:cNvGrpSpPr>
          <p:nvPr/>
        </p:nvGrpSpPr>
        <p:grpSpPr bwMode="auto">
          <a:xfrm>
            <a:off x="3238500" y="1724026"/>
            <a:ext cx="2057400" cy="1547813"/>
            <a:chOff x="1080" y="848"/>
            <a:chExt cx="1296" cy="975"/>
          </a:xfrm>
        </p:grpSpPr>
        <p:sp>
          <p:nvSpPr>
            <p:cNvPr id="40021" name="Line 246">
              <a:extLst>
                <a:ext uri="{FF2B5EF4-FFF2-40B4-BE49-F238E27FC236}">
                  <a16:creationId xmlns:a16="http://schemas.microsoft.com/office/drawing/2014/main" id="{E0F372A4-586B-804E-9B9B-2712EC83BF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6" y="859"/>
              <a:ext cx="115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022" name="Line 247">
              <a:extLst>
                <a:ext uri="{FF2B5EF4-FFF2-40B4-BE49-F238E27FC236}">
                  <a16:creationId xmlns:a16="http://schemas.microsoft.com/office/drawing/2014/main" id="{86026D0A-7B04-7B24-B842-4C271E2E2E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6" y="859"/>
              <a:ext cx="1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023" name="Line 248">
              <a:extLst>
                <a:ext uri="{FF2B5EF4-FFF2-40B4-BE49-F238E27FC236}">
                  <a16:creationId xmlns:a16="http://schemas.microsoft.com/office/drawing/2014/main" id="{78576FAF-F65C-6BD6-1508-3D096E708B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6" y="1435"/>
              <a:ext cx="115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024" name="Line 249">
              <a:extLst>
                <a:ext uri="{FF2B5EF4-FFF2-40B4-BE49-F238E27FC236}">
                  <a16:creationId xmlns:a16="http://schemas.microsoft.com/office/drawing/2014/main" id="{AAB8FD72-94D9-7E22-2A1A-79141E3D94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0" y="859"/>
              <a:ext cx="1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025" name="Line 250">
              <a:extLst>
                <a:ext uri="{FF2B5EF4-FFF2-40B4-BE49-F238E27FC236}">
                  <a16:creationId xmlns:a16="http://schemas.microsoft.com/office/drawing/2014/main" id="{341AFC9C-93E6-16B8-C819-A7C76BF431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0" y="854"/>
              <a:ext cx="71" cy="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026" name="Line 251">
              <a:extLst>
                <a:ext uri="{FF2B5EF4-FFF2-40B4-BE49-F238E27FC236}">
                  <a16:creationId xmlns:a16="http://schemas.microsoft.com/office/drawing/2014/main" id="{FF5473BE-38F5-0C96-8E54-C99CEAF058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6" y="1375"/>
              <a:ext cx="60" cy="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027" name="Line 252">
              <a:extLst>
                <a:ext uri="{FF2B5EF4-FFF2-40B4-BE49-F238E27FC236}">
                  <a16:creationId xmlns:a16="http://schemas.microsoft.com/office/drawing/2014/main" id="{840756D7-25FC-B4DC-6536-BD54EE26FF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0" y="1375"/>
              <a:ext cx="93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028" name="Freeform 253">
              <a:extLst>
                <a:ext uri="{FF2B5EF4-FFF2-40B4-BE49-F238E27FC236}">
                  <a16:creationId xmlns:a16="http://schemas.microsoft.com/office/drawing/2014/main" id="{0CECD660-87D9-CB5E-4202-E6D29CBC6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848"/>
              <a:ext cx="46" cy="584"/>
            </a:xfrm>
            <a:custGeom>
              <a:avLst/>
              <a:gdLst>
                <a:gd name="T0" fmla="*/ 16 w 46"/>
                <a:gd name="T1" fmla="*/ 0 h 584"/>
                <a:gd name="T2" fmla="*/ 40 w 46"/>
                <a:gd name="T3" fmla="*/ 160 h 584"/>
                <a:gd name="T4" fmla="*/ 0 w 46"/>
                <a:gd name="T5" fmla="*/ 312 h 584"/>
                <a:gd name="T6" fmla="*/ 40 w 46"/>
                <a:gd name="T7" fmla="*/ 448 h 584"/>
                <a:gd name="T8" fmla="*/ 34 w 46"/>
                <a:gd name="T9" fmla="*/ 584 h 5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584"/>
                <a:gd name="T17" fmla="*/ 46 w 46"/>
                <a:gd name="T18" fmla="*/ 584 h 5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584">
                  <a:moveTo>
                    <a:pt x="16" y="0"/>
                  </a:moveTo>
                  <a:cubicBezTo>
                    <a:pt x="20" y="28"/>
                    <a:pt x="43" y="108"/>
                    <a:pt x="40" y="160"/>
                  </a:cubicBezTo>
                  <a:cubicBezTo>
                    <a:pt x="37" y="212"/>
                    <a:pt x="0" y="264"/>
                    <a:pt x="0" y="312"/>
                  </a:cubicBezTo>
                  <a:cubicBezTo>
                    <a:pt x="0" y="360"/>
                    <a:pt x="34" y="403"/>
                    <a:pt x="40" y="448"/>
                  </a:cubicBezTo>
                  <a:cubicBezTo>
                    <a:pt x="46" y="493"/>
                    <a:pt x="35" y="556"/>
                    <a:pt x="34" y="584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029" name="Line 254">
              <a:extLst>
                <a:ext uri="{FF2B5EF4-FFF2-40B4-BE49-F238E27FC236}">
                  <a16:creationId xmlns:a16="http://schemas.microsoft.com/office/drawing/2014/main" id="{24100437-C20B-EFD7-D168-66C911D8A7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0" y="1147"/>
              <a:ext cx="12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030" name="Text Box 255">
              <a:extLst>
                <a:ext uri="{FF2B5EF4-FFF2-40B4-BE49-F238E27FC236}">
                  <a16:creationId xmlns:a16="http://schemas.microsoft.com/office/drawing/2014/main" id="{EB27E9A0-61FC-A78E-82C4-799479C054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4" y="1496"/>
              <a:ext cx="79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2800">
                  <a:latin typeface="Times New Roman" panose="02020603050405020304" pitchFamily="18" charset="0"/>
                </a:rPr>
                <a:t>外螺纹</a:t>
              </a:r>
              <a:endParaRPr lang="zh-CN" altLang="en-US" sz="2800" b="0">
                <a:latin typeface="Times New Roman" panose="02020603050405020304" pitchFamily="18" charset="0"/>
              </a:endParaRPr>
            </a:p>
          </p:txBody>
        </p:sp>
        <p:sp>
          <p:nvSpPr>
            <p:cNvPr id="40031" name="Line 256">
              <a:extLst>
                <a:ext uri="{FF2B5EF4-FFF2-40B4-BE49-F238E27FC236}">
                  <a16:creationId xmlns:a16="http://schemas.microsoft.com/office/drawing/2014/main" id="{EEE33CE5-1CF8-ABE0-5C0B-C91C44B7EC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4" y="915"/>
              <a:ext cx="9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032" name="Line 257">
              <a:extLst>
                <a:ext uri="{FF2B5EF4-FFF2-40B4-BE49-F238E27FC236}">
                  <a16:creationId xmlns:a16="http://schemas.microsoft.com/office/drawing/2014/main" id="{2C622AA2-AD49-6B45-437B-C340CF8D20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5" y="921"/>
              <a:ext cx="0" cy="46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9956" name="Group 258">
            <a:extLst>
              <a:ext uri="{FF2B5EF4-FFF2-40B4-BE49-F238E27FC236}">
                <a16:creationId xmlns:a16="http://schemas.microsoft.com/office/drawing/2014/main" id="{FC1273E1-E4FE-22BA-F7E2-2ACDCCD1B640}"/>
              </a:ext>
            </a:extLst>
          </p:cNvPr>
          <p:cNvGrpSpPr>
            <a:grpSpLocks/>
          </p:cNvGrpSpPr>
          <p:nvPr/>
        </p:nvGrpSpPr>
        <p:grpSpPr bwMode="auto">
          <a:xfrm>
            <a:off x="2338388" y="4130676"/>
            <a:ext cx="2286000" cy="2208213"/>
            <a:chOff x="513" y="2364"/>
            <a:chExt cx="1440" cy="1391"/>
          </a:xfrm>
        </p:grpSpPr>
        <p:sp>
          <p:nvSpPr>
            <p:cNvPr id="39997" name="Line 259">
              <a:extLst>
                <a:ext uri="{FF2B5EF4-FFF2-40B4-BE49-F238E27FC236}">
                  <a16:creationId xmlns:a16="http://schemas.microsoft.com/office/drawing/2014/main" id="{8F8F5ED4-0F09-C133-FEEF-DF3A95A2EE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" y="2852"/>
              <a:ext cx="144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98" name="Line 260">
              <a:extLst>
                <a:ext uri="{FF2B5EF4-FFF2-40B4-BE49-F238E27FC236}">
                  <a16:creationId xmlns:a16="http://schemas.microsoft.com/office/drawing/2014/main" id="{4FBED10F-5B2B-02C2-D8A4-9F12B6F6CA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" y="2372"/>
              <a:ext cx="115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99" name="Line 261">
              <a:extLst>
                <a:ext uri="{FF2B5EF4-FFF2-40B4-BE49-F238E27FC236}">
                  <a16:creationId xmlns:a16="http://schemas.microsoft.com/office/drawing/2014/main" id="{B5C533EE-D818-5BC3-E24B-60BCF915BA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" y="3332"/>
              <a:ext cx="115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000" name="Freeform 262">
              <a:extLst>
                <a:ext uri="{FF2B5EF4-FFF2-40B4-BE49-F238E27FC236}">
                  <a16:creationId xmlns:a16="http://schemas.microsoft.com/office/drawing/2014/main" id="{8D3AC138-6BD5-0E20-D377-576A81C27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" y="2366"/>
              <a:ext cx="55" cy="54"/>
            </a:xfrm>
            <a:custGeom>
              <a:avLst/>
              <a:gdLst>
                <a:gd name="T0" fmla="*/ 89 w 49"/>
                <a:gd name="T1" fmla="*/ 0 h 54"/>
                <a:gd name="T2" fmla="*/ 0 w 49"/>
                <a:gd name="T3" fmla="*/ 54 h 54"/>
                <a:gd name="T4" fmla="*/ 0 60000 65536"/>
                <a:gd name="T5" fmla="*/ 0 60000 65536"/>
                <a:gd name="T6" fmla="*/ 0 w 49"/>
                <a:gd name="T7" fmla="*/ 0 h 54"/>
                <a:gd name="T8" fmla="*/ 49 w 49"/>
                <a:gd name="T9" fmla="*/ 54 h 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" h="54">
                  <a:moveTo>
                    <a:pt x="49" y="0"/>
                  </a:moveTo>
                  <a:lnTo>
                    <a:pt x="0" y="54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001" name="Line 263">
              <a:extLst>
                <a:ext uri="{FF2B5EF4-FFF2-40B4-BE49-F238E27FC236}">
                  <a16:creationId xmlns:a16="http://schemas.microsoft.com/office/drawing/2014/main" id="{463542CB-C3C1-F865-4B9C-ACB56EFFC5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" y="2420"/>
              <a:ext cx="0" cy="87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002" name="Line 264">
              <a:extLst>
                <a:ext uri="{FF2B5EF4-FFF2-40B4-BE49-F238E27FC236}">
                  <a16:creationId xmlns:a16="http://schemas.microsoft.com/office/drawing/2014/main" id="{9B47A3CE-2026-156C-592A-DEC56DBCD0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07" y="3277"/>
              <a:ext cx="56" cy="5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003" name="Freeform 265">
              <a:extLst>
                <a:ext uri="{FF2B5EF4-FFF2-40B4-BE49-F238E27FC236}">
                  <a16:creationId xmlns:a16="http://schemas.microsoft.com/office/drawing/2014/main" id="{5ED8ADED-DD64-2BBC-EA6B-962591294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" y="2432"/>
              <a:ext cx="916" cy="2"/>
            </a:xfrm>
            <a:custGeom>
              <a:avLst/>
              <a:gdLst>
                <a:gd name="T0" fmla="*/ 0 w 916"/>
                <a:gd name="T1" fmla="*/ 2 h 2"/>
                <a:gd name="T2" fmla="*/ 916 w 916"/>
                <a:gd name="T3" fmla="*/ 0 h 2"/>
                <a:gd name="T4" fmla="*/ 0 60000 65536"/>
                <a:gd name="T5" fmla="*/ 0 60000 65536"/>
                <a:gd name="T6" fmla="*/ 0 w 916"/>
                <a:gd name="T7" fmla="*/ 0 h 2"/>
                <a:gd name="T8" fmla="*/ 916 w 916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16" h="2">
                  <a:moveTo>
                    <a:pt x="0" y="2"/>
                  </a:moveTo>
                  <a:lnTo>
                    <a:pt x="916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004" name="Line 266">
              <a:extLst>
                <a:ext uri="{FF2B5EF4-FFF2-40B4-BE49-F238E27FC236}">
                  <a16:creationId xmlns:a16="http://schemas.microsoft.com/office/drawing/2014/main" id="{E147C839-280A-4054-78DF-36F9D8D605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9" y="3276"/>
              <a:ext cx="910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005" name="Freeform 267">
              <a:extLst>
                <a:ext uri="{FF2B5EF4-FFF2-40B4-BE49-F238E27FC236}">
                  <a16:creationId xmlns:a16="http://schemas.microsoft.com/office/drawing/2014/main" id="{474A1E1B-BB8A-D11D-1AD0-780833465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" y="3274"/>
              <a:ext cx="4" cy="70"/>
            </a:xfrm>
            <a:custGeom>
              <a:avLst/>
              <a:gdLst>
                <a:gd name="T0" fmla="*/ 0 w 4"/>
                <a:gd name="T1" fmla="*/ 0 h 70"/>
                <a:gd name="T2" fmla="*/ 4 w 4"/>
                <a:gd name="T3" fmla="*/ 70 h 70"/>
                <a:gd name="T4" fmla="*/ 0 60000 65536"/>
                <a:gd name="T5" fmla="*/ 0 60000 65536"/>
                <a:gd name="T6" fmla="*/ 0 w 4"/>
                <a:gd name="T7" fmla="*/ 0 h 70"/>
                <a:gd name="T8" fmla="*/ 4 w 4"/>
                <a:gd name="T9" fmla="*/ 70 h 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70">
                  <a:moveTo>
                    <a:pt x="0" y="0"/>
                  </a:moveTo>
                  <a:lnTo>
                    <a:pt x="4" y="7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006" name="Freeform 268">
              <a:extLst>
                <a:ext uri="{FF2B5EF4-FFF2-40B4-BE49-F238E27FC236}">
                  <a16:creationId xmlns:a16="http://schemas.microsoft.com/office/drawing/2014/main" id="{ADB220CF-9119-BC31-7BCE-1301574E7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4" y="2364"/>
              <a:ext cx="1" cy="72"/>
            </a:xfrm>
            <a:custGeom>
              <a:avLst/>
              <a:gdLst>
                <a:gd name="T0" fmla="*/ 0 w 1"/>
                <a:gd name="T1" fmla="*/ 72 h 72"/>
                <a:gd name="T2" fmla="*/ 0 w 1"/>
                <a:gd name="T3" fmla="*/ 0 h 72"/>
                <a:gd name="T4" fmla="*/ 0 60000 65536"/>
                <a:gd name="T5" fmla="*/ 0 60000 65536"/>
                <a:gd name="T6" fmla="*/ 0 w 1"/>
                <a:gd name="T7" fmla="*/ 0 h 72"/>
                <a:gd name="T8" fmla="*/ 1 w 1"/>
                <a:gd name="T9" fmla="*/ 72 h 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2">
                  <a:moveTo>
                    <a:pt x="0" y="7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007" name="Line 269">
              <a:extLst>
                <a:ext uri="{FF2B5EF4-FFF2-40B4-BE49-F238E27FC236}">
                  <a16:creationId xmlns:a16="http://schemas.microsoft.com/office/drawing/2014/main" id="{6CCE887F-D9C2-A71E-ED73-EF6A1E8EAC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" y="2564"/>
              <a:ext cx="120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008" name="Line 270">
              <a:extLst>
                <a:ext uri="{FF2B5EF4-FFF2-40B4-BE49-F238E27FC236}">
                  <a16:creationId xmlns:a16="http://schemas.microsoft.com/office/drawing/2014/main" id="{4727A5C9-D311-E785-5B85-1C88BD50B9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" y="3140"/>
              <a:ext cx="119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009" name="Line 271">
              <a:extLst>
                <a:ext uri="{FF2B5EF4-FFF2-40B4-BE49-F238E27FC236}">
                  <a16:creationId xmlns:a16="http://schemas.microsoft.com/office/drawing/2014/main" id="{BC801D76-71AD-CF03-64FB-755D076F17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1" y="3140"/>
              <a:ext cx="192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010" name="Line 272">
              <a:extLst>
                <a:ext uri="{FF2B5EF4-FFF2-40B4-BE49-F238E27FC236}">
                  <a16:creationId xmlns:a16="http://schemas.microsoft.com/office/drawing/2014/main" id="{D5CD4362-1543-C873-DEDD-DA985751EC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9" y="3140"/>
              <a:ext cx="144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011" name="Line 273">
              <a:extLst>
                <a:ext uri="{FF2B5EF4-FFF2-40B4-BE49-F238E27FC236}">
                  <a16:creationId xmlns:a16="http://schemas.microsoft.com/office/drawing/2014/main" id="{6DFAF3DF-E769-4B32-4D5C-373A4DE308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41" y="3140"/>
              <a:ext cx="192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012" name="Line 274">
              <a:extLst>
                <a:ext uri="{FF2B5EF4-FFF2-40B4-BE49-F238E27FC236}">
                  <a16:creationId xmlns:a16="http://schemas.microsoft.com/office/drawing/2014/main" id="{F08725DF-E5EE-16D5-D1EE-326E57192F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1" y="3140"/>
              <a:ext cx="192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013" name="Line 275">
              <a:extLst>
                <a:ext uri="{FF2B5EF4-FFF2-40B4-BE49-F238E27FC236}">
                  <a16:creationId xmlns:a16="http://schemas.microsoft.com/office/drawing/2014/main" id="{8A36C220-EE0F-DC6A-F66D-ACEE642C1D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6" y="3149"/>
              <a:ext cx="186" cy="18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014" name="Line 276">
              <a:extLst>
                <a:ext uri="{FF2B5EF4-FFF2-40B4-BE49-F238E27FC236}">
                  <a16:creationId xmlns:a16="http://schemas.microsoft.com/office/drawing/2014/main" id="{88210757-E399-F253-41E7-F2DB8CEFE3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1" y="2372"/>
              <a:ext cx="192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015" name="Line 277">
              <a:extLst>
                <a:ext uri="{FF2B5EF4-FFF2-40B4-BE49-F238E27FC236}">
                  <a16:creationId xmlns:a16="http://schemas.microsoft.com/office/drawing/2014/main" id="{6B55B63E-33D7-C54A-EBBF-30FE4F5F9A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1" y="2372"/>
              <a:ext cx="192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016" name="Line 278">
              <a:extLst>
                <a:ext uri="{FF2B5EF4-FFF2-40B4-BE49-F238E27FC236}">
                  <a16:creationId xmlns:a16="http://schemas.microsoft.com/office/drawing/2014/main" id="{0E22F0C3-8145-A68F-5CCE-40FD7F8FEB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41" y="2372"/>
              <a:ext cx="192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017" name="Line 279">
              <a:extLst>
                <a:ext uri="{FF2B5EF4-FFF2-40B4-BE49-F238E27FC236}">
                  <a16:creationId xmlns:a16="http://schemas.microsoft.com/office/drawing/2014/main" id="{0C2FAEF3-8B60-9A63-05BE-8A5C67EA87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1" y="2372"/>
              <a:ext cx="192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018" name="Line 280">
              <a:extLst>
                <a:ext uri="{FF2B5EF4-FFF2-40B4-BE49-F238E27FC236}">
                  <a16:creationId xmlns:a16="http://schemas.microsoft.com/office/drawing/2014/main" id="{CCE2920F-BF91-CCDC-F70C-04AE75F8A5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9" y="2372"/>
              <a:ext cx="144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019" name="Line 281">
              <a:extLst>
                <a:ext uri="{FF2B5EF4-FFF2-40B4-BE49-F238E27FC236}">
                  <a16:creationId xmlns:a16="http://schemas.microsoft.com/office/drawing/2014/main" id="{714A1638-8E9F-2C69-0F77-E5B7E3400B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1" y="2519"/>
              <a:ext cx="45" cy="4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020" name="Text Box 282">
              <a:extLst>
                <a:ext uri="{FF2B5EF4-FFF2-40B4-BE49-F238E27FC236}">
                  <a16:creationId xmlns:a16="http://schemas.microsoft.com/office/drawing/2014/main" id="{744FCBFA-356D-7949-4378-6629FC9040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2" y="3428"/>
              <a:ext cx="79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2800">
                  <a:latin typeface="Times New Roman" panose="02020603050405020304" pitchFamily="18" charset="0"/>
                </a:rPr>
                <a:t>管螺纹</a:t>
              </a:r>
              <a:endParaRPr lang="zh-CN" altLang="en-US" sz="2800" b="0">
                <a:latin typeface="Times New Roman" panose="02020603050405020304" pitchFamily="18" charset="0"/>
              </a:endParaRPr>
            </a:p>
          </p:txBody>
        </p:sp>
      </p:grpSp>
      <p:sp>
        <p:nvSpPr>
          <p:cNvPr id="143643" name="Line 283">
            <a:extLst>
              <a:ext uri="{FF2B5EF4-FFF2-40B4-BE49-F238E27FC236}">
                <a16:creationId xmlns:a16="http://schemas.microsoft.com/office/drawing/2014/main" id="{21B0396A-7DF8-3B38-3D92-31CF320E26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3214" y="1201738"/>
            <a:ext cx="12350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" name="Group 284">
            <a:extLst>
              <a:ext uri="{FF2B5EF4-FFF2-40B4-BE49-F238E27FC236}">
                <a16:creationId xmlns:a16="http://schemas.microsoft.com/office/drawing/2014/main" id="{ECCCE7A6-1577-D9DB-C401-C1077154F514}"/>
              </a:ext>
            </a:extLst>
          </p:cNvPr>
          <p:cNvGrpSpPr>
            <a:grpSpLocks/>
          </p:cNvGrpSpPr>
          <p:nvPr/>
        </p:nvGrpSpPr>
        <p:grpSpPr bwMode="auto">
          <a:xfrm>
            <a:off x="1820863" y="4433889"/>
            <a:ext cx="708026" cy="935037"/>
            <a:chOff x="187" y="2555"/>
            <a:chExt cx="446" cy="589"/>
          </a:xfrm>
        </p:grpSpPr>
        <p:sp>
          <p:nvSpPr>
            <p:cNvPr id="39993" name="Line 285">
              <a:extLst>
                <a:ext uri="{FF2B5EF4-FFF2-40B4-BE49-F238E27FC236}">
                  <a16:creationId xmlns:a16="http://schemas.microsoft.com/office/drawing/2014/main" id="{7876F1AC-8799-01C5-F350-7697D4B3EE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7" y="2566"/>
              <a:ext cx="266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94" name="Line 286">
              <a:extLst>
                <a:ext uri="{FF2B5EF4-FFF2-40B4-BE49-F238E27FC236}">
                  <a16:creationId xmlns:a16="http://schemas.microsoft.com/office/drawing/2014/main" id="{DE791909-C013-EAE3-A076-385428CBDE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" y="3133"/>
              <a:ext cx="24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95" name="Line 287">
              <a:extLst>
                <a:ext uri="{FF2B5EF4-FFF2-40B4-BE49-F238E27FC236}">
                  <a16:creationId xmlns:a16="http://schemas.microsoft.com/office/drawing/2014/main" id="{07D57938-48D7-47C5-C023-1472AC0493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" y="2555"/>
              <a:ext cx="0" cy="589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96" name="Text Box 288">
              <a:extLst>
                <a:ext uri="{FF2B5EF4-FFF2-40B4-BE49-F238E27FC236}">
                  <a16:creationId xmlns:a16="http://schemas.microsoft.com/office/drawing/2014/main" id="{7BE34BB7-D243-F721-05FA-A3A379753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06" y="2610"/>
              <a:ext cx="2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i="1">
                  <a:solidFill>
                    <a:srgbClr val="FF3300"/>
                  </a:solidFill>
                  <a:latin typeface="ISOCPEUR" panose="020B0604020202020204" pitchFamily="34" charset="0"/>
                  <a:ea typeface="宋体" panose="02010600030101010101" pitchFamily="2" charset="-122"/>
                </a:rPr>
                <a:t>1″</a:t>
              </a:r>
              <a:endParaRPr lang="en-US" altLang="zh-CN">
                <a:solidFill>
                  <a:srgbClr val="FF3300"/>
                </a:solidFill>
                <a:latin typeface="ISOCPEUR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9959" name="Group 289">
            <a:extLst>
              <a:ext uri="{FF2B5EF4-FFF2-40B4-BE49-F238E27FC236}">
                <a16:creationId xmlns:a16="http://schemas.microsoft.com/office/drawing/2014/main" id="{5FB228FE-4D55-C656-081C-122C4DDC305C}"/>
              </a:ext>
            </a:extLst>
          </p:cNvPr>
          <p:cNvGrpSpPr>
            <a:grpSpLocks/>
          </p:cNvGrpSpPr>
          <p:nvPr/>
        </p:nvGrpSpPr>
        <p:grpSpPr bwMode="auto">
          <a:xfrm>
            <a:off x="7043738" y="1431925"/>
            <a:ext cx="2286000" cy="1847850"/>
            <a:chOff x="3477" y="664"/>
            <a:chExt cx="1440" cy="1164"/>
          </a:xfrm>
        </p:grpSpPr>
        <p:sp>
          <p:nvSpPr>
            <p:cNvPr id="39963" name="Line 290">
              <a:extLst>
                <a:ext uri="{FF2B5EF4-FFF2-40B4-BE49-F238E27FC236}">
                  <a16:creationId xmlns:a16="http://schemas.microsoft.com/office/drawing/2014/main" id="{91429CFC-AB58-2543-570F-79D193B2C8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7" y="1054"/>
              <a:ext cx="144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64" name="Line 291">
              <a:extLst>
                <a:ext uri="{FF2B5EF4-FFF2-40B4-BE49-F238E27FC236}">
                  <a16:creationId xmlns:a16="http://schemas.microsoft.com/office/drawing/2014/main" id="{A1919C1D-8FA4-A728-EA29-0B974DD2CB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1" y="1438"/>
              <a:ext cx="1127" cy="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65" name="Line 292">
              <a:extLst>
                <a:ext uri="{FF2B5EF4-FFF2-40B4-BE49-F238E27FC236}">
                  <a16:creationId xmlns:a16="http://schemas.microsoft.com/office/drawing/2014/main" id="{E2D5B501-803F-55E8-6DED-9C0EC7B1DF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73" y="665"/>
              <a:ext cx="60" cy="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66" name="Freeform 293">
              <a:extLst>
                <a:ext uri="{FF2B5EF4-FFF2-40B4-BE49-F238E27FC236}">
                  <a16:creationId xmlns:a16="http://schemas.microsoft.com/office/drawing/2014/main" id="{EE0CC04C-2352-2894-741E-059A8C155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" y="720"/>
              <a:ext cx="1" cy="672"/>
            </a:xfrm>
            <a:custGeom>
              <a:avLst/>
              <a:gdLst>
                <a:gd name="T0" fmla="*/ 0 w 1"/>
                <a:gd name="T1" fmla="*/ 0 h 672"/>
                <a:gd name="T2" fmla="*/ 0 w 1"/>
                <a:gd name="T3" fmla="*/ 672 h 672"/>
                <a:gd name="T4" fmla="*/ 0 60000 65536"/>
                <a:gd name="T5" fmla="*/ 0 60000 65536"/>
                <a:gd name="T6" fmla="*/ 0 w 1"/>
                <a:gd name="T7" fmla="*/ 0 h 672"/>
                <a:gd name="T8" fmla="*/ 1 w 1"/>
                <a:gd name="T9" fmla="*/ 672 h 6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672">
                  <a:moveTo>
                    <a:pt x="0" y="0"/>
                  </a:moveTo>
                  <a:lnTo>
                    <a:pt x="0" y="672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67" name="Freeform 294">
              <a:extLst>
                <a:ext uri="{FF2B5EF4-FFF2-40B4-BE49-F238E27FC236}">
                  <a16:creationId xmlns:a16="http://schemas.microsoft.com/office/drawing/2014/main" id="{5D7D398B-4748-2E80-A6C2-7228D5DE1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" y="1386"/>
              <a:ext cx="54" cy="54"/>
            </a:xfrm>
            <a:custGeom>
              <a:avLst/>
              <a:gdLst>
                <a:gd name="T0" fmla="*/ 0 w 54"/>
                <a:gd name="T1" fmla="*/ 0 h 54"/>
                <a:gd name="T2" fmla="*/ 54 w 54"/>
                <a:gd name="T3" fmla="*/ 54 h 54"/>
                <a:gd name="T4" fmla="*/ 0 60000 65536"/>
                <a:gd name="T5" fmla="*/ 0 60000 65536"/>
                <a:gd name="T6" fmla="*/ 0 w 54"/>
                <a:gd name="T7" fmla="*/ 0 h 54"/>
                <a:gd name="T8" fmla="*/ 54 w 54"/>
                <a:gd name="T9" fmla="*/ 54 h 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" h="54">
                  <a:moveTo>
                    <a:pt x="0" y="0"/>
                  </a:moveTo>
                  <a:lnTo>
                    <a:pt x="54" y="54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68" name="Line 295">
              <a:extLst>
                <a:ext uri="{FF2B5EF4-FFF2-40B4-BE49-F238E27FC236}">
                  <a16:creationId xmlns:a16="http://schemas.microsoft.com/office/drawing/2014/main" id="{F97A328E-0E33-3731-4193-A453F08ADB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21" y="670"/>
              <a:ext cx="144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69" name="Line 296">
              <a:extLst>
                <a:ext uri="{FF2B5EF4-FFF2-40B4-BE49-F238E27FC236}">
                  <a16:creationId xmlns:a16="http://schemas.microsoft.com/office/drawing/2014/main" id="{0720BB0C-5E47-BF02-4CF7-CC9DE8060E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65" y="670"/>
              <a:ext cx="144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70" name="Line 297">
              <a:extLst>
                <a:ext uri="{FF2B5EF4-FFF2-40B4-BE49-F238E27FC236}">
                  <a16:creationId xmlns:a16="http://schemas.microsoft.com/office/drawing/2014/main" id="{7641DAE7-4C31-BE80-83B8-3E7F32C2C1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9" y="670"/>
              <a:ext cx="144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71" name="Line 298">
              <a:extLst>
                <a:ext uri="{FF2B5EF4-FFF2-40B4-BE49-F238E27FC236}">
                  <a16:creationId xmlns:a16="http://schemas.microsoft.com/office/drawing/2014/main" id="{B9AB98E7-832A-3D2A-A9F4-6620E77B08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3" y="670"/>
              <a:ext cx="144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72" name="Line 299">
              <a:extLst>
                <a:ext uri="{FF2B5EF4-FFF2-40B4-BE49-F238E27FC236}">
                  <a16:creationId xmlns:a16="http://schemas.microsoft.com/office/drawing/2014/main" id="{9A5A0D92-EC28-1A99-B3C0-EC7831B0F4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73" y="1294"/>
              <a:ext cx="96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73" name="Line 300">
              <a:extLst>
                <a:ext uri="{FF2B5EF4-FFF2-40B4-BE49-F238E27FC236}">
                  <a16:creationId xmlns:a16="http://schemas.microsoft.com/office/drawing/2014/main" id="{68A30928-93FB-A278-E5DB-36CAD873E0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69" y="1294"/>
              <a:ext cx="144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74" name="Line 301">
              <a:extLst>
                <a:ext uri="{FF2B5EF4-FFF2-40B4-BE49-F238E27FC236}">
                  <a16:creationId xmlns:a16="http://schemas.microsoft.com/office/drawing/2014/main" id="{B033E75E-27A4-12A2-7D8E-98BD2290B4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13" y="1294"/>
              <a:ext cx="144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75" name="Line 302">
              <a:extLst>
                <a:ext uri="{FF2B5EF4-FFF2-40B4-BE49-F238E27FC236}">
                  <a16:creationId xmlns:a16="http://schemas.microsoft.com/office/drawing/2014/main" id="{6A3C0831-04E2-CC75-259C-295BA3B530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7" y="1294"/>
              <a:ext cx="144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76" name="Line 303">
              <a:extLst>
                <a:ext uri="{FF2B5EF4-FFF2-40B4-BE49-F238E27FC236}">
                  <a16:creationId xmlns:a16="http://schemas.microsoft.com/office/drawing/2014/main" id="{407BB293-CE76-8326-F23C-B4E006644D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1" y="1294"/>
              <a:ext cx="144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77" name="Line 304">
              <a:extLst>
                <a:ext uri="{FF2B5EF4-FFF2-40B4-BE49-F238E27FC236}">
                  <a16:creationId xmlns:a16="http://schemas.microsoft.com/office/drawing/2014/main" id="{57705A34-EA26-618B-2159-1CD7D2B4C2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5" y="1294"/>
              <a:ext cx="144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78" name="Line 305">
              <a:extLst>
                <a:ext uri="{FF2B5EF4-FFF2-40B4-BE49-F238E27FC236}">
                  <a16:creationId xmlns:a16="http://schemas.microsoft.com/office/drawing/2014/main" id="{5451E82C-D873-9D57-3B2A-45DF8AB97F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" y="814"/>
              <a:ext cx="1174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79" name="Line 306">
              <a:extLst>
                <a:ext uri="{FF2B5EF4-FFF2-40B4-BE49-F238E27FC236}">
                  <a16:creationId xmlns:a16="http://schemas.microsoft.com/office/drawing/2014/main" id="{486C8BB4-2D5C-9E3C-FF97-557D3BEADB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" y="1294"/>
              <a:ext cx="1185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80" name="Line 307">
              <a:extLst>
                <a:ext uri="{FF2B5EF4-FFF2-40B4-BE49-F238E27FC236}">
                  <a16:creationId xmlns:a16="http://schemas.microsoft.com/office/drawing/2014/main" id="{04356509-DC12-79F5-DF91-BC67EDE237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2" y="1332"/>
              <a:ext cx="76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81" name="Line 308">
              <a:extLst>
                <a:ext uri="{FF2B5EF4-FFF2-40B4-BE49-F238E27FC236}">
                  <a16:creationId xmlns:a16="http://schemas.microsoft.com/office/drawing/2014/main" id="{60CCD50F-14BF-2258-4295-82637A28D6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7" y="670"/>
              <a:ext cx="144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82" name="Line 309">
              <a:extLst>
                <a:ext uri="{FF2B5EF4-FFF2-40B4-BE49-F238E27FC236}">
                  <a16:creationId xmlns:a16="http://schemas.microsoft.com/office/drawing/2014/main" id="{147BCB6D-88B3-6495-EA0A-0C9705972D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1" y="670"/>
              <a:ext cx="144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83" name="Line 310">
              <a:extLst>
                <a:ext uri="{FF2B5EF4-FFF2-40B4-BE49-F238E27FC236}">
                  <a16:creationId xmlns:a16="http://schemas.microsoft.com/office/drawing/2014/main" id="{16F0BE3B-E317-6F9D-0196-23110690D4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85" y="670"/>
              <a:ext cx="144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84" name="Line 311">
              <a:extLst>
                <a:ext uri="{FF2B5EF4-FFF2-40B4-BE49-F238E27FC236}">
                  <a16:creationId xmlns:a16="http://schemas.microsoft.com/office/drawing/2014/main" id="{C11332C1-3666-8D85-2372-1BFF66151D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29" y="699"/>
              <a:ext cx="115" cy="1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85" name="Line 312">
              <a:extLst>
                <a:ext uri="{FF2B5EF4-FFF2-40B4-BE49-F238E27FC236}">
                  <a16:creationId xmlns:a16="http://schemas.microsoft.com/office/drawing/2014/main" id="{5542B5C0-BA2E-5CB2-DBF2-8251203B4B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89" y="1294"/>
              <a:ext cx="144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86" name="Line 313">
              <a:extLst>
                <a:ext uri="{FF2B5EF4-FFF2-40B4-BE49-F238E27FC236}">
                  <a16:creationId xmlns:a16="http://schemas.microsoft.com/office/drawing/2014/main" id="{A39491F0-C4B1-DC82-5D7B-AD4D63C368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33" y="1290"/>
              <a:ext cx="153" cy="1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87" name="Line 314">
              <a:extLst>
                <a:ext uri="{FF2B5EF4-FFF2-40B4-BE49-F238E27FC236}">
                  <a16:creationId xmlns:a16="http://schemas.microsoft.com/office/drawing/2014/main" id="{FD3369AC-E1C2-4A3A-5668-6A7BD7C096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" y="766"/>
              <a:ext cx="76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88" name="Text Box 315">
              <a:extLst>
                <a:ext uri="{FF2B5EF4-FFF2-40B4-BE49-F238E27FC236}">
                  <a16:creationId xmlns:a16="http://schemas.microsoft.com/office/drawing/2014/main" id="{4EBE1A8B-5350-1270-8AFA-C0F7B85792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1501"/>
              <a:ext cx="108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2800">
                  <a:latin typeface="Times New Roman" panose="02020603050405020304" pitchFamily="18" charset="0"/>
                </a:rPr>
                <a:t>内螺纹</a:t>
              </a:r>
              <a:endParaRPr lang="zh-CN" altLang="en-US" sz="2800" b="0">
                <a:latin typeface="Times New Roman" panose="02020603050405020304" pitchFamily="18" charset="0"/>
              </a:endParaRPr>
            </a:p>
          </p:txBody>
        </p:sp>
        <p:sp>
          <p:nvSpPr>
            <p:cNvPr id="39989" name="Line 316">
              <a:extLst>
                <a:ext uri="{FF2B5EF4-FFF2-40B4-BE49-F238E27FC236}">
                  <a16:creationId xmlns:a16="http://schemas.microsoft.com/office/drawing/2014/main" id="{36AAD55C-7A6C-5C30-7DFC-687C40A919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7" y="766"/>
              <a:ext cx="0" cy="56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90" name="Line 317">
              <a:extLst>
                <a:ext uri="{FF2B5EF4-FFF2-40B4-BE49-F238E27FC236}">
                  <a16:creationId xmlns:a16="http://schemas.microsoft.com/office/drawing/2014/main" id="{53721625-DB02-DC52-8485-C767890809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2" y="666"/>
              <a:ext cx="112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91" name="Freeform 318">
              <a:extLst>
                <a:ext uri="{FF2B5EF4-FFF2-40B4-BE49-F238E27FC236}">
                  <a16:creationId xmlns:a16="http://schemas.microsoft.com/office/drawing/2014/main" id="{85504936-FDBB-8BE9-0142-6EDE8A210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0" y="1376"/>
              <a:ext cx="46" cy="62"/>
            </a:xfrm>
            <a:custGeom>
              <a:avLst/>
              <a:gdLst>
                <a:gd name="T0" fmla="*/ 0 w 46"/>
                <a:gd name="T1" fmla="*/ 62 h 62"/>
                <a:gd name="T2" fmla="*/ 46 w 46"/>
                <a:gd name="T3" fmla="*/ 0 h 62"/>
                <a:gd name="T4" fmla="*/ 0 60000 65536"/>
                <a:gd name="T5" fmla="*/ 0 60000 65536"/>
                <a:gd name="T6" fmla="*/ 0 w 46"/>
                <a:gd name="T7" fmla="*/ 0 h 62"/>
                <a:gd name="T8" fmla="*/ 46 w 46"/>
                <a:gd name="T9" fmla="*/ 62 h 6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" h="62">
                  <a:moveTo>
                    <a:pt x="0" y="62"/>
                  </a:moveTo>
                  <a:lnTo>
                    <a:pt x="46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92" name="Freeform 319">
              <a:extLst>
                <a:ext uri="{FF2B5EF4-FFF2-40B4-BE49-F238E27FC236}">
                  <a16:creationId xmlns:a16="http://schemas.microsoft.com/office/drawing/2014/main" id="{5D5CFD78-1EDD-379C-85F0-2D207EACE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664"/>
              <a:ext cx="54" cy="776"/>
            </a:xfrm>
            <a:custGeom>
              <a:avLst/>
              <a:gdLst>
                <a:gd name="T0" fmla="*/ 35 w 54"/>
                <a:gd name="T1" fmla="*/ 0 h 776"/>
                <a:gd name="T2" fmla="*/ 19 w 54"/>
                <a:gd name="T3" fmla="*/ 152 h 776"/>
                <a:gd name="T4" fmla="*/ 51 w 54"/>
                <a:gd name="T5" fmla="*/ 368 h 776"/>
                <a:gd name="T6" fmla="*/ 3 w 54"/>
                <a:gd name="T7" fmla="*/ 512 h 776"/>
                <a:gd name="T8" fmla="*/ 35 w 54"/>
                <a:gd name="T9" fmla="*/ 616 h 776"/>
                <a:gd name="T10" fmla="*/ 11 w 54"/>
                <a:gd name="T11" fmla="*/ 776 h 7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776"/>
                <a:gd name="T20" fmla="*/ 54 w 54"/>
                <a:gd name="T21" fmla="*/ 776 h 7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776">
                  <a:moveTo>
                    <a:pt x="35" y="0"/>
                  </a:moveTo>
                  <a:cubicBezTo>
                    <a:pt x="25" y="45"/>
                    <a:pt x="16" y="91"/>
                    <a:pt x="19" y="152"/>
                  </a:cubicBezTo>
                  <a:cubicBezTo>
                    <a:pt x="22" y="213"/>
                    <a:pt x="54" y="308"/>
                    <a:pt x="51" y="368"/>
                  </a:cubicBezTo>
                  <a:cubicBezTo>
                    <a:pt x="48" y="428"/>
                    <a:pt x="6" y="471"/>
                    <a:pt x="3" y="512"/>
                  </a:cubicBezTo>
                  <a:cubicBezTo>
                    <a:pt x="0" y="553"/>
                    <a:pt x="34" y="572"/>
                    <a:pt x="35" y="616"/>
                  </a:cubicBezTo>
                  <a:cubicBezTo>
                    <a:pt x="36" y="660"/>
                    <a:pt x="23" y="718"/>
                    <a:pt x="11" y="776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9960" name="Freeform 320">
            <a:extLst>
              <a:ext uri="{FF2B5EF4-FFF2-40B4-BE49-F238E27FC236}">
                <a16:creationId xmlns:a16="http://schemas.microsoft.com/office/drawing/2014/main" id="{4A6EE0F9-C88F-1133-0034-19488451DBB9}"/>
              </a:ext>
            </a:extLst>
          </p:cNvPr>
          <p:cNvSpPr>
            <a:spLocks/>
          </p:cNvSpPr>
          <p:nvPr/>
        </p:nvSpPr>
        <p:spPr bwMode="auto">
          <a:xfrm>
            <a:off x="4305300" y="4137025"/>
            <a:ext cx="103188" cy="1549400"/>
          </a:xfrm>
          <a:custGeom>
            <a:avLst/>
            <a:gdLst>
              <a:gd name="T0" fmla="*/ 2147483646 w 65"/>
              <a:gd name="T1" fmla="*/ 0 h 976"/>
              <a:gd name="T2" fmla="*/ 2147483646 w 65"/>
              <a:gd name="T3" fmla="*/ 2147483646 h 976"/>
              <a:gd name="T4" fmla="*/ 2147483646 w 65"/>
              <a:gd name="T5" fmla="*/ 2147483646 h 976"/>
              <a:gd name="T6" fmla="*/ 0 w 65"/>
              <a:gd name="T7" fmla="*/ 2147483646 h 976"/>
              <a:gd name="T8" fmla="*/ 2147483646 w 65"/>
              <a:gd name="T9" fmla="*/ 2147483646 h 976"/>
              <a:gd name="T10" fmla="*/ 2147483646 w 65"/>
              <a:gd name="T11" fmla="*/ 2147483646 h 976"/>
              <a:gd name="T12" fmla="*/ 2147483646 w 65"/>
              <a:gd name="T13" fmla="*/ 2147483646 h 976"/>
              <a:gd name="T14" fmla="*/ 2147483646 w 65"/>
              <a:gd name="T15" fmla="*/ 2147483646 h 9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5"/>
              <a:gd name="T25" fmla="*/ 0 h 976"/>
              <a:gd name="T26" fmla="*/ 65 w 65"/>
              <a:gd name="T27" fmla="*/ 976 h 97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5" h="976">
                <a:moveTo>
                  <a:pt x="48" y="0"/>
                </a:moveTo>
                <a:cubicBezTo>
                  <a:pt x="49" y="16"/>
                  <a:pt x="55" y="63"/>
                  <a:pt x="56" y="96"/>
                </a:cubicBezTo>
                <a:cubicBezTo>
                  <a:pt x="57" y="129"/>
                  <a:pt x="65" y="147"/>
                  <a:pt x="56" y="200"/>
                </a:cubicBezTo>
                <a:cubicBezTo>
                  <a:pt x="47" y="253"/>
                  <a:pt x="0" y="345"/>
                  <a:pt x="0" y="416"/>
                </a:cubicBezTo>
                <a:cubicBezTo>
                  <a:pt x="0" y="487"/>
                  <a:pt x="48" y="563"/>
                  <a:pt x="56" y="624"/>
                </a:cubicBezTo>
                <a:cubicBezTo>
                  <a:pt x="64" y="685"/>
                  <a:pt x="53" y="741"/>
                  <a:pt x="48" y="784"/>
                </a:cubicBezTo>
                <a:cubicBezTo>
                  <a:pt x="43" y="827"/>
                  <a:pt x="23" y="848"/>
                  <a:pt x="24" y="880"/>
                </a:cubicBezTo>
                <a:cubicBezTo>
                  <a:pt x="25" y="912"/>
                  <a:pt x="51" y="960"/>
                  <a:pt x="56" y="976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3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4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500"/>
                                        <p:tgtEl>
                                          <p:spTgt spid="14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33" grpId="0" autoUpdateAnimBg="0"/>
      <p:bldP spid="143541" grpId="0" autoUpdateAnimBg="0"/>
      <p:bldP spid="143544" grpId="0" autoUpdateAnimBg="0"/>
      <p:bldP spid="143545" grpId="0" animBg="1"/>
      <p:bldP spid="14360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107467B-14C8-1D8C-1145-058A51D627B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3763" y="928088"/>
            <a:ext cx="7772400" cy="62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1"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7.2.1 </a:t>
            </a:r>
            <a:r>
              <a:rPr lang="zh-CN" altLang="en-US" sz="2400" b="1" dirty="0">
                <a:ea typeface="黑体" panose="02010609060101010101" pitchFamily="49" charset="-122"/>
              </a:rPr>
              <a:t>螺纹紧固件的种类和规定标记</a:t>
            </a:r>
          </a:p>
        </p:txBody>
      </p:sp>
      <p:sp>
        <p:nvSpPr>
          <p:cNvPr id="44035" name="灯片编号占位符 4">
            <a:extLst>
              <a:ext uri="{FF2B5EF4-FFF2-40B4-BE49-F238E27FC236}">
                <a16:creationId xmlns:a16="http://schemas.microsoft.com/office/drawing/2014/main" id="{DD92D53C-2AE0-877B-CDB5-6079673E1EB5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966479" y="6412076"/>
            <a:ext cx="259043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B02E99E8-BFB9-4772-B578-0B3D53CE0DD5}" type="slidenum">
              <a:rPr kumimoji="0" lang="en-US" altLang="zh-CN" sz="1100" b="0">
                <a:solidFill>
                  <a:srgbClr val="636363"/>
                </a:solidFill>
              </a:rPr>
              <a:pPr/>
              <a:t>21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grpSp>
        <p:nvGrpSpPr>
          <p:cNvPr id="44036" name="Group 16">
            <a:extLst>
              <a:ext uri="{FF2B5EF4-FFF2-40B4-BE49-F238E27FC236}">
                <a16:creationId xmlns:a16="http://schemas.microsoft.com/office/drawing/2014/main" id="{EB3DFF10-FA36-97FF-22BA-B8C94481D00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57400" y="1798638"/>
            <a:ext cx="7899400" cy="3854450"/>
            <a:chOff x="1104" y="1845"/>
            <a:chExt cx="4248" cy="2073"/>
          </a:xfrm>
        </p:grpSpPr>
        <p:pic>
          <p:nvPicPr>
            <p:cNvPr id="44039" name="Picture 17">
              <a:extLst>
                <a:ext uri="{FF2B5EF4-FFF2-40B4-BE49-F238E27FC236}">
                  <a16:creationId xmlns:a16="http://schemas.microsoft.com/office/drawing/2014/main" id="{F2FC5E09-F541-8312-ED63-D69FC670D5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845"/>
              <a:ext cx="2154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0" name="Picture 18">
              <a:extLst>
                <a:ext uri="{FF2B5EF4-FFF2-40B4-BE49-F238E27FC236}">
                  <a16:creationId xmlns:a16="http://schemas.microsoft.com/office/drawing/2014/main" id="{0881D198-E3AD-F3F1-3CFD-9618EC1149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1845"/>
              <a:ext cx="1896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1" name="Picture 19">
              <a:extLst>
                <a:ext uri="{FF2B5EF4-FFF2-40B4-BE49-F238E27FC236}">
                  <a16:creationId xmlns:a16="http://schemas.microsoft.com/office/drawing/2014/main" id="{F30F9BD7-D69F-70C7-7D0E-B8BA12EA0E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736"/>
              <a:ext cx="1566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2" name="Picture 20">
              <a:extLst>
                <a:ext uri="{FF2B5EF4-FFF2-40B4-BE49-F238E27FC236}">
                  <a16:creationId xmlns:a16="http://schemas.microsoft.com/office/drawing/2014/main" id="{CF07A70C-504B-CDC7-E544-18948DFE7A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3408"/>
              <a:ext cx="1386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3" name="Picture 21">
              <a:extLst>
                <a:ext uri="{FF2B5EF4-FFF2-40B4-BE49-F238E27FC236}">
                  <a16:creationId xmlns:a16="http://schemas.microsoft.com/office/drawing/2014/main" id="{2571ED2A-1F14-175B-B9C5-44705F6484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736"/>
              <a:ext cx="1416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4" name="Picture 22">
              <a:extLst>
                <a:ext uri="{FF2B5EF4-FFF2-40B4-BE49-F238E27FC236}">
                  <a16:creationId xmlns:a16="http://schemas.microsoft.com/office/drawing/2014/main" id="{530AB820-67EC-9A64-0855-86E1413DD8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" y="3408"/>
              <a:ext cx="852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5" name="Picture 23">
              <a:extLst>
                <a:ext uri="{FF2B5EF4-FFF2-40B4-BE49-F238E27FC236}">
                  <a16:creationId xmlns:a16="http://schemas.microsoft.com/office/drawing/2014/main" id="{7A54A2AA-F61F-C261-8ACD-69248837F1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0" y="3408"/>
              <a:ext cx="900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6D20026B-1ABD-7932-51D6-59BF7EC11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43" y="362563"/>
            <a:ext cx="7772400" cy="757237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1"/>
            <a:r>
              <a:rPr lang="en-US" altLang="zh-CN" sz="2800" b="1" dirty="0">
                <a:latin typeface="Times New Roman" panose="02020603050405020304" pitchFamily="18" charset="0"/>
              </a:rPr>
              <a:t>7.2    </a:t>
            </a:r>
            <a:r>
              <a:rPr lang="zh-CN" altLang="en-US" sz="2800" b="1" dirty="0">
                <a:latin typeface="Times New Roman" panose="02020603050405020304" pitchFamily="18" charset="0"/>
              </a:rPr>
              <a:t>螺纹紧固件</a:t>
            </a:r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98721792-A988-EC44-98C1-2F2030F8A7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2388" y="453232"/>
            <a:ext cx="77724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7.2.2 </a:t>
            </a: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在装配图中</a:t>
            </a:r>
            <a:r>
              <a:rPr lang="zh-CN" altLang="en-US" sz="2400" b="1">
                <a:ea typeface="黑体" panose="02010609060101010101" pitchFamily="49" charset="-122"/>
              </a:rPr>
              <a:t>螺纹紧固件的画法</a:t>
            </a:r>
          </a:p>
        </p:txBody>
      </p:sp>
      <p:sp>
        <p:nvSpPr>
          <p:cNvPr id="46083" name="灯片编号占位符 4">
            <a:extLst>
              <a:ext uri="{FF2B5EF4-FFF2-40B4-BE49-F238E27FC236}">
                <a16:creationId xmlns:a16="http://schemas.microsoft.com/office/drawing/2014/main" id="{84A731D1-6B1F-F847-F8B5-79DDB0FE6048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966479" y="6412076"/>
            <a:ext cx="259043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3A24EB05-9AD9-448E-876D-65CF3EE19DBB}" type="slidenum">
              <a:rPr kumimoji="0" lang="en-US" altLang="zh-CN" sz="1100" b="0">
                <a:solidFill>
                  <a:srgbClr val="636363"/>
                </a:solidFill>
              </a:rPr>
              <a:pPr/>
              <a:t>22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sp>
        <p:nvSpPr>
          <p:cNvPr id="46084" name="Rectangle 121">
            <a:extLst>
              <a:ext uri="{FF2B5EF4-FFF2-40B4-BE49-F238E27FC236}">
                <a16:creationId xmlns:a16="http://schemas.microsoft.com/office/drawing/2014/main" id="{B0669C6F-605A-F101-DE6F-5A56A3C0C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8235" y="3052118"/>
            <a:ext cx="184731" cy="461665"/>
          </a:xfrm>
          <a:prstGeom prst="rect">
            <a:avLst/>
          </a:prstGeom>
          <a:solidFill>
            <a:srgbClr val="0099CC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endParaRPr lang="zh-CN" altLang="en-US"/>
          </a:p>
        </p:txBody>
      </p:sp>
      <p:sp>
        <p:nvSpPr>
          <p:cNvPr id="46087" name="Text Box 15">
            <a:extLst>
              <a:ext uri="{FF2B5EF4-FFF2-40B4-BE49-F238E27FC236}">
                <a16:creationId xmlns:a16="http://schemas.microsoft.com/office/drawing/2014/main" id="{B0B0FAFB-AD38-95B0-73CA-1D188E84F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1400" y="4965700"/>
            <a:ext cx="7810500" cy="831850"/>
          </a:xfrm>
          <a:prstGeom prst="rect">
            <a:avLst/>
          </a:prstGeom>
          <a:gradFill rotWithShape="1">
            <a:gsLst>
              <a:gs pos="0">
                <a:srgbClr val="FF9900">
                  <a:alpha val="20000"/>
                </a:srgbClr>
              </a:gs>
              <a:gs pos="100000">
                <a:srgbClr val="FFB443"/>
              </a:gs>
            </a:gsLst>
            <a:lin ang="540000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/>
            <a:r>
              <a:rPr lang="zh-CN" altLang="it-IT"/>
              <a:t>    利用螺纹紧固件连接有三种形式：螺栓连接、螺柱连接和螺钉连接</a:t>
            </a:r>
            <a:endParaRPr lang="zh-CN" altLang="en-US"/>
          </a:p>
        </p:txBody>
      </p:sp>
      <p:grpSp>
        <p:nvGrpSpPr>
          <p:cNvPr id="46088" name="Group 108">
            <a:extLst>
              <a:ext uri="{FF2B5EF4-FFF2-40B4-BE49-F238E27FC236}">
                <a16:creationId xmlns:a16="http://schemas.microsoft.com/office/drawing/2014/main" id="{C8974857-3408-8980-7AB6-FA1038871D07}"/>
              </a:ext>
            </a:extLst>
          </p:cNvPr>
          <p:cNvGrpSpPr>
            <a:grpSpLocks/>
          </p:cNvGrpSpPr>
          <p:nvPr/>
        </p:nvGrpSpPr>
        <p:grpSpPr bwMode="auto">
          <a:xfrm>
            <a:off x="8116888" y="1282700"/>
            <a:ext cx="1941512" cy="3124200"/>
            <a:chOff x="3985" y="616"/>
            <a:chExt cx="1359" cy="2320"/>
          </a:xfrm>
        </p:grpSpPr>
        <p:pic>
          <p:nvPicPr>
            <p:cNvPr id="46098" name="Picture 104">
              <a:extLst>
                <a:ext uri="{FF2B5EF4-FFF2-40B4-BE49-F238E27FC236}">
                  <a16:creationId xmlns:a16="http://schemas.microsoft.com/office/drawing/2014/main" id="{0D4E611A-94C0-53EE-ACB7-776994AA6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5" y="946"/>
              <a:ext cx="1356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9" name="Picture 105">
              <a:extLst>
                <a:ext uri="{FF2B5EF4-FFF2-40B4-BE49-F238E27FC236}">
                  <a16:creationId xmlns:a16="http://schemas.microsoft.com/office/drawing/2014/main" id="{2EB89552-4AE1-57A2-68CD-65F8451BEE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" y="1312"/>
              <a:ext cx="1344" cy="162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00" name="Picture 106">
              <a:extLst>
                <a:ext uri="{FF2B5EF4-FFF2-40B4-BE49-F238E27FC236}">
                  <a16:creationId xmlns:a16="http://schemas.microsoft.com/office/drawing/2014/main" id="{361C7085-A2A0-2E50-FDE6-C65630C80F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6" y="616"/>
              <a:ext cx="686" cy="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01" name="Rectangle 107">
              <a:extLst>
                <a:ext uri="{FF2B5EF4-FFF2-40B4-BE49-F238E27FC236}">
                  <a16:creationId xmlns:a16="http://schemas.microsoft.com/office/drawing/2014/main" id="{DC2DB2CD-C1B3-B631-A2AB-CEFC31FFD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9" y="1953"/>
              <a:ext cx="129" cy="343"/>
            </a:xfrm>
            <a:prstGeom prst="rect">
              <a:avLst/>
            </a:prstGeom>
            <a:noFill/>
            <a:ln w="9525" algn="ctr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46089" name="Picture 109">
            <a:extLst>
              <a:ext uri="{FF2B5EF4-FFF2-40B4-BE49-F238E27FC236}">
                <a16:creationId xmlns:a16="http://schemas.microsoft.com/office/drawing/2014/main" id="{5BDE0BBB-A0EC-9ACD-53AE-B3A70712F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1" y="2535238"/>
            <a:ext cx="1825625" cy="1884362"/>
          </a:xfrm>
          <a:prstGeom prst="rect">
            <a:avLst/>
          </a:prstGeom>
          <a:solidFill>
            <a:srgbClr val="0099CC"/>
          </a:solidFill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46090" name="Picture 110">
            <a:extLst>
              <a:ext uri="{FF2B5EF4-FFF2-40B4-BE49-F238E27FC236}">
                <a16:creationId xmlns:a16="http://schemas.microsoft.com/office/drawing/2014/main" id="{DC653196-0555-1100-FA79-7223F8751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14" y="1897064"/>
            <a:ext cx="182562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111">
            <a:extLst>
              <a:ext uri="{FF2B5EF4-FFF2-40B4-BE49-F238E27FC236}">
                <a16:creationId xmlns:a16="http://schemas.microsoft.com/office/drawing/2014/main" id="{267E1349-6C2C-1C60-8289-C9D4B71EA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1155701"/>
            <a:ext cx="684212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Picture 112">
            <a:extLst>
              <a:ext uri="{FF2B5EF4-FFF2-40B4-BE49-F238E27FC236}">
                <a16:creationId xmlns:a16="http://schemas.microsoft.com/office/drawing/2014/main" id="{77C7B0DF-8360-5940-8933-440907265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6" y="1355726"/>
            <a:ext cx="13557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3" name="Picture 113">
            <a:extLst>
              <a:ext uri="{FF2B5EF4-FFF2-40B4-BE49-F238E27FC236}">
                <a16:creationId xmlns:a16="http://schemas.microsoft.com/office/drawing/2014/main" id="{AAFC00E9-900B-1CD8-70B3-8B82CE977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6" y="1768475"/>
            <a:ext cx="149066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4" name="Picture 116" descr="螺纹连接2">
            <a:extLst>
              <a:ext uri="{FF2B5EF4-FFF2-40B4-BE49-F238E27FC236}">
                <a16:creationId xmlns:a16="http://schemas.microsoft.com/office/drawing/2014/main" id="{ED8C245B-A354-F65C-B19B-F15BC561B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4" b="70850"/>
          <a:stretch>
            <a:fillRect/>
          </a:stretch>
        </p:blipFill>
        <p:spPr bwMode="auto">
          <a:xfrm>
            <a:off x="2520951" y="2381250"/>
            <a:ext cx="202247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5" name="Picture 117" descr="螺纹连接2">
            <a:extLst>
              <a:ext uri="{FF2B5EF4-FFF2-40B4-BE49-F238E27FC236}">
                <a16:creationId xmlns:a16="http://schemas.microsoft.com/office/drawing/2014/main" id="{AABC5003-1B61-676A-F42C-26FE78D87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49797" r="18993"/>
          <a:stretch>
            <a:fillRect/>
          </a:stretch>
        </p:blipFill>
        <p:spPr bwMode="auto">
          <a:xfrm>
            <a:off x="2863850" y="1563689"/>
            <a:ext cx="1373188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6" name="Picture 118" descr="螺纹连接2">
            <a:extLst>
              <a:ext uri="{FF2B5EF4-FFF2-40B4-BE49-F238E27FC236}">
                <a16:creationId xmlns:a16="http://schemas.microsoft.com/office/drawing/2014/main" id="{4E09579B-E433-E644-0E0F-307FA62CC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64"/>
          <a:stretch>
            <a:fillRect/>
          </a:stretch>
        </p:blipFill>
        <p:spPr bwMode="auto">
          <a:xfrm>
            <a:off x="2520951" y="1746251"/>
            <a:ext cx="20224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7" name="Picture 119" descr="螺纹连接2">
            <a:extLst>
              <a:ext uri="{FF2B5EF4-FFF2-40B4-BE49-F238E27FC236}">
                <a16:creationId xmlns:a16="http://schemas.microsoft.com/office/drawing/2014/main" id="{A3EC50BF-B403-E987-ACBB-4E51E57C6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6" b="85425"/>
          <a:stretch>
            <a:fillRect/>
          </a:stretch>
        </p:blipFill>
        <p:spPr bwMode="auto">
          <a:xfrm>
            <a:off x="2520951" y="2298701"/>
            <a:ext cx="2022475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0DB56C52-39CE-8045-260B-620C9B62545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60600" y="317500"/>
            <a:ext cx="56769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2800" b="1">
                <a:solidFill>
                  <a:schemeClr val="tx1"/>
                </a:solidFill>
                <a:ea typeface="幼圆" panose="02010509060101010101" pitchFamily="49" charset="-122"/>
              </a:rPr>
              <a:t>装配图的规定画法</a:t>
            </a:r>
          </a:p>
        </p:txBody>
      </p:sp>
      <p:sp>
        <p:nvSpPr>
          <p:cNvPr id="48131" name="灯片编号占位符 4">
            <a:extLst>
              <a:ext uri="{FF2B5EF4-FFF2-40B4-BE49-F238E27FC236}">
                <a16:creationId xmlns:a16="http://schemas.microsoft.com/office/drawing/2014/main" id="{1545C4F2-C413-3646-7029-E24B5C455A12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966479" y="6412076"/>
            <a:ext cx="259043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48469D74-D0EC-4EFB-A9B7-836693E48C96}" type="slidenum">
              <a:rPr kumimoji="0" lang="en-US" altLang="zh-CN" sz="1100" b="0">
                <a:solidFill>
                  <a:srgbClr val="636363"/>
                </a:solidFill>
              </a:rPr>
              <a:pPr/>
              <a:t>23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D0D78AE3-55DC-1EB0-4295-133AF25EA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1308100"/>
            <a:ext cx="77851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r>
              <a:rPr lang="zh-CN" altLang="en-US"/>
              <a:t>绘制紧固件连接装配图时，应遵守下列规定：</a:t>
            </a:r>
          </a:p>
          <a:p>
            <a:r>
              <a:rPr lang="en-US" altLang="zh-CN"/>
              <a:t>(1) </a:t>
            </a:r>
            <a:r>
              <a:rPr lang="zh-CN" altLang="en-US"/>
              <a:t>两零件的接触面只画一条线，不接触表面应画两条线。</a:t>
            </a:r>
          </a:p>
          <a:p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）在剖视图中，相邻两零件的剖面线方向应相反，或者方向一致但间隔不等；同一零件在不同剖视图中剖面线的方向、间隔应相同。</a:t>
            </a:r>
          </a:p>
          <a:p>
            <a:r>
              <a:rPr lang="zh-CN" altLang="en-US"/>
              <a:t>（</a:t>
            </a:r>
            <a:r>
              <a:rPr lang="en-US" altLang="zh-CN"/>
              <a:t>3</a:t>
            </a:r>
            <a:r>
              <a:rPr lang="zh-CN" altLang="en-US"/>
              <a:t>）剖切平面通过标准件或实心杆件的轴线（或对称平面）时，这些零件均按不剖绘制。</a:t>
            </a:r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916CA93E-1297-5330-5DF8-219A7A531DD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09800" y="333375"/>
            <a:ext cx="7772400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）螺栓、螺母、垫圈的画法</a:t>
            </a:r>
          </a:p>
        </p:txBody>
      </p:sp>
      <p:sp>
        <p:nvSpPr>
          <p:cNvPr id="49155" name="灯片编号占位符 4">
            <a:extLst>
              <a:ext uri="{FF2B5EF4-FFF2-40B4-BE49-F238E27FC236}">
                <a16:creationId xmlns:a16="http://schemas.microsoft.com/office/drawing/2014/main" id="{FBF31ADC-37A3-D9FB-84A7-B2AD5E4CCA04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966479" y="6412076"/>
            <a:ext cx="259043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DFBCEDD6-C604-495C-9B84-6E18F60242DF}" type="slidenum">
              <a:rPr kumimoji="0" lang="en-US" altLang="zh-CN" sz="1100" b="0">
                <a:solidFill>
                  <a:srgbClr val="636363"/>
                </a:solidFill>
              </a:rPr>
              <a:pPr/>
              <a:t>24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grpSp>
        <p:nvGrpSpPr>
          <p:cNvPr id="49156" name="Group 3">
            <a:extLst>
              <a:ext uri="{FF2B5EF4-FFF2-40B4-BE49-F238E27FC236}">
                <a16:creationId xmlns:a16="http://schemas.microsoft.com/office/drawing/2014/main" id="{668AC0C8-3E55-642B-CB94-7570521E147B}"/>
              </a:ext>
            </a:extLst>
          </p:cNvPr>
          <p:cNvGrpSpPr>
            <a:grpSpLocks/>
          </p:cNvGrpSpPr>
          <p:nvPr/>
        </p:nvGrpSpPr>
        <p:grpSpPr bwMode="auto">
          <a:xfrm>
            <a:off x="3263900" y="1063625"/>
            <a:ext cx="6299200" cy="5461000"/>
            <a:chOff x="1600" y="538"/>
            <a:chExt cx="3968" cy="3440"/>
          </a:xfrm>
        </p:grpSpPr>
        <p:grpSp>
          <p:nvGrpSpPr>
            <p:cNvPr id="49213" name="Group 4">
              <a:extLst>
                <a:ext uri="{FF2B5EF4-FFF2-40B4-BE49-F238E27FC236}">
                  <a16:creationId xmlns:a16="http://schemas.microsoft.com/office/drawing/2014/main" id="{AA9A88BA-2FB5-7EA5-3C57-81066A36C3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0" y="538"/>
              <a:ext cx="1177" cy="3440"/>
              <a:chOff x="2699" y="571"/>
              <a:chExt cx="1094" cy="3195"/>
            </a:xfrm>
          </p:grpSpPr>
          <p:grpSp>
            <p:nvGrpSpPr>
              <p:cNvPr id="49215" name="Group 5">
                <a:extLst>
                  <a:ext uri="{FF2B5EF4-FFF2-40B4-BE49-F238E27FC236}">
                    <a16:creationId xmlns:a16="http://schemas.microsoft.com/office/drawing/2014/main" id="{6021FFF9-D1B7-43F9-4DFB-0321F798B3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21" y="615"/>
                <a:ext cx="861" cy="2983"/>
                <a:chOff x="2821" y="615"/>
                <a:chExt cx="861" cy="2983"/>
              </a:xfrm>
            </p:grpSpPr>
            <p:sp>
              <p:nvSpPr>
                <p:cNvPr id="49224" name="Freeform 6">
                  <a:extLst>
                    <a:ext uri="{FF2B5EF4-FFF2-40B4-BE49-F238E27FC236}">
                      <a16:creationId xmlns:a16="http://schemas.microsoft.com/office/drawing/2014/main" id="{109153B4-D8AD-DDB9-3408-AA6E05C56C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5" y="647"/>
                  <a:ext cx="2" cy="1678"/>
                </a:xfrm>
                <a:custGeom>
                  <a:avLst/>
                  <a:gdLst>
                    <a:gd name="T0" fmla="*/ 0 w 1"/>
                    <a:gd name="T1" fmla="*/ 0 h 9375"/>
                    <a:gd name="T2" fmla="*/ 0 w 1"/>
                    <a:gd name="T3" fmla="*/ 2 h 9375"/>
                    <a:gd name="T4" fmla="*/ 32 w 1"/>
                    <a:gd name="T5" fmla="*/ 2 h 937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9375"/>
                    <a:gd name="T11" fmla="*/ 1 w 1"/>
                    <a:gd name="T12" fmla="*/ 9375 h 93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9375">
                      <a:moveTo>
                        <a:pt x="0" y="0"/>
                      </a:moveTo>
                      <a:lnTo>
                        <a:pt x="0" y="9375"/>
                      </a:lnTo>
                      <a:lnTo>
                        <a:pt x="1" y="9375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25" name="Freeform 7">
                  <a:extLst>
                    <a:ext uri="{FF2B5EF4-FFF2-40B4-BE49-F238E27FC236}">
                      <a16:creationId xmlns:a16="http://schemas.microsoft.com/office/drawing/2014/main" id="{D22B1228-FFB4-B18F-B233-12DDC8F9CB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6" y="647"/>
                  <a:ext cx="2" cy="1678"/>
                </a:xfrm>
                <a:custGeom>
                  <a:avLst/>
                  <a:gdLst>
                    <a:gd name="T0" fmla="*/ 0 w 1"/>
                    <a:gd name="T1" fmla="*/ 2 h 9375"/>
                    <a:gd name="T2" fmla="*/ 0 w 1"/>
                    <a:gd name="T3" fmla="*/ 0 h 9375"/>
                    <a:gd name="T4" fmla="*/ 32 w 1"/>
                    <a:gd name="T5" fmla="*/ 0 h 937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9375"/>
                    <a:gd name="T11" fmla="*/ 1 w 1"/>
                    <a:gd name="T12" fmla="*/ 9375 h 93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9375">
                      <a:moveTo>
                        <a:pt x="0" y="9375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26" name="Freeform 8">
                  <a:extLst>
                    <a:ext uri="{FF2B5EF4-FFF2-40B4-BE49-F238E27FC236}">
                      <a16:creationId xmlns:a16="http://schemas.microsoft.com/office/drawing/2014/main" id="{D5BC8574-B393-8003-2D06-5E10A60A7E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6" y="615"/>
                  <a:ext cx="90" cy="32"/>
                </a:xfrm>
                <a:custGeom>
                  <a:avLst/>
                  <a:gdLst>
                    <a:gd name="T0" fmla="*/ 0 w 499"/>
                    <a:gd name="T1" fmla="*/ 0 h 180"/>
                    <a:gd name="T2" fmla="*/ 0 w 499"/>
                    <a:gd name="T3" fmla="*/ 0 h 180"/>
                    <a:gd name="T4" fmla="*/ 0 w 499"/>
                    <a:gd name="T5" fmla="*/ 0 h 180"/>
                    <a:gd name="T6" fmla="*/ 0 60000 65536"/>
                    <a:gd name="T7" fmla="*/ 0 60000 65536"/>
                    <a:gd name="T8" fmla="*/ 0 60000 65536"/>
                    <a:gd name="T9" fmla="*/ 0 w 499"/>
                    <a:gd name="T10" fmla="*/ 0 h 180"/>
                    <a:gd name="T11" fmla="*/ 499 w 499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99" h="180">
                      <a:moveTo>
                        <a:pt x="499" y="18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27" name="Freeform 9">
                  <a:extLst>
                    <a:ext uri="{FF2B5EF4-FFF2-40B4-BE49-F238E27FC236}">
                      <a16:creationId xmlns:a16="http://schemas.microsoft.com/office/drawing/2014/main" id="{9F33A028-91AD-99DC-0A3F-00AE0F6E3D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6" y="615"/>
                  <a:ext cx="269" cy="2"/>
                </a:xfrm>
                <a:custGeom>
                  <a:avLst/>
                  <a:gdLst>
                    <a:gd name="T0" fmla="*/ 0 w 1499"/>
                    <a:gd name="T1" fmla="*/ 0 h 2"/>
                    <a:gd name="T2" fmla="*/ 0 w 1499"/>
                    <a:gd name="T3" fmla="*/ 0 h 2"/>
                    <a:gd name="T4" fmla="*/ 0 w 1499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499"/>
                    <a:gd name="T10" fmla="*/ 0 h 2"/>
                    <a:gd name="T11" fmla="*/ 1499 w 1499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99" h="2">
                      <a:moveTo>
                        <a:pt x="0" y="0"/>
                      </a:moveTo>
                      <a:lnTo>
                        <a:pt x="1498" y="0"/>
                      </a:lnTo>
                      <a:lnTo>
                        <a:pt x="1499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28" name="Freeform 10">
                  <a:extLst>
                    <a:ext uri="{FF2B5EF4-FFF2-40B4-BE49-F238E27FC236}">
                      <a16:creationId xmlns:a16="http://schemas.microsoft.com/office/drawing/2014/main" id="{66C8C8B2-C741-DF64-C5CE-35FDB642D9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5" y="3442"/>
                  <a:ext cx="90" cy="154"/>
                </a:xfrm>
                <a:custGeom>
                  <a:avLst/>
                  <a:gdLst>
                    <a:gd name="T0" fmla="*/ 0 w 499"/>
                    <a:gd name="T1" fmla="*/ 0 h 865"/>
                    <a:gd name="T2" fmla="*/ 0 w 499"/>
                    <a:gd name="T3" fmla="*/ 0 h 865"/>
                    <a:gd name="T4" fmla="*/ 0 w 499"/>
                    <a:gd name="T5" fmla="*/ 0 h 865"/>
                    <a:gd name="T6" fmla="*/ 0 60000 65536"/>
                    <a:gd name="T7" fmla="*/ 0 60000 65536"/>
                    <a:gd name="T8" fmla="*/ 0 60000 65536"/>
                    <a:gd name="T9" fmla="*/ 0 w 499"/>
                    <a:gd name="T10" fmla="*/ 0 h 865"/>
                    <a:gd name="T11" fmla="*/ 499 w 499"/>
                    <a:gd name="T12" fmla="*/ 865 h 86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99" h="865">
                      <a:moveTo>
                        <a:pt x="499" y="0"/>
                      </a:moveTo>
                      <a:lnTo>
                        <a:pt x="0" y="865"/>
                      </a:lnTo>
                      <a:lnTo>
                        <a:pt x="1" y="865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29" name="Freeform 11">
                  <a:extLst>
                    <a:ext uri="{FF2B5EF4-FFF2-40B4-BE49-F238E27FC236}">
                      <a16:creationId xmlns:a16="http://schemas.microsoft.com/office/drawing/2014/main" id="{A3FB4D94-E615-5E2F-A5F7-B4D65A69E8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6" y="3442"/>
                  <a:ext cx="269" cy="154"/>
                </a:xfrm>
                <a:custGeom>
                  <a:avLst/>
                  <a:gdLst>
                    <a:gd name="T0" fmla="*/ 0 w 1500"/>
                    <a:gd name="T1" fmla="*/ 0 h 865"/>
                    <a:gd name="T2" fmla="*/ 0 w 1500"/>
                    <a:gd name="T3" fmla="*/ 0 h 865"/>
                    <a:gd name="T4" fmla="*/ 0 w 1500"/>
                    <a:gd name="T5" fmla="*/ 0 h 865"/>
                    <a:gd name="T6" fmla="*/ 0 w 1500"/>
                    <a:gd name="T7" fmla="*/ 0 h 865"/>
                    <a:gd name="T8" fmla="*/ 0 w 1500"/>
                    <a:gd name="T9" fmla="*/ 0 h 8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00"/>
                    <a:gd name="T16" fmla="*/ 0 h 865"/>
                    <a:gd name="T17" fmla="*/ 1500 w 1500"/>
                    <a:gd name="T18" fmla="*/ 865 h 8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00" h="865">
                      <a:moveTo>
                        <a:pt x="0" y="865"/>
                      </a:moveTo>
                      <a:lnTo>
                        <a:pt x="576" y="725"/>
                      </a:lnTo>
                      <a:lnTo>
                        <a:pt x="1090" y="428"/>
                      </a:lnTo>
                      <a:lnTo>
                        <a:pt x="1499" y="0"/>
                      </a:lnTo>
                      <a:lnTo>
                        <a:pt x="150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30" name="Freeform 12">
                  <a:extLst>
                    <a:ext uri="{FF2B5EF4-FFF2-40B4-BE49-F238E27FC236}">
                      <a16:creationId xmlns:a16="http://schemas.microsoft.com/office/drawing/2014/main" id="{519F27E9-6232-DB6E-3403-4E0221FB56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6" y="2851"/>
                  <a:ext cx="269" cy="154"/>
                </a:xfrm>
                <a:custGeom>
                  <a:avLst/>
                  <a:gdLst>
                    <a:gd name="T0" fmla="*/ 0 w 1499"/>
                    <a:gd name="T1" fmla="*/ 0 h 866"/>
                    <a:gd name="T2" fmla="*/ 0 w 1499"/>
                    <a:gd name="T3" fmla="*/ 0 h 866"/>
                    <a:gd name="T4" fmla="*/ 0 w 1499"/>
                    <a:gd name="T5" fmla="*/ 0 h 866"/>
                    <a:gd name="T6" fmla="*/ 0 w 1499"/>
                    <a:gd name="T7" fmla="*/ 0 h 866"/>
                    <a:gd name="T8" fmla="*/ 0 w 1499"/>
                    <a:gd name="T9" fmla="*/ 0 h 8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99"/>
                    <a:gd name="T16" fmla="*/ 0 h 866"/>
                    <a:gd name="T17" fmla="*/ 1499 w 1499"/>
                    <a:gd name="T18" fmla="*/ 866 h 8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99" h="866">
                      <a:moveTo>
                        <a:pt x="1499" y="866"/>
                      </a:moveTo>
                      <a:lnTo>
                        <a:pt x="1090" y="436"/>
                      </a:lnTo>
                      <a:lnTo>
                        <a:pt x="576" y="140"/>
                      </a:ln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31" name="Freeform 13">
                  <a:extLst>
                    <a:ext uri="{FF2B5EF4-FFF2-40B4-BE49-F238E27FC236}">
                      <a16:creationId xmlns:a16="http://schemas.microsoft.com/office/drawing/2014/main" id="{40E64F2E-45F4-1944-2907-4580087DB3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5" y="2851"/>
                  <a:ext cx="90" cy="154"/>
                </a:xfrm>
                <a:custGeom>
                  <a:avLst/>
                  <a:gdLst>
                    <a:gd name="T0" fmla="*/ 0 w 500"/>
                    <a:gd name="T1" fmla="*/ 0 h 866"/>
                    <a:gd name="T2" fmla="*/ 0 w 500"/>
                    <a:gd name="T3" fmla="*/ 0 h 866"/>
                    <a:gd name="T4" fmla="*/ 0 w 500"/>
                    <a:gd name="T5" fmla="*/ 0 h 866"/>
                    <a:gd name="T6" fmla="*/ 0 60000 65536"/>
                    <a:gd name="T7" fmla="*/ 0 60000 65536"/>
                    <a:gd name="T8" fmla="*/ 0 60000 65536"/>
                    <a:gd name="T9" fmla="*/ 0 w 500"/>
                    <a:gd name="T10" fmla="*/ 0 h 866"/>
                    <a:gd name="T11" fmla="*/ 500 w 500"/>
                    <a:gd name="T12" fmla="*/ 866 h 86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0" h="866">
                      <a:moveTo>
                        <a:pt x="0" y="0"/>
                      </a:moveTo>
                      <a:lnTo>
                        <a:pt x="499" y="866"/>
                      </a:lnTo>
                      <a:lnTo>
                        <a:pt x="500" y="866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32" name="Freeform 14">
                  <a:extLst>
                    <a:ext uri="{FF2B5EF4-FFF2-40B4-BE49-F238E27FC236}">
                      <a16:creationId xmlns:a16="http://schemas.microsoft.com/office/drawing/2014/main" id="{4048E5CA-452E-BE7A-1808-A018F3C561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6" y="2851"/>
                  <a:ext cx="90" cy="154"/>
                </a:xfrm>
                <a:custGeom>
                  <a:avLst/>
                  <a:gdLst>
                    <a:gd name="T0" fmla="*/ 0 w 500"/>
                    <a:gd name="T1" fmla="*/ 0 h 866"/>
                    <a:gd name="T2" fmla="*/ 0 w 500"/>
                    <a:gd name="T3" fmla="*/ 0 h 866"/>
                    <a:gd name="T4" fmla="*/ 0 w 500"/>
                    <a:gd name="T5" fmla="*/ 0 h 866"/>
                    <a:gd name="T6" fmla="*/ 0 60000 65536"/>
                    <a:gd name="T7" fmla="*/ 0 60000 65536"/>
                    <a:gd name="T8" fmla="*/ 0 60000 65536"/>
                    <a:gd name="T9" fmla="*/ 0 w 500"/>
                    <a:gd name="T10" fmla="*/ 0 h 866"/>
                    <a:gd name="T11" fmla="*/ 500 w 500"/>
                    <a:gd name="T12" fmla="*/ 866 h 86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0" h="866">
                      <a:moveTo>
                        <a:pt x="0" y="866"/>
                      </a:moveTo>
                      <a:lnTo>
                        <a:pt x="499" y="0"/>
                      </a:lnTo>
                      <a:lnTo>
                        <a:pt x="50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33" name="Freeform 15">
                  <a:extLst>
                    <a:ext uri="{FF2B5EF4-FFF2-40B4-BE49-F238E27FC236}">
                      <a16:creationId xmlns:a16="http://schemas.microsoft.com/office/drawing/2014/main" id="{0C9D3D4E-7D69-3B68-374E-E16986415E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6" y="2851"/>
                  <a:ext cx="269" cy="154"/>
                </a:xfrm>
                <a:custGeom>
                  <a:avLst/>
                  <a:gdLst>
                    <a:gd name="T0" fmla="*/ 0 w 1498"/>
                    <a:gd name="T1" fmla="*/ 0 h 866"/>
                    <a:gd name="T2" fmla="*/ 0 w 1498"/>
                    <a:gd name="T3" fmla="*/ 0 h 866"/>
                    <a:gd name="T4" fmla="*/ 0 w 1498"/>
                    <a:gd name="T5" fmla="*/ 0 h 866"/>
                    <a:gd name="T6" fmla="*/ 0 w 1498"/>
                    <a:gd name="T7" fmla="*/ 0 h 866"/>
                    <a:gd name="T8" fmla="*/ 0 w 1498"/>
                    <a:gd name="T9" fmla="*/ 0 h 8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98"/>
                    <a:gd name="T16" fmla="*/ 0 h 866"/>
                    <a:gd name="T17" fmla="*/ 1498 w 1498"/>
                    <a:gd name="T18" fmla="*/ 866 h 8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98" h="866">
                      <a:moveTo>
                        <a:pt x="1498" y="0"/>
                      </a:moveTo>
                      <a:lnTo>
                        <a:pt x="922" y="140"/>
                      </a:lnTo>
                      <a:lnTo>
                        <a:pt x="409" y="436"/>
                      </a:lnTo>
                      <a:lnTo>
                        <a:pt x="0" y="866"/>
                      </a:lnTo>
                      <a:lnTo>
                        <a:pt x="1" y="866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34" name="Freeform 16">
                  <a:extLst>
                    <a:ext uri="{FF2B5EF4-FFF2-40B4-BE49-F238E27FC236}">
                      <a16:creationId xmlns:a16="http://schemas.microsoft.com/office/drawing/2014/main" id="{2B4369B1-A050-C4FC-2AE5-727FA2374B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6" y="3442"/>
                  <a:ext cx="90" cy="154"/>
                </a:xfrm>
                <a:custGeom>
                  <a:avLst/>
                  <a:gdLst>
                    <a:gd name="T0" fmla="*/ 0 w 499"/>
                    <a:gd name="T1" fmla="*/ 0 h 865"/>
                    <a:gd name="T2" fmla="*/ 0 w 499"/>
                    <a:gd name="T3" fmla="*/ 0 h 865"/>
                    <a:gd name="T4" fmla="*/ 0 w 499"/>
                    <a:gd name="T5" fmla="*/ 0 h 865"/>
                    <a:gd name="T6" fmla="*/ 0 60000 65536"/>
                    <a:gd name="T7" fmla="*/ 0 60000 65536"/>
                    <a:gd name="T8" fmla="*/ 0 60000 65536"/>
                    <a:gd name="T9" fmla="*/ 0 w 499"/>
                    <a:gd name="T10" fmla="*/ 0 h 865"/>
                    <a:gd name="T11" fmla="*/ 499 w 499"/>
                    <a:gd name="T12" fmla="*/ 865 h 86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99" h="865">
                      <a:moveTo>
                        <a:pt x="499" y="865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35" name="Freeform 17">
                  <a:extLst>
                    <a:ext uri="{FF2B5EF4-FFF2-40B4-BE49-F238E27FC236}">
                      <a16:creationId xmlns:a16="http://schemas.microsoft.com/office/drawing/2014/main" id="{AB861563-FBA1-2756-C086-C87604850D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6" y="3442"/>
                  <a:ext cx="269" cy="154"/>
                </a:xfrm>
                <a:custGeom>
                  <a:avLst/>
                  <a:gdLst>
                    <a:gd name="T0" fmla="*/ 0 w 1499"/>
                    <a:gd name="T1" fmla="*/ 0 h 865"/>
                    <a:gd name="T2" fmla="*/ 0 w 1499"/>
                    <a:gd name="T3" fmla="*/ 0 h 865"/>
                    <a:gd name="T4" fmla="*/ 0 w 1499"/>
                    <a:gd name="T5" fmla="*/ 0 h 865"/>
                    <a:gd name="T6" fmla="*/ 0 w 1499"/>
                    <a:gd name="T7" fmla="*/ 0 h 865"/>
                    <a:gd name="T8" fmla="*/ 0 w 1499"/>
                    <a:gd name="T9" fmla="*/ 0 h 8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99"/>
                    <a:gd name="T16" fmla="*/ 0 h 865"/>
                    <a:gd name="T17" fmla="*/ 1499 w 1499"/>
                    <a:gd name="T18" fmla="*/ 865 h 8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99" h="865">
                      <a:moveTo>
                        <a:pt x="0" y="0"/>
                      </a:moveTo>
                      <a:lnTo>
                        <a:pt x="409" y="428"/>
                      </a:lnTo>
                      <a:lnTo>
                        <a:pt x="922" y="725"/>
                      </a:lnTo>
                      <a:lnTo>
                        <a:pt x="1498" y="865"/>
                      </a:lnTo>
                      <a:lnTo>
                        <a:pt x="1499" y="865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36" name="Freeform 18">
                  <a:extLst>
                    <a:ext uri="{FF2B5EF4-FFF2-40B4-BE49-F238E27FC236}">
                      <a16:creationId xmlns:a16="http://schemas.microsoft.com/office/drawing/2014/main" id="{FC85F65A-FBEC-E11F-2B8D-F9DC5A21B1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0" y="3068"/>
                  <a:ext cx="31" cy="312"/>
                </a:xfrm>
                <a:custGeom>
                  <a:avLst/>
                  <a:gdLst>
                    <a:gd name="T0" fmla="*/ 0 w 167"/>
                    <a:gd name="T1" fmla="*/ 0 h 1732"/>
                    <a:gd name="T2" fmla="*/ 0 w 167"/>
                    <a:gd name="T3" fmla="*/ 0 h 1732"/>
                    <a:gd name="T4" fmla="*/ 0 w 167"/>
                    <a:gd name="T5" fmla="*/ 0 h 1732"/>
                    <a:gd name="T6" fmla="*/ 0 w 167"/>
                    <a:gd name="T7" fmla="*/ 0 h 1732"/>
                    <a:gd name="T8" fmla="*/ 0 w 167"/>
                    <a:gd name="T9" fmla="*/ 0 h 17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7"/>
                    <a:gd name="T16" fmla="*/ 0 h 1732"/>
                    <a:gd name="T17" fmla="*/ 167 w 167"/>
                    <a:gd name="T18" fmla="*/ 1732 h 17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7" h="1732">
                      <a:moveTo>
                        <a:pt x="166" y="0"/>
                      </a:moveTo>
                      <a:lnTo>
                        <a:pt x="0" y="570"/>
                      </a:lnTo>
                      <a:lnTo>
                        <a:pt x="0" y="1162"/>
                      </a:lnTo>
                      <a:lnTo>
                        <a:pt x="166" y="1732"/>
                      </a:lnTo>
                      <a:lnTo>
                        <a:pt x="167" y="1732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37" name="Freeform 19">
                  <a:extLst>
                    <a:ext uri="{FF2B5EF4-FFF2-40B4-BE49-F238E27FC236}">
                      <a16:creationId xmlns:a16="http://schemas.microsoft.com/office/drawing/2014/main" id="{20A59B0C-1C60-0AD4-025A-495F30E3E7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1" y="3224"/>
                  <a:ext cx="90" cy="156"/>
                </a:xfrm>
                <a:custGeom>
                  <a:avLst/>
                  <a:gdLst>
                    <a:gd name="T0" fmla="*/ 0 w 499"/>
                    <a:gd name="T1" fmla="*/ 0 h 865"/>
                    <a:gd name="T2" fmla="*/ 0 w 499"/>
                    <a:gd name="T3" fmla="*/ 0 h 865"/>
                    <a:gd name="T4" fmla="*/ 0 w 499"/>
                    <a:gd name="T5" fmla="*/ 0 h 865"/>
                    <a:gd name="T6" fmla="*/ 0 60000 65536"/>
                    <a:gd name="T7" fmla="*/ 0 60000 65536"/>
                    <a:gd name="T8" fmla="*/ 0 60000 65536"/>
                    <a:gd name="T9" fmla="*/ 0 w 499"/>
                    <a:gd name="T10" fmla="*/ 0 h 865"/>
                    <a:gd name="T11" fmla="*/ 499 w 499"/>
                    <a:gd name="T12" fmla="*/ 865 h 86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99" h="865">
                      <a:moveTo>
                        <a:pt x="499" y="865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38" name="Freeform 20">
                  <a:extLst>
                    <a:ext uri="{FF2B5EF4-FFF2-40B4-BE49-F238E27FC236}">
                      <a16:creationId xmlns:a16="http://schemas.microsoft.com/office/drawing/2014/main" id="{D80C409E-168D-ECC6-9CA0-2549C4F08A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" y="3380"/>
                  <a:ext cx="35" cy="62"/>
                </a:xfrm>
                <a:custGeom>
                  <a:avLst/>
                  <a:gdLst>
                    <a:gd name="T0" fmla="*/ 0 w 203"/>
                    <a:gd name="T1" fmla="*/ 0 h 351"/>
                    <a:gd name="T2" fmla="*/ 0 w 203"/>
                    <a:gd name="T3" fmla="*/ 0 h 351"/>
                    <a:gd name="T4" fmla="*/ 0 w 203"/>
                    <a:gd name="T5" fmla="*/ 0 h 351"/>
                    <a:gd name="T6" fmla="*/ 0 60000 65536"/>
                    <a:gd name="T7" fmla="*/ 0 60000 65536"/>
                    <a:gd name="T8" fmla="*/ 0 60000 65536"/>
                    <a:gd name="T9" fmla="*/ 0 w 203"/>
                    <a:gd name="T10" fmla="*/ 0 h 351"/>
                    <a:gd name="T11" fmla="*/ 203 w 203"/>
                    <a:gd name="T12" fmla="*/ 351 h 35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3" h="351">
                      <a:moveTo>
                        <a:pt x="203" y="351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39" name="Freeform 21">
                  <a:extLst>
                    <a:ext uri="{FF2B5EF4-FFF2-40B4-BE49-F238E27FC236}">
                      <a16:creationId xmlns:a16="http://schemas.microsoft.com/office/drawing/2014/main" id="{5B4B1B72-2642-C952-DB57-D20A450AA3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1" y="3068"/>
                  <a:ext cx="90" cy="156"/>
                </a:xfrm>
                <a:custGeom>
                  <a:avLst/>
                  <a:gdLst>
                    <a:gd name="T0" fmla="*/ 0 w 500"/>
                    <a:gd name="T1" fmla="*/ 0 h 867"/>
                    <a:gd name="T2" fmla="*/ 0 w 500"/>
                    <a:gd name="T3" fmla="*/ 0 h 867"/>
                    <a:gd name="T4" fmla="*/ 0 w 500"/>
                    <a:gd name="T5" fmla="*/ 0 h 867"/>
                    <a:gd name="T6" fmla="*/ 0 60000 65536"/>
                    <a:gd name="T7" fmla="*/ 0 60000 65536"/>
                    <a:gd name="T8" fmla="*/ 0 60000 65536"/>
                    <a:gd name="T9" fmla="*/ 0 w 500"/>
                    <a:gd name="T10" fmla="*/ 0 h 867"/>
                    <a:gd name="T11" fmla="*/ 500 w 500"/>
                    <a:gd name="T12" fmla="*/ 867 h 86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0" h="867">
                      <a:moveTo>
                        <a:pt x="0" y="867"/>
                      </a:moveTo>
                      <a:lnTo>
                        <a:pt x="499" y="0"/>
                      </a:lnTo>
                      <a:lnTo>
                        <a:pt x="50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40" name="Freeform 22">
                  <a:extLst>
                    <a:ext uri="{FF2B5EF4-FFF2-40B4-BE49-F238E27FC236}">
                      <a16:creationId xmlns:a16="http://schemas.microsoft.com/office/drawing/2014/main" id="{79A7B722-2848-7E5F-CC1F-517B012530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" y="3005"/>
                  <a:ext cx="35" cy="63"/>
                </a:xfrm>
                <a:custGeom>
                  <a:avLst/>
                  <a:gdLst>
                    <a:gd name="T0" fmla="*/ 0 w 204"/>
                    <a:gd name="T1" fmla="*/ 0 h 349"/>
                    <a:gd name="T2" fmla="*/ 0 w 204"/>
                    <a:gd name="T3" fmla="*/ 0 h 349"/>
                    <a:gd name="T4" fmla="*/ 0 w 204"/>
                    <a:gd name="T5" fmla="*/ 0 h 349"/>
                    <a:gd name="T6" fmla="*/ 0 60000 65536"/>
                    <a:gd name="T7" fmla="*/ 0 60000 65536"/>
                    <a:gd name="T8" fmla="*/ 0 60000 65536"/>
                    <a:gd name="T9" fmla="*/ 0 w 204"/>
                    <a:gd name="T10" fmla="*/ 0 h 349"/>
                    <a:gd name="T11" fmla="*/ 204 w 204"/>
                    <a:gd name="T12" fmla="*/ 349 h 3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4" h="349">
                      <a:moveTo>
                        <a:pt x="0" y="349"/>
                      </a:moveTo>
                      <a:lnTo>
                        <a:pt x="203" y="0"/>
                      </a:lnTo>
                      <a:lnTo>
                        <a:pt x="204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41" name="Freeform 23">
                  <a:extLst>
                    <a:ext uri="{FF2B5EF4-FFF2-40B4-BE49-F238E27FC236}">
                      <a16:creationId xmlns:a16="http://schemas.microsoft.com/office/drawing/2014/main" id="{D3593C7F-A645-23FF-8CC6-1965265401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5" y="3596"/>
                  <a:ext cx="71" cy="2"/>
                </a:xfrm>
                <a:custGeom>
                  <a:avLst/>
                  <a:gdLst>
                    <a:gd name="T0" fmla="*/ 0 w 404"/>
                    <a:gd name="T1" fmla="*/ 0 h 2"/>
                    <a:gd name="T2" fmla="*/ 0 w 404"/>
                    <a:gd name="T3" fmla="*/ 0 h 2"/>
                    <a:gd name="T4" fmla="*/ 0 w 40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04"/>
                    <a:gd name="T10" fmla="*/ 0 h 2"/>
                    <a:gd name="T11" fmla="*/ 404 w 40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4" h="2">
                      <a:moveTo>
                        <a:pt x="404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42" name="Freeform 24">
                  <a:extLst>
                    <a:ext uri="{FF2B5EF4-FFF2-40B4-BE49-F238E27FC236}">
                      <a16:creationId xmlns:a16="http://schemas.microsoft.com/office/drawing/2014/main" id="{7F767AF4-E513-84C8-0283-56263A6F25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6" y="3596"/>
                  <a:ext cx="179" cy="2"/>
                </a:xfrm>
                <a:custGeom>
                  <a:avLst/>
                  <a:gdLst>
                    <a:gd name="T0" fmla="*/ 0 w 999"/>
                    <a:gd name="T1" fmla="*/ 0 h 2"/>
                    <a:gd name="T2" fmla="*/ 0 w 999"/>
                    <a:gd name="T3" fmla="*/ 0 h 2"/>
                    <a:gd name="T4" fmla="*/ 0 w 999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999"/>
                    <a:gd name="T10" fmla="*/ 0 h 2"/>
                    <a:gd name="T11" fmla="*/ 999 w 999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99" h="2">
                      <a:moveTo>
                        <a:pt x="999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43" name="Freeform 25">
                  <a:extLst>
                    <a:ext uri="{FF2B5EF4-FFF2-40B4-BE49-F238E27FC236}">
                      <a16:creationId xmlns:a16="http://schemas.microsoft.com/office/drawing/2014/main" id="{62DD912B-EAC1-AA38-09D8-73DAE6DF46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6" y="3596"/>
                  <a:ext cx="179" cy="2"/>
                </a:xfrm>
                <a:custGeom>
                  <a:avLst/>
                  <a:gdLst>
                    <a:gd name="T0" fmla="*/ 0 w 1000"/>
                    <a:gd name="T1" fmla="*/ 0 h 2"/>
                    <a:gd name="T2" fmla="*/ 0 w 1000"/>
                    <a:gd name="T3" fmla="*/ 0 h 2"/>
                    <a:gd name="T4" fmla="*/ 0 w 1000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000"/>
                    <a:gd name="T10" fmla="*/ 0 h 2"/>
                    <a:gd name="T11" fmla="*/ 1000 w 1000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00" h="2">
                      <a:moveTo>
                        <a:pt x="1000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44" name="Freeform 26">
                  <a:extLst>
                    <a:ext uri="{FF2B5EF4-FFF2-40B4-BE49-F238E27FC236}">
                      <a16:creationId xmlns:a16="http://schemas.microsoft.com/office/drawing/2014/main" id="{8E48D720-2B2A-F56E-B788-95E2B48C42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5" y="615"/>
                  <a:ext cx="90" cy="32"/>
                </a:xfrm>
                <a:custGeom>
                  <a:avLst/>
                  <a:gdLst>
                    <a:gd name="T0" fmla="*/ 0 w 499"/>
                    <a:gd name="T1" fmla="*/ 0 h 180"/>
                    <a:gd name="T2" fmla="*/ 0 w 499"/>
                    <a:gd name="T3" fmla="*/ 0 h 180"/>
                    <a:gd name="T4" fmla="*/ 0 w 499"/>
                    <a:gd name="T5" fmla="*/ 0 h 180"/>
                    <a:gd name="T6" fmla="*/ 0 60000 65536"/>
                    <a:gd name="T7" fmla="*/ 0 60000 65536"/>
                    <a:gd name="T8" fmla="*/ 0 60000 65536"/>
                    <a:gd name="T9" fmla="*/ 0 w 499"/>
                    <a:gd name="T10" fmla="*/ 0 h 180"/>
                    <a:gd name="T11" fmla="*/ 499 w 499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99" h="180">
                      <a:moveTo>
                        <a:pt x="499" y="0"/>
                      </a:moveTo>
                      <a:lnTo>
                        <a:pt x="0" y="180"/>
                      </a:lnTo>
                      <a:lnTo>
                        <a:pt x="1" y="18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45" name="Freeform 27">
                  <a:extLst>
                    <a:ext uri="{FF2B5EF4-FFF2-40B4-BE49-F238E27FC236}">
                      <a16:creationId xmlns:a16="http://schemas.microsoft.com/office/drawing/2014/main" id="{A8E5D53B-A1AE-6BED-9544-3A0613286B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6" y="615"/>
                  <a:ext cx="269" cy="2"/>
                </a:xfrm>
                <a:custGeom>
                  <a:avLst/>
                  <a:gdLst>
                    <a:gd name="T0" fmla="*/ 0 w 1500"/>
                    <a:gd name="T1" fmla="*/ 0 h 2"/>
                    <a:gd name="T2" fmla="*/ 0 w 1500"/>
                    <a:gd name="T3" fmla="*/ 0 h 2"/>
                    <a:gd name="T4" fmla="*/ 0 w 1500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500"/>
                    <a:gd name="T10" fmla="*/ 0 h 2"/>
                    <a:gd name="T11" fmla="*/ 1500 w 1500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00" h="2">
                      <a:moveTo>
                        <a:pt x="0" y="0"/>
                      </a:moveTo>
                      <a:lnTo>
                        <a:pt x="1499" y="0"/>
                      </a:lnTo>
                      <a:lnTo>
                        <a:pt x="150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46" name="Freeform 28">
                  <a:extLst>
                    <a:ext uri="{FF2B5EF4-FFF2-40B4-BE49-F238E27FC236}">
                      <a16:creationId xmlns:a16="http://schemas.microsoft.com/office/drawing/2014/main" id="{544C1958-EE8C-E2A5-EA3A-64F7A365A7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0" y="647"/>
                  <a:ext cx="2" cy="258"/>
                </a:xfrm>
                <a:custGeom>
                  <a:avLst/>
                  <a:gdLst>
                    <a:gd name="T0" fmla="*/ 0 w 1"/>
                    <a:gd name="T1" fmla="*/ 0 h 1442"/>
                    <a:gd name="T2" fmla="*/ 0 w 1"/>
                    <a:gd name="T3" fmla="*/ 0 h 1442"/>
                    <a:gd name="T4" fmla="*/ 32 w 1"/>
                    <a:gd name="T5" fmla="*/ 0 h 144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442"/>
                    <a:gd name="T11" fmla="*/ 1 w 1"/>
                    <a:gd name="T12" fmla="*/ 1442 h 144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442">
                      <a:moveTo>
                        <a:pt x="0" y="0"/>
                      </a:moveTo>
                      <a:lnTo>
                        <a:pt x="0" y="1442"/>
                      </a:lnTo>
                      <a:lnTo>
                        <a:pt x="1" y="1442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47" name="Freeform 29">
                  <a:extLst>
                    <a:ext uri="{FF2B5EF4-FFF2-40B4-BE49-F238E27FC236}">
                      <a16:creationId xmlns:a16="http://schemas.microsoft.com/office/drawing/2014/main" id="{457889A2-D956-0630-A317-1EF63D56F5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5" y="615"/>
                  <a:ext cx="55" cy="32"/>
                </a:xfrm>
                <a:custGeom>
                  <a:avLst/>
                  <a:gdLst>
                    <a:gd name="T0" fmla="*/ 0 w 312"/>
                    <a:gd name="T1" fmla="*/ 0 h 180"/>
                    <a:gd name="T2" fmla="*/ 0 w 312"/>
                    <a:gd name="T3" fmla="*/ 0 h 180"/>
                    <a:gd name="T4" fmla="*/ 0 w 312"/>
                    <a:gd name="T5" fmla="*/ 0 h 180"/>
                    <a:gd name="T6" fmla="*/ 0 60000 65536"/>
                    <a:gd name="T7" fmla="*/ 0 60000 65536"/>
                    <a:gd name="T8" fmla="*/ 0 60000 65536"/>
                    <a:gd name="T9" fmla="*/ 0 w 312"/>
                    <a:gd name="T10" fmla="*/ 0 h 180"/>
                    <a:gd name="T11" fmla="*/ 312 w 312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2" h="180">
                      <a:moveTo>
                        <a:pt x="312" y="18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48" name="Freeform 30">
                  <a:extLst>
                    <a:ext uri="{FF2B5EF4-FFF2-40B4-BE49-F238E27FC236}">
                      <a16:creationId xmlns:a16="http://schemas.microsoft.com/office/drawing/2014/main" id="{E88FACA1-4526-FF21-13AB-4F8AD0DFE5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1" y="615"/>
                  <a:ext cx="89" cy="32"/>
                </a:xfrm>
                <a:custGeom>
                  <a:avLst/>
                  <a:gdLst>
                    <a:gd name="T0" fmla="*/ 0 w 499"/>
                    <a:gd name="T1" fmla="*/ 0 h 180"/>
                    <a:gd name="T2" fmla="*/ 0 w 499"/>
                    <a:gd name="T3" fmla="*/ 0 h 180"/>
                    <a:gd name="T4" fmla="*/ 0 w 499"/>
                    <a:gd name="T5" fmla="*/ 0 h 180"/>
                    <a:gd name="T6" fmla="*/ 0 60000 65536"/>
                    <a:gd name="T7" fmla="*/ 0 60000 65536"/>
                    <a:gd name="T8" fmla="*/ 0 60000 65536"/>
                    <a:gd name="T9" fmla="*/ 0 w 499"/>
                    <a:gd name="T10" fmla="*/ 0 h 180"/>
                    <a:gd name="T11" fmla="*/ 499 w 499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99" h="180">
                      <a:moveTo>
                        <a:pt x="499" y="18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49" name="Line 31">
                  <a:extLst>
                    <a:ext uri="{FF2B5EF4-FFF2-40B4-BE49-F238E27FC236}">
                      <a16:creationId xmlns:a16="http://schemas.microsoft.com/office/drawing/2014/main" id="{3FD553B6-5432-7419-82EB-A0E7EED4E5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80" y="647"/>
                  <a:ext cx="2" cy="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50" name="Freeform 32">
                  <a:extLst>
                    <a:ext uri="{FF2B5EF4-FFF2-40B4-BE49-F238E27FC236}">
                      <a16:creationId xmlns:a16="http://schemas.microsoft.com/office/drawing/2014/main" id="{A1DFBD64-87EE-1DFA-31B3-833CF628FA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1" y="615"/>
                  <a:ext cx="34" cy="2"/>
                </a:xfrm>
                <a:custGeom>
                  <a:avLst/>
                  <a:gdLst>
                    <a:gd name="T0" fmla="*/ 0 w 188"/>
                    <a:gd name="T1" fmla="*/ 0 h 2"/>
                    <a:gd name="T2" fmla="*/ 0 w 188"/>
                    <a:gd name="T3" fmla="*/ 0 h 2"/>
                    <a:gd name="T4" fmla="*/ 0 w 188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88"/>
                    <a:gd name="T10" fmla="*/ 0 h 2"/>
                    <a:gd name="T11" fmla="*/ 188 w 188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8" h="2">
                      <a:moveTo>
                        <a:pt x="0" y="0"/>
                      </a:moveTo>
                      <a:lnTo>
                        <a:pt x="187" y="0"/>
                      </a:lnTo>
                      <a:lnTo>
                        <a:pt x="188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51" name="Freeform 33">
                  <a:extLst>
                    <a:ext uri="{FF2B5EF4-FFF2-40B4-BE49-F238E27FC236}">
                      <a16:creationId xmlns:a16="http://schemas.microsoft.com/office/drawing/2014/main" id="{39C4DF85-599F-1585-63B8-1C7E4EB709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5" y="615"/>
                  <a:ext cx="36" cy="2"/>
                </a:xfrm>
                <a:custGeom>
                  <a:avLst/>
                  <a:gdLst>
                    <a:gd name="T0" fmla="*/ 0 w 202"/>
                    <a:gd name="T1" fmla="*/ 0 h 2"/>
                    <a:gd name="T2" fmla="*/ 0 w 202"/>
                    <a:gd name="T3" fmla="*/ 0 h 2"/>
                    <a:gd name="T4" fmla="*/ 0 w 202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202"/>
                    <a:gd name="T10" fmla="*/ 0 h 2"/>
                    <a:gd name="T11" fmla="*/ 202 w 20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2" h="2">
                      <a:moveTo>
                        <a:pt x="202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52" name="Freeform 34">
                  <a:extLst>
                    <a:ext uri="{FF2B5EF4-FFF2-40B4-BE49-F238E27FC236}">
                      <a16:creationId xmlns:a16="http://schemas.microsoft.com/office/drawing/2014/main" id="{0385EE85-AF28-50A0-72EA-54BDF8988C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5" y="2851"/>
                  <a:ext cx="71" cy="2"/>
                </a:xfrm>
                <a:custGeom>
                  <a:avLst/>
                  <a:gdLst>
                    <a:gd name="T0" fmla="*/ 0 w 405"/>
                    <a:gd name="T1" fmla="*/ 0 h 2"/>
                    <a:gd name="T2" fmla="*/ 0 w 405"/>
                    <a:gd name="T3" fmla="*/ 0 h 2"/>
                    <a:gd name="T4" fmla="*/ 0 w 405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05"/>
                    <a:gd name="T10" fmla="*/ 0 h 2"/>
                    <a:gd name="T11" fmla="*/ 405 w 40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5" h="2">
                      <a:moveTo>
                        <a:pt x="0" y="0"/>
                      </a:moveTo>
                      <a:lnTo>
                        <a:pt x="404" y="0"/>
                      </a:lnTo>
                      <a:lnTo>
                        <a:pt x="405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53" name="Freeform 35">
                  <a:extLst>
                    <a:ext uri="{FF2B5EF4-FFF2-40B4-BE49-F238E27FC236}">
                      <a16:creationId xmlns:a16="http://schemas.microsoft.com/office/drawing/2014/main" id="{B858C200-2E8D-6CF1-8281-C551A15393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6" y="2851"/>
                  <a:ext cx="179" cy="2"/>
                </a:xfrm>
                <a:custGeom>
                  <a:avLst/>
                  <a:gdLst>
                    <a:gd name="T0" fmla="*/ 0 w 1000"/>
                    <a:gd name="T1" fmla="*/ 0 h 2"/>
                    <a:gd name="T2" fmla="*/ 0 w 1000"/>
                    <a:gd name="T3" fmla="*/ 0 h 2"/>
                    <a:gd name="T4" fmla="*/ 0 w 1000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000"/>
                    <a:gd name="T10" fmla="*/ 0 h 2"/>
                    <a:gd name="T11" fmla="*/ 1000 w 1000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00" h="2">
                      <a:moveTo>
                        <a:pt x="0" y="0"/>
                      </a:moveTo>
                      <a:lnTo>
                        <a:pt x="999" y="0"/>
                      </a:lnTo>
                      <a:lnTo>
                        <a:pt x="100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54" name="Line 36">
                  <a:extLst>
                    <a:ext uri="{FF2B5EF4-FFF2-40B4-BE49-F238E27FC236}">
                      <a16:creationId xmlns:a16="http://schemas.microsoft.com/office/drawing/2014/main" id="{DF5E0AB9-3C4F-FE5B-6A39-61289F6289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2851"/>
                  <a:ext cx="2" cy="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55" name="Freeform 37">
                  <a:extLst>
                    <a:ext uri="{FF2B5EF4-FFF2-40B4-BE49-F238E27FC236}">
                      <a16:creationId xmlns:a16="http://schemas.microsoft.com/office/drawing/2014/main" id="{B83FA968-DCCD-ABC2-C38F-F0CB602B52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6" y="2851"/>
                  <a:ext cx="179" cy="2"/>
                </a:xfrm>
                <a:custGeom>
                  <a:avLst/>
                  <a:gdLst>
                    <a:gd name="T0" fmla="*/ 0 w 1001"/>
                    <a:gd name="T1" fmla="*/ 0 h 2"/>
                    <a:gd name="T2" fmla="*/ 0 w 1001"/>
                    <a:gd name="T3" fmla="*/ 0 h 2"/>
                    <a:gd name="T4" fmla="*/ 0 w 1001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001"/>
                    <a:gd name="T10" fmla="*/ 0 h 2"/>
                    <a:gd name="T11" fmla="*/ 1001 w 100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01" h="2">
                      <a:moveTo>
                        <a:pt x="0" y="0"/>
                      </a:moveTo>
                      <a:lnTo>
                        <a:pt x="1000" y="0"/>
                      </a:lnTo>
                      <a:lnTo>
                        <a:pt x="1001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56" name="Freeform 38">
                  <a:extLst>
                    <a:ext uri="{FF2B5EF4-FFF2-40B4-BE49-F238E27FC236}">
                      <a16:creationId xmlns:a16="http://schemas.microsoft.com/office/drawing/2014/main" id="{2DDD27BA-2B7D-03A8-FD8A-7D167B33B5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5" y="615"/>
                  <a:ext cx="71" cy="2"/>
                </a:xfrm>
                <a:custGeom>
                  <a:avLst/>
                  <a:gdLst>
                    <a:gd name="T0" fmla="*/ 0 w 404"/>
                    <a:gd name="T1" fmla="*/ 0 h 2"/>
                    <a:gd name="T2" fmla="*/ 0 w 404"/>
                    <a:gd name="T3" fmla="*/ 0 h 2"/>
                    <a:gd name="T4" fmla="*/ 0 w 40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04"/>
                    <a:gd name="T10" fmla="*/ 0 h 2"/>
                    <a:gd name="T11" fmla="*/ 404 w 40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4" h="2">
                      <a:moveTo>
                        <a:pt x="404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57" name="Freeform 39">
                  <a:extLst>
                    <a:ext uri="{FF2B5EF4-FFF2-40B4-BE49-F238E27FC236}">
                      <a16:creationId xmlns:a16="http://schemas.microsoft.com/office/drawing/2014/main" id="{1E44C5DF-BB27-1874-2086-6E29C2482F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5" y="647"/>
                  <a:ext cx="2" cy="258"/>
                </a:xfrm>
                <a:custGeom>
                  <a:avLst/>
                  <a:gdLst>
                    <a:gd name="T0" fmla="*/ 0 w 1"/>
                    <a:gd name="T1" fmla="*/ 0 h 1442"/>
                    <a:gd name="T2" fmla="*/ 0 w 1"/>
                    <a:gd name="T3" fmla="*/ 0 h 1442"/>
                    <a:gd name="T4" fmla="*/ 32 w 1"/>
                    <a:gd name="T5" fmla="*/ 0 h 144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442"/>
                    <a:gd name="T11" fmla="*/ 1 w 1"/>
                    <a:gd name="T12" fmla="*/ 1442 h 144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442">
                      <a:moveTo>
                        <a:pt x="0" y="144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58" name="Freeform 40">
                  <a:extLst>
                    <a:ext uri="{FF2B5EF4-FFF2-40B4-BE49-F238E27FC236}">
                      <a16:creationId xmlns:a16="http://schemas.microsoft.com/office/drawing/2014/main" id="{BE075F44-4DA9-CC8F-E93B-838DD761B7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6" y="615"/>
                  <a:ext cx="179" cy="32"/>
                </a:xfrm>
                <a:custGeom>
                  <a:avLst/>
                  <a:gdLst>
                    <a:gd name="T0" fmla="*/ 0 w 1000"/>
                    <a:gd name="T1" fmla="*/ 0 h 180"/>
                    <a:gd name="T2" fmla="*/ 0 w 1000"/>
                    <a:gd name="T3" fmla="*/ 0 h 180"/>
                    <a:gd name="T4" fmla="*/ 0 w 1000"/>
                    <a:gd name="T5" fmla="*/ 0 h 180"/>
                    <a:gd name="T6" fmla="*/ 0 60000 65536"/>
                    <a:gd name="T7" fmla="*/ 0 60000 65536"/>
                    <a:gd name="T8" fmla="*/ 0 60000 65536"/>
                    <a:gd name="T9" fmla="*/ 0 w 1000"/>
                    <a:gd name="T10" fmla="*/ 0 h 180"/>
                    <a:gd name="T11" fmla="*/ 1000 w 100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00" h="180">
                      <a:moveTo>
                        <a:pt x="1000" y="18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59" name="Line 41">
                  <a:extLst>
                    <a:ext uri="{FF2B5EF4-FFF2-40B4-BE49-F238E27FC236}">
                      <a16:creationId xmlns:a16="http://schemas.microsoft.com/office/drawing/2014/main" id="{65B3EBBE-E5EF-1353-81BC-E17159E5F8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65" y="647"/>
                  <a:ext cx="2" cy="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60" name="Freeform 42">
                  <a:extLst>
                    <a:ext uri="{FF2B5EF4-FFF2-40B4-BE49-F238E27FC236}">
                      <a16:creationId xmlns:a16="http://schemas.microsoft.com/office/drawing/2014/main" id="{63AED906-9498-FAF2-852A-3088A491BA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6" y="647"/>
                  <a:ext cx="2" cy="258"/>
                </a:xfrm>
                <a:custGeom>
                  <a:avLst/>
                  <a:gdLst>
                    <a:gd name="T0" fmla="*/ 0 w 1"/>
                    <a:gd name="T1" fmla="*/ 0 h 1442"/>
                    <a:gd name="T2" fmla="*/ 0 w 1"/>
                    <a:gd name="T3" fmla="*/ 0 h 1442"/>
                    <a:gd name="T4" fmla="*/ 32 w 1"/>
                    <a:gd name="T5" fmla="*/ 0 h 144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442"/>
                    <a:gd name="T11" fmla="*/ 1 w 1"/>
                    <a:gd name="T12" fmla="*/ 1442 h 144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442">
                      <a:moveTo>
                        <a:pt x="0" y="0"/>
                      </a:moveTo>
                      <a:lnTo>
                        <a:pt x="0" y="1442"/>
                      </a:lnTo>
                      <a:lnTo>
                        <a:pt x="1" y="1442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61" name="Freeform 43">
                  <a:extLst>
                    <a:ext uri="{FF2B5EF4-FFF2-40B4-BE49-F238E27FC236}">
                      <a16:creationId xmlns:a16="http://schemas.microsoft.com/office/drawing/2014/main" id="{D3801269-FA28-BF86-6CF6-5816CF94A4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6" y="615"/>
                  <a:ext cx="179" cy="32"/>
                </a:xfrm>
                <a:custGeom>
                  <a:avLst/>
                  <a:gdLst>
                    <a:gd name="T0" fmla="*/ 0 w 999"/>
                    <a:gd name="T1" fmla="*/ 0 h 180"/>
                    <a:gd name="T2" fmla="*/ 0 w 999"/>
                    <a:gd name="T3" fmla="*/ 0 h 180"/>
                    <a:gd name="T4" fmla="*/ 0 w 999"/>
                    <a:gd name="T5" fmla="*/ 0 h 180"/>
                    <a:gd name="T6" fmla="*/ 0 60000 65536"/>
                    <a:gd name="T7" fmla="*/ 0 60000 65536"/>
                    <a:gd name="T8" fmla="*/ 0 60000 65536"/>
                    <a:gd name="T9" fmla="*/ 0 w 999"/>
                    <a:gd name="T10" fmla="*/ 0 h 180"/>
                    <a:gd name="T11" fmla="*/ 999 w 999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99" h="180">
                      <a:moveTo>
                        <a:pt x="999" y="0"/>
                      </a:moveTo>
                      <a:lnTo>
                        <a:pt x="0" y="180"/>
                      </a:lnTo>
                      <a:lnTo>
                        <a:pt x="1" y="18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62" name="Freeform 44">
                  <a:extLst>
                    <a:ext uri="{FF2B5EF4-FFF2-40B4-BE49-F238E27FC236}">
                      <a16:creationId xmlns:a16="http://schemas.microsoft.com/office/drawing/2014/main" id="{39D3CF82-1D9E-C17B-9CC3-7E552AE41D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1" y="3068"/>
                  <a:ext cx="30" cy="312"/>
                </a:xfrm>
                <a:custGeom>
                  <a:avLst/>
                  <a:gdLst>
                    <a:gd name="T0" fmla="*/ 0 w 166"/>
                    <a:gd name="T1" fmla="*/ 0 h 1732"/>
                    <a:gd name="T2" fmla="*/ 0 w 166"/>
                    <a:gd name="T3" fmla="*/ 0 h 1732"/>
                    <a:gd name="T4" fmla="*/ 0 w 166"/>
                    <a:gd name="T5" fmla="*/ 0 h 1732"/>
                    <a:gd name="T6" fmla="*/ 0 w 166"/>
                    <a:gd name="T7" fmla="*/ 0 h 1732"/>
                    <a:gd name="T8" fmla="*/ 0 w 166"/>
                    <a:gd name="T9" fmla="*/ 0 h 17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6"/>
                    <a:gd name="T16" fmla="*/ 0 h 1732"/>
                    <a:gd name="T17" fmla="*/ 166 w 166"/>
                    <a:gd name="T18" fmla="*/ 1732 h 17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6" h="1732">
                      <a:moveTo>
                        <a:pt x="0" y="1732"/>
                      </a:moveTo>
                      <a:lnTo>
                        <a:pt x="166" y="1162"/>
                      </a:lnTo>
                      <a:lnTo>
                        <a:pt x="166" y="570"/>
                      </a:ln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63" name="Freeform 45">
                  <a:extLst>
                    <a:ext uri="{FF2B5EF4-FFF2-40B4-BE49-F238E27FC236}">
                      <a16:creationId xmlns:a16="http://schemas.microsoft.com/office/drawing/2014/main" id="{F705EB1D-0A79-2B67-26FF-394826FB8D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1" y="3224"/>
                  <a:ext cx="89" cy="156"/>
                </a:xfrm>
                <a:custGeom>
                  <a:avLst/>
                  <a:gdLst>
                    <a:gd name="T0" fmla="*/ 0 w 499"/>
                    <a:gd name="T1" fmla="*/ 0 h 865"/>
                    <a:gd name="T2" fmla="*/ 0 w 499"/>
                    <a:gd name="T3" fmla="*/ 0 h 865"/>
                    <a:gd name="T4" fmla="*/ 0 w 499"/>
                    <a:gd name="T5" fmla="*/ 0 h 865"/>
                    <a:gd name="T6" fmla="*/ 0 60000 65536"/>
                    <a:gd name="T7" fmla="*/ 0 60000 65536"/>
                    <a:gd name="T8" fmla="*/ 0 60000 65536"/>
                    <a:gd name="T9" fmla="*/ 0 w 499"/>
                    <a:gd name="T10" fmla="*/ 0 h 865"/>
                    <a:gd name="T11" fmla="*/ 499 w 499"/>
                    <a:gd name="T12" fmla="*/ 865 h 86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99" h="865">
                      <a:moveTo>
                        <a:pt x="499" y="0"/>
                      </a:moveTo>
                      <a:lnTo>
                        <a:pt x="0" y="865"/>
                      </a:lnTo>
                      <a:lnTo>
                        <a:pt x="1" y="865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64" name="Freeform 46">
                  <a:extLst>
                    <a:ext uri="{FF2B5EF4-FFF2-40B4-BE49-F238E27FC236}">
                      <a16:creationId xmlns:a16="http://schemas.microsoft.com/office/drawing/2014/main" id="{8F1E15F0-A28C-5F97-B93B-B560664714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5" y="3380"/>
                  <a:ext cx="36" cy="62"/>
                </a:xfrm>
                <a:custGeom>
                  <a:avLst/>
                  <a:gdLst>
                    <a:gd name="T0" fmla="*/ 0 w 202"/>
                    <a:gd name="T1" fmla="*/ 0 h 351"/>
                    <a:gd name="T2" fmla="*/ 0 w 202"/>
                    <a:gd name="T3" fmla="*/ 0 h 351"/>
                    <a:gd name="T4" fmla="*/ 0 w 202"/>
                    <a:gd name="T5" fmla="*/ 0 h 351"/>
                    <a:gd name="T6" fmla="*/ 0 60000 65536"/>
                    <a:gd name="T7" fmla="*/ 0 60000 65536"/>
                    <a:gd name="T8" fmla="*/ 0 60000 65536"/>
                    <a:gd name="T9" fmla="*/ 0 w 202"/>
                    <a:gd name="T10" fmla="*/ 0 h 351"/>
                    <a:gd name="T11" fmla="*/ 202 w 202"/>
                    <a:gd name="T12" fmla="*/ 351 h 35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2" h="351">
                      <a:moveTo>
                        <a:pt x="202" y="0"/>
                      </a:moveTo>
                      <a:lnTo>
                        <a:pt x="0" y="351"/>
                      </a:lnTo>
                      <a:lnTo>
                        <a:pt x="1" y="351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65" name="Freeform 47">
                  <a:extLst>
                    <a:ext uri="{FF2B5EF4-FFF2-40B4-BE49-F238E27FC236}">
                      <a16:creationId xmlns:a16="http://schemas.microsoft.com/office/drawing/2014/main" id="{EF46AB92-E66C-974E-4F31-B9364EF81A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1" y="3068"/>
                  <a:ext cx="89" cy="156"/>
                </a:xfrm>
                <a:custGeom>
                  <a:avLst/>
                  <a:gdLst>
                    <a:gd name="T0" fmla="*/ 0 w 500"/>
                    <a:gd name="T1" fmla="*/ 0 h 867"/>
                    <a:gd name="T2" fmla="*/ 0 w 500"/>
                    <a:gd name="T3" fmla="*/ 0 h 867"/>
                    <a:gd name="T4" fmla="*/ 0 w 500"/>
                    <a:gd name="T5" fmla="*/ 0 h 867"/>
                    <a:gd name="T6" fmla="*/ 0 60000 65536"/>
                    <a:gd name="T7" fmla="*/ 0 60000 65536"/>
                    <a:gd name="T8" fmla="*/ 0 60000 65536"/>
                    <a:gd name="T9" fmla="*/ 0 w 500"/>
                    <a:gd name="T10" fmla="*/ 0 h 867"/>
                    <a:gd name="T11" fmla="*/ 500 w 500"/>
                    <a:gd name="T12" fmla="*/ 867 h 86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0" h="867">
                      <a:moveTo>
                        <a:pt x="0" y="0"/>
                      </a:moveTo>
                      <a:lnTo>
                        <a:pt x="499" y="867"/>
                      </a:lnTo>
                      <a:lnTo>
                        <a:pt x="500" y="867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66" name="Freeform 48">
                  <a:extLst>
                    <a:ext uri="{FF2B5EF4-FFF2-40B4-BE49-F238E27FC236}">
                      <a16:creationId xmlns:a16="http://schemas.microsoft.com/office/drawing/2014/main" id="{54B58956-3CCA-8C52-D266-E0FBDB5D58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5" y="3005"/>
                  <a:ext cx="36" cy="63"/>
                </a:xfrm>
                <a:custGeom>
                  <a:avLst/>
                  <a:gdLst>
                    <a:gd name="T0" fmla="*/ 0 w 203"/>
                    <a:gd name="T1" fmla="*/ 0 h 349"/>
                    <a:gd name="T2" fmla="*/ 0 w 203"/>
                    <a:gd name="T3" fmla="*/ 0 h 349"/>
                    <a:gd name="T4" fmla="*/ 0 w 203"/>
                    <a:gd name="T5" fmla="*/ 0 h 349"/>
                    <a:gd name="T6" fmla="*/ 0 60000 65536"/>
                    <a:gd name="T7" fmla="*/ 0 60000 65536"/>
                    <a:gd name="T8" fmla="*/ 0 60000 65536"/>
                    <a:gd name="T9" fmla="*/ 0 w 203"/>
                    <a:gd name="T10" fmla="*/ 0 h 349"/>
                    <a:gd name="T11" fmla="*/ 203 w 203"/>
                    <a:gd name="T12" fmla="*/ 349 h 3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3" h="349">
                      <a:moveTo>
                        <a:pt x="0" y="0"/>
                      </a:moveTo>
                      <a:lnTo>
                        <a:pt x="202" y="349"/>
                      </a:lnTo>
                      <a:lnTo>
                        <a:pt x="203" y="349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67" name="Freeform 49">
                  <a:extLst>
                    <a:ext uri="{FF2B5EF4-FFF2-40B4-BE49-F238E27FC236}">
                      <a16:creationId xmlns:a16="http://schemas.microsoft.com/office/drawing/2014/main" id="{B5A57717-25C7-714F-D961-3FB385EEB2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1" y="647"/>
                  <a:ext cx="2" cy="258"/>
                </a:xfrm>
                <a:custGeom>
                  <a:avLst/>
                  <a:gdLst>
                    <a:gd name="T0" fmla="*/ 0 w 1"/>
                    <a:gd name="T1" fmla="*/ 0 h 1442"/>
                    <a:gd name="T2" fmla="*/ 0 w 1"/>
                    <a:gd name="T3" fmla="*/ 0 h 1442"/>
                    <a:gd name="T4" fmla="*/ 32 w 1"/>
                    <a:gd name="T5" fmla="*/ 0 h 144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442"/>
                    <a:gd name="T11" fmla="*/ 1 w 1"/>
                    <a:gd name="T12" fmla="*/ 1442 h 144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442">
                      <a:moveTo>
                        <a:pt x="0" y="0"/>
                      </a:moveTo>
                      <a:lnTo>
                        <a:pt x="0" y="1442"/>
                      </a:lnTo>
                      <a:lnTo>
                        <a:pt x="1" y="1442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68" name="Freeform 50">
                  <a:extLst>
                    <a:ext uri="{FF2B5EF4-FFF2-40B4-BE49-F238E27FC236}">
                      <a16:creationId xmlns:a16="http://schemas.microsoft.com/office/drawing/2014/main" id="{5DCA2C8E-80C1-8160-62A5-DA9FCE203F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" y="615"/>
                  <a:ext cx="35" cy="2"/>
                </a:xfrm>
                <a:custGeom>
                  <a:avLst/>
                  <a:gdLst>
                    <a:gd name="T0" fmla="*/ 0 w 203"/>
                    <a:gd name="T1" fmla="*/ 0 h 2"/>
                    <a:gd name="T2" fmla="*/ 0 w 203"/>
                    <a:gd name="T3" fmla="*/ 0 h 2"/>
                    <a:gd name="T4" fmla="*/ 0 w 203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203"/>
                    <a:gd name="T10" fmla="*/ 0 h 2"/>
                    <a:gd name="T11" fmla="*/ 203 w 20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3" h="2">
                      <a:moveTo>
                        <a:pt x="203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69" name="Freeform 51">
                  <a:extLst>
                    <a:ext uri="{FF2B5EF4-FFF2-40B4-BE49-F238E27FC236}">
                      <a16:creationId xmlns:a16="http://schemas.microsoft.com/office/drawing/2014/main" id="{467C54E2-5F28-17EB-BA40-5A3B02A2D8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7" y="615"/>
                  <a:ext cx="34" cy="2"/>
                </a:xfrm>
                <a:custGeom>
                  <a:avLst/>
                  <a:gdLst>
                    <a:gd name="T0" fmla="*/ 0 w 189"/>
                    <a:gd name="T1" fmla="*/ 0 h 2"/>
                    <a:gd name="T2" fmla="*/ 0 w 189"/>
                    <a:gd name="T3" fmla="*/ 0 h 2"/>
                    <a:gd name="T4" fmla="*/ 0 w 189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89"/>
                    <a:gd name="T10" fmla="*/ 0 h 2"/>
                    <a:gd name="T11" fmla="*/ 189 w 189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9" h="2">
                      <a:moveTo>
                        <a:pt x="0" y="0"/>
                      </a:moveTo>
                      <a:lnTo>
                        <a:pt x="188" y="0"/>
                      </a:lnTo>
                      <a:lnTo>
                        <a:pt x="189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70" name="Freeform 52">
                  <a:extLst>
                    <a:ext uri="{FF2B5EF4-FFF2-40B4-BE49-F238E27FC236}">
                      <a16:creationId xmlns:a16="http://schemas.microsoft.com/office/drawing/2014/main" id="{22FF085F-B893-1102-FEE0-47353529FB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1" y="615"/>
                  <a:ext cx="56" cy="32"/>
                </a:xfrm>
                <a:custGeom>
                  <a:avLst/>
                  <a:gdLst>
                    <a:gd name="T0" fmla="*/ 0 w 311"/>
                    <a:gd name="T1" fmla="*/ 0 h 180"/>
                    <a:gd name="T2" fmla="*/ 0 w 311"/>
                    <a:gd name="T3" fmla="*/ 0 h 180"/>
                    <a:gd name="T4" fmla="*/ 0 w 311"/>
                    <a:gd name="T5" fmla="*/ 0 h 180"/>
                    <a:gd name="T6" fmla="*/ 0 60000 65536"/>
                    <a:gd name="T7" fmla="*/ 0 60000 65536"/>
                    <a:gd name="T8" fmla="*/ 0 60000 65536"/>
                    <a:gd name="T9" fmla="*/ 0 w 311"/>
                    <a:gd name="T10" fmla="*/ 0 h 180"/>
                    <a:gd name="T11" fmla="*/ 311 w 311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1" h="180">
                      <a:moveTo>
                        <a:pt x="311" y="0"/>
                      </a:moveTo>
                      <a:lnTo>
                        <a:pt x="0" y="180"/>
                      </a:lnTo>
                      <a:lnTo>
                        <a:pt x="1" y="18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71" name="Freeform 53">
                  <a:extLst>
                    <a:ext uri="{FF2B5EF4-FFF2-40B4-BE49-F238E27FC236}">
                      <a16:creationId xmlns:a16="http://schemas.microsoft.com/office/drawing/2014/main" id="{CC059733-D906-D851-58BE-35BFCC8740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1" y="615"/>
                  <a:ext cx="90" cy="32"/>
                </a:xfrm>
                <a:custGeom>
                  <a:avLst/>
                  <a:gdLst>
                    <a:gd name="T0" fmla="*/ 0 w 499"/>
                    <a:gd name="T1" fmla="*/ 0 h 180"/>
                    <a:gd name="T2" fmla="*/ 0 w 499"/>
                    <a:gd name="T3" fmla="*/ 0 h 180"/>
                    <a:gd name="T4" fmla="*/ 0 w 499"/>
                    <a:gd name="T5" fmla="*/ 0 h 180"/>
                    <a:gd name="T6" fmla="*/ 0 60000 65536"/>
                    <a:gd name="T7" fmla="*/ 0 60000 65536"/>
                    <a:gd name="T8" fmla="*/ 0 60000 65536"/>
                    <a:gd name="T9" fmla="*/ 0 w 499"/>
                    <a:gd name="T10" fmla="*/ 0 h 180"/>
                    <a:gd name="T11" fmla="*/ 499 w 499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99" h="180">
                      <a:moveTo>
                        <a:pt x="499" y="0"/>
                      </a:moveTo>
                      <a:lnTo>
                        <a:pt x="0" y="180"/>
                      </a:lnTo>
                      <a:lnTo>
                        <a:pt x="1" y="18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72" name="Freeform 54">
                  <a:extLst>
                    <a:ext uri="{FF2B5EF4-FFF2-40B4-BE49-F238E27FC236}">
                      <a16:creationId xmlns:a16="http://schemas.microsoft.com/office/drawing/2014/main" id="{BE29195F-66F0-2E0B-1938-C3CA5A9627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6" y="2325"/>
                  <a:ext cx="64" cy="64"/>
                </a:xfrm>
                <a:custGeom>
                  <a:avLst/>
                  <a:gdLst>
                    <a:gd name="T0" fmla="*/ 0 w 361"/>
                    <a:gd name="T1" fmla="*/ 0 h 361"/>
                    <a:gd name="T2" fmla="*/ 0 w 361"/>
                    <a:gd name="T3" fmla="*/ 0 h 361"/>
                    <a:gd name="T4" fmla="*/ 0 w 361"/>
                    <a:gd name="T5" fmla="*/ 0 h 361"/>
                    <a:gd name="T6" fmla="*/ 0 60000 65536"/>
                    <a:gd name="T7" fmla="*/ 0 60000 65536"/>
                    <a:gd name="T8" fmla="*/ 0 60000 65536"/>
                    <a:gd name="T9" fmla="*/ 0 w 361"/>
                    <a:gd name="T10" fmla="*/ 0 h 361"/>
                    <a:gd name="T11" fmla="*/ 361 w 361"/>
                    <a:gd name="T12" fmla="*/ 361 h 36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1" h="361">
                      <a:moveTo>
                        <a:pt x="0" y="0"/>
                      </a:moveTo>
                      <a:lnTo>
                        <a:pt x="360" y="361"/>
                      </a:lnTo>
                      <a:lnTo>
                        <a:pt x="361" y="361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73" name="Freeform 55">
                  <a:extLst>
                    <a:ext uri="{FF2B5EF4-FFF2-40B4-BE49-F238E27FC236}">
                      <a16:creationId xmlns:a16="http://schemas.microsoft.com/office/drawing/2014/main" id="{F041224B-4CD0-5403-2792-2D0D3D46B6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1" y="2325"/>
                  <a:ext cx="64" cy="64"/>
                </a:xfrm>
                <a:custGeom>
                  <a:avLst/>
                  <a:gdLst>
                    <a:gd name="T0" fmla="*/ 0 w 362"/>
                    <a:gd name="T1" fmla="*/ 0 h 361"/>
                    <a:gd name="T2" fmla="*/ 0 w 362"/>
                    <a:gd name="T3" fmla="*/ 0 h 361"/>
                    <a:gd name="T4" fmla="*/ 0 w 362"/>
                    <a:gd name="T5" fmla="*/ 0 h 361"/>
                    <a:gd name="T6" fmla="*/ 0 60000 65536"/>
                    <a:gd name="T7" fmla="*/ 0 60000 65536"/>
                    <a:gd name="T8" fmla="*/ 0 60000 65536"/>
                    <a:gd name="T9" fmla="*/ 0 w 362"/>
                    <a:gd name="T10" fmla="*/ 0 h 361"/>
                    <a:gd name="T11" fmla="*/ 362 w 362"/>
                    <a:gd name="T12" fmla="*/ 361 h 36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2" h="361">
                      <a:moveTo>
                        <a:pt x="0" y="361"/>
                      </a:moveTo>
                      <a:lnTo>
                        <a:pt x="361" y="0"/>
                      </a:lnTo>
                      <a:lnTo>
                        <a:pt x="362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74" name="Freeform 56">
                  <a:extLst>
                    <a:ext uri="{FF2B5EF4-FFF2-40B4-BE49-F238E27FC236}">
                      <a16:creationId xmlns:a16="http://schemas.microsoft.com/office/drawing/2014/main" id="{6E6B1E29-4895-62C9-4F65-763A3F5725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6" y="2325"/>
                  <a:ext cx="429" cy="2"/>
                </a:xfrm>
                <a:custGeom>
                  <a:avLst/>
                  <a:gdLst>
                    <a:gd name="T0" fmla="*/ 0 w 2404"/>
                    <a:gd name="T1" fmla="*/ 0 h 2"/>
                    <a:gd name="T2" fmla="*/ 0 w 2404"/>
                    <a:gd name="T3" fmla="*/ 0 h 2"/>
                    <a:gd name="T4" fmla="*/ 0 w 240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2404"/>
                    <a:gd name="T10" fmla="*/ 0 h 2"/>
                    <a:gd name="T11" fmla="*/ 2404 w 240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4" h="2">
                      <a:moveTo>
                        <a:pt x="0" y="0"/>
                      </a:moveTo>
                      <a:lnTo>
                        <a:pt x="2403" y="0"/>
                      </a:lnTo>
                      <a:lnTo>
                        <a:pt x="2404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75" name="Freeform 57">
                  <a:extLst>
                    <a:ext uri="{FF2B5EF4-FFF2-40B4-BE49-F238E27FC236}">
                      <a16:creationId xmlns:a16="http://schemas.microsoft.com/office/drawing/2014/main" id="{08DDA397-2B15-80D3-7983-C4600382B4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0" y="2389"/>
                  <a:ext cx="301" cy="2"/>
                </a:xfrm>
                <a:custGeom>
                  <a:avLst/>
                  <a:gdLst>
                    <a:gd name="T0" fmla="*/ 0 w 1682"/>
                    <a:gd name="T1" fmla="*/ 0 h 2"/>
                    <a:gd name="T2" fmla="*/ 0 w 1682"/>
                    <a:gd name="T3" fmla="*/ 0 h 2"/>
                    <a:gd name="T4" fmla="*/ 0 w 1682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682"/>
                    <a:gd name="T10" fmla="*/ 0 h 2"/>
                    <a:gd name="T11" fmla="*/ 1682 w 168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82" h="2">
                      <a:moveTo>
                        <a:pt x="1682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76" name="Freeform 58">
                  <a:extLst>
                    <a:ext uri="{FF2B5EF4-FFF2-40B4-BE49-F238E27FC236}">
                      <a16:creationId xmlns:a16="http://schemas.microsoft.com/office/drawing/2014/main" id="{5E6827E2-03A9-B32C-59FC-86E685E6F1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1" y="905"/>
                  <a:ext cx="859" cy="2"/>
                </a:xfrm>
                <a:custGeom>
                  <a:avLst/>
                  <a:gdLst>
                    <a:gd name="T0" fmla="*/ 1 w 4804"/>
                    <a:gd name="T1" fmla="*/ 0 h 2"/>
                    <a:gd name="T2" fmla="*/ 0 w 4804"/>
                    <a:gd name="T3" fmla="*/ 0 h 2"/>
                    <a:gd name="T4" fmla="*/ 0 w 480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804"/>
                    <a:gd name="T10" fmla="*/ 0 h 2"/>
                    <a:gd name="T11" fmla="*/ 4804 w 480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04" h="2">
                      <a:moveTo>
                        <a:pt x="4804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77" name="Freeform 59">
                  <a:extLst>
                    <a:ext uri="{FF2B5EF4-FFF2-40B4-BE49-F238E27FC236}">
                      <a16:creationId xmlns:a16="http://schemas.microsoft.com/office/drawing/2014/main" id="{8CB6B8C8-89AB-F89E-B5F7-4A6001E91B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6" y="1572"/>
                  <a:ext cx="429" cy="1"/>
                </a:xfrm>
                <a:custGeom>
                  <a:avLst/>
                  <a:gdLst>
                    <a:gd name="T0" fmla="*/ 0 w 2403"/>
                    <a:gd name="T1" fmla="*/ 0 h 1"/>
                    <a:gd name="T2" fmla="*/ 0 w 2403"/>
                    <a:gd name="T3" fmla="*/ 0 h 1"/>
                    <a:gd name="T4" fmla="*/ 0 w 240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403"/>
                    <a:gd name="T10" fmla="*/ 0 h 1"/>
                    <a:gd name="T11" fmla="*/ 2403 w 240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3" h="1">
                      <a:moveTo>
                        <a:pt x="2403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9216" name="Group 60">
                <a:extLst>
                  <a:ext uri="{FF2B5EF4-FFF2-40B4-BE49-F238E27FC236}">
                    <a16:creationId xmlns:a16="http://schemas.microsoft.com/office/drawing/2014/main" id="{273AA036-6A45-B266-A5ED-0CB4EE6486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99" y="571"/>
                <a:ext cx="1094" cy="3195"/>
                <a:chOff x="2699" y="571"/>
                <a:chExt cx="1094" cy="3195"/>
              </a:xfrm>
            </p:grpSpPr>
            <p:sp>
              <p:nvSpPr>
                <p:cNvPr id="49217" name="Freeform 61">
                  <a:extLst>
                    <a:ext uri="{FF2B5EF4-FFF2-40B4-BE49-F238E27FC236}">
                      <a16:creationId xmlns:a16="http://schemas.microsoft.com/office/drawing/2014/main" id="{AFAA3E64-1AF8-9096-6032-300A60D3E4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0" y="571"/>
                  <a:ext cx="2" cy="1865"/>
                </a:xfrm>
                <a:custGeom>
                  <a:avLst/>
                  <a:gdLst>
                    <a:gd name="T0" fmla="*/ 0 w 1"/>
                    <a:gd name="T1" fmla="*/ 0 h 10421"/>
                    <a:gd name="T2" fmla="*/ 0 w 1"/>
                    <a:gd name="T3" fmla="*/ 2 h 10421"/>
                    <a:gd name="T4" fmla="*/ 32 w 1"/>
                    <a:gd name="T5" fmla="*/ 2 h 1042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0421"/>
                    <a:gd name="T11" fmla="*/ 1 w 1"/>
                    <a:gd name="T12" fmla="*/ 10421 h 104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0421">
                      <a:moveTo>
                        <a:pt x="0" y="0"/>
                      </a:moveTo>
                      <a:lnTo>
                        <a:pt x="0" y="10421"/>
                      </a:lnTo>
                      <a:lnTo>
                        <a:pt x="1" y="10421"/>
                      </a:lnTo>
                    </a:path>
                  </a:pathLst>
                </a:custGeom>
                <a:noFill/>
                <a:ln w="12700">
                  <a:solidFill>
                    <a:srgbClr val="868686"/>
                  </a:solidFill>
                  <a:prstDash val="lg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18" name="Freeform 62">
                  <a:extLst>
                    <a:ext uri="{FF2B5EF4-FFF2-40B4-BE49-F238E27FC236}">
                      <a16:creationId xmlns:a16="http://schemas.microsoft.com/office/drawing/2014/main" id="{6060EF3C-34BB-0EFF-91F8-6914D5DF74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9" y="3224"/>
                  <a:ext cx="1094" cy="1"/>
                </a:xfrm>
                <a:custGeom>
                  <a:avLst/>
                  <a:gdLst>
                    <a:gd name="T0" fmla="*/ 1 w 6106"/>
                    <a:gd name="T1" fmla="*/ 0 h 1"/>
                    <a:gd name="T2" fmla="*/ 0 w 6106"/>
                    <a:gd name="T3" fmla="*/ 0 h 1"/>
                    <a:gd name="T4" fmla="*/ 0 w 6106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106"/>
                    <a:gd name="T10" fmla="*/ 0 h 1"/>
                    <a:gd name="T11" fmla="*/ 6106 w 6106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106" h="1">
                      <a:moveTo>
                        <a:pt x="6106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868686"/>
                  </a:solidFill>
                  <a:prstDash val="lg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19" name="Freeform 63">
                  <a:extLst>
                    <a:ext uri="{FF2B5EF4-FFF2-40B4-BE49-F238E27FC236}">
                      <a16:creationId xmlns:a16="http://schemas.microsoft.com/office/drawing/2014/main" id="{D0826358-4CC4-89F3-B36C-F4742A948F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0" y="2685"/>
                  <a:ext cx="2" cy="1081"/>
                </a:xfrm>
                <a:custGeom>
                  <a:avLst/>
                  <a:gdLst>
                    <a:gd name="T0" fmla="*/ 0 w 1"/>
                    <a:gd name="T1" fmla="*/ 1 h 6043"/>
                    <a:gd name="T2" fmla="*/ 0 w 1"/>
                    <a:gd name="T3" fmla="*/ 0 h 6043"/>
                    <a:gd name="T4" fmla="*/ 32 w 1"/>
                    <a:gd name="T5" fmla="*/ 0 h 604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6043"/>
                    <a:gd name="T11" fmla="*/ 1 w 1"/>
                    <a:gd name="T12" fmla="*/ 6043 h 604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6043">
                      <a:moveTo>
                        <a:pt x="0" y="604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868686"/>
                  </a:solidFill>
                  <a:prstDash val="lg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20" name="Freeform 64">
                  <a:extLst>
                    <a:ext uri="{FF2B5EF4-FFF2-40B4-BE49-F238E27FC236}">
                      <a16:creationId xmlns:a16="http://schemas.microsoft.com/office/drawing/2014/main" id="{18E30E8F-F708-3379-04E9-0CCD87BCB0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3" y="1572"/>
                  <a:ext cx="2" cy="699"/>
                </a:xfrm>
                <a:custGeom>
                  <a:avLst/>
                  <a:gdLst>
                    <a:gd name="T0" fmla="*/ 0 w 1"/>
                    <a:gd name="T1" fmla="*/ 0 h 3906"/>
                    <a:gd name="T2" fmla="*/ 0 w 1"/>
                    <a:gd name="T3" fmla="*/ 1 h 3906"/>
                    <a:gd name="T4" fmla="*/ 32 w 1"/>
                    <a:gd name="T5" fmla="*/ 1 h 390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906"/>
                    <a:gd name="T11" fmla="*/ 1 w 1"/>
                    <a:gd name="T12" fmla="*/ 3906 h 390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906">
                      <a:moveTo>
                        <a:pt x="0" y="0"/>
                      </a:moveTo>
                      <a:lnTo>
                        <a:pt x="0" y="3906"/>
                      </a:lnTo>
                      <a:lnTo>
                        <a:pt x="1" y="3906"/>
                      </a:ln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21" name="Freeform 65">
                  <a:extLst>
                    <a:ext uri="{FF2B5EF4-FFF2-40B4-BE49-F238E27FC236}">
                      <a16:creationId xmlns:a16="http://schemas.microsoft.com/office/drawing/2014/main" id="{82BC781D-6F77-EEC9-684F-C5290DB690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8" y="1572"/>
                  <a:ext cx="2" cy="699"/>
                </a:xfrm>
                <a:custGeom>
                  <a:avLst/>
                  <a:gdLst>
                    <a:gd name="T0" fmla="*/ 0 w 1"/>
                    <a:gd name="T1" fmla="*/ 1 h 3906"/>
                    <a:gd name="T2" fmla="*/ 0 w 1"/>
                    <a:gd name="T3" fmla="*/ 0 h 3906"/>
                    <a:gd name="T4" fmla="*/ 32 w 1"/>
                    <a:gd name="T5" fmla="*/ 0 h 390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906"/>
                    <a:gd name="T11" fmla="*/ 1 w 1"/>
                    <a:gd name="T12" fmla="*/ 3906 h 390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906">
                      <a:moveTo>
                        <a:pt x="0" y="3906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22" name="Freeform 66">
                  <a:extLst>
                    <a:ext uri="{FF2B5EF4-FFF2-40B4-BE49-F238E27FC236}">
                      <a16:creationId xmlns:a16="http://schemas.microsoft.com/office/drawing/2014/main" id="{3DC13294-A760-8058-91FA-9FB86C93EC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3" y="2271"/>
                  <a:ext cx="2" cy="86"/>
                </a:xfrm>
                <a:custGeom>
                  <a:avLst/>
                  <a:gdLst>
                    <a:gd name="T0" fmla="*/ 0 w 1"/>
                    <a:gd name="T1" fmla="*/ 0 h 481"/>
                    <a:gd name="T2" fmla="*/ 0 w 1"/>
                    <a:gd name="T3" fmla="*/ 0 h 481"/>
                    <a:gd name="T4" fmla="*/ 32 w 1"/>
                    <a:gd name="T5" fmla="*/ 0 h 48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81"/>
                    <a:gd name="T11" fmla="*/ 1 w 1"/>
                    <a:gd name="T12" fmla="*/ 481 h 4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81">
                      <a:moveTo>
                        <a:pt x="0" y="0"/>
                      </a:moveTo>
                      <a:lnTo>
                        <a:pt x="0" y="481"/>
                      </a:lnTo>
                      <a:lnTo>
                        <a:pt x="1" y="481"/>
                      </a:ln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23" name="Freeform 67">
                  <a:extLst>
                    <a:ext uri="{FF2B5EF4-FFF2-40B4-BE49-F238E27FC236}">
                      <a16:creationId xmlns:a16="http://schemas.microsoft.com/office/drawing/2014/main" id="{46947AB2-0F20-8F8B-D304-CAE608D8CD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8" y="2271"/>
                  <a:ext cx="2" cy="86"/>
                </a:xfrm>
                <a:custGeom>
                  <a:avLst/>
                  <a:gdLst>
                    <a:gd name="T0" fmla="*/ 0 w 1"/>
                    <a:gd name="T1" fmla="*/ 0 h 481"/>
                    <a:gd name="T2" fmla="*/ 0 w 1"/>
                    <a:gd name="T3" fmla="*/ 0 h 481"/>
                    <a:gd name="T4" fmla="*/ 32 w 1"/>
                    <a:gd name="T5" fmla="*/ 0 h 48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81"/>
                    <a:gd name="T11" fmla="*/ 1 w 1"/>
                    <a:gd name="T12" fmla="*/ 481 h 4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81">
                      <a:moveTo>
                        <a:pt x="0" y="481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pic>
          <p:nvPicPr>
            <p:cNvPr id="49214" name="Picture 68" descr="螺栓1">
              <a:extLst>
                <a:ext uri="{FF2B5EF4-FFF2-40B4-BE49-F238E27FC236}">
                  <a16:creationId xmlns:a16="http://schemas.microsoft.com/office/drawing/2014/main" id="{DF655EAB-6182-1599-82B0-A56211C6A0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2" y="1807"/>
              <a:ext cx="1836" cy="1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69">
            <a:extLst>
              <a:ext uri="{FF2B5EF4-FFF2-40B4-BE49-F238E27FC236}">
                <a16:creationId xmlns:a16="http://schemas.microsoft.com/office/drawing/2014/main" id="{FF9DEB1A-5BD0-7C14-42C3-3F6C90B8B1AB}"/>
              </a:ext>
            </a:extLst>
          </p:cNvPr>
          <p:cNvGrpSpPr>
            <a:grpSpLocks/>
          </p:cNvGrpSpPr>
          <p:nvPr/>
        </p:nvGrpSpPr>
        <p:grpSpPr bwMode="auto">
          <a:xfrm>
            <a:off x="3884613" y="1125539"/>
            <a:ext cx="1581150" cy="3476625"/>
            <a:chOff x="1962" y="585"/>
            <a:chExt cx="996" cy="2190"/>
          </a:xfrm>
        </p:grpSpPr>
        <p:grpSp>
          <p:nvGrpSpPr>
            <p:cNvPr id="49161" name="Group 70">
              <a:extLst>
                <a:ext uri="{FF2B5EF4-FFF2-40B4-BE49-F238E27FC236}">
                  <a16:creationId xmlns:a16="http://schemas.microsoft.com/office/drawing/2014/main" id="{70657616-5DCF-0A13-2914-06EBFECB84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5" y="585"/>
              <a:ext cx="883" cy="2190"/>
              <a:chOff x="2075" y="585"/>
              <a:chExt cx="883" cy="2190"/>
            </a:xfrm>
          </p:grpSpPr>
          <p:sp>
            <p:nvSpPr>
              <p:cNvPr id="49169" name="Freeform 71">
                <a:extLst>
                  <a:ext uri="{FF2B5EF4-FFF2-40B4-BE49-F238E27FC236}">
                    <a16:creationId xmlns:a16="http://schemas.microsoft.com/office/drawing/2014/main" id="{09619CD0-01D7-96D4-15F3-75599DE74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0" y="585"/>
                <a:ext cx="398" cy="3"/>
              </a:xfrm>
              <a:custGeom>
                <a:avLst/>
                <a:gdLst>
                  <a:gd name="T0" fmla="*/ 0 w 2067"/>
                  <a:gd name="T1" fmla="*/ 0 h 3"/>
                  <a:gd name="T2" fmla="*/ 1 w 2067"/>
                  <a:gd name="T3" fmla="*/ 0 h 3"/>
                  <a:gd name="T4" fmla="*/ 1 w 2067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2067"/>
                  <a:gd name="T10" fmla="*/ 0 h 3"/>
                  <a:gd name="T11" fmla="*/ 2067 w 206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67" h="3">
                    <a:moveTo>
                      <a:pt x="0" y="0"/>
                    </a:moveTo>
                    <a:lnTo>
                      <a:pt x="2066" y="0"/>
                    </a:lnTo>
                    <a:lnTo>
                      <a:pt x="2067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70" name="Freeform 72">
                <a:extLst>
                  <a:ext uri="{FF2B5EF4-FFF2-40B4-BE49-F238E27FC236}">
                    <a16:creationId xmlns:a16="http://schemas.microsoft.com/office/drawing/2014/main" id="{C457CF29-FFD5-16B4-4529-8FB92B078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6" y="898"/>
                <a:ext cx="302" cy="2"/>
              </a:xfrm>
              <a:custGeom>
                <a:avLst/>
                <a:gdLst>
                  <a:gd name="T0" fmla="*/ 0 w 1568"/>
                  <a:gd name="T1" fmla="*/ 0 h 2"/>
                  <a:gd name="T2" fmla="*/ 0 w 1568"/>
                  <a:gd name="T3" fmla="*/ 0 h 2"/>
                  <a:gd name="T4" fmla="*/ 0 w 1568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568"/>
                  <a:gd name="T10" fmla="*/ 0 h 2"/>
                  <a:gd name="T11" fmla="*/ 1568 w 1568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68" h="2">
                    <a:moveTo>
                      <a:pt x="0" y="0"/>
                    </a:moveTo>
                    <a:lnTo>
                      <a:pt x="1567" y="0"/>
                    </a:lnTo>
                    <a:lnTo>
                      <a:pt x="1568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71" name="Freeform 73">
                <a:extLst>
                  <a:ext uri="{FF2B5EF4-FFF2-40B4-BE49-F238E27FC236}">
                    <a16:creationId xmlns:a16="http://schemas.microsoft.com/office/drawing/2014/main" id="{1E5834D8-61DE-4740-A5B6-5ED7A6429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1" y="655"/>
                <a:ext cx="3" cy="174"/>
              </a:xfrm>
              <a:custGeom>
                <a:avLst/>
                <a:gdLst>
                  <a:gd name="T0" fmla="*/ 0 w 1"/>
                  <a:gd name="T1" fmla="*/ 0 h 902"/>
                  <a:gd name="T2" fmla="*/ 0 w 1"/>
                  <a:gd name="T3" fmla="*/ 0 h 902"/>
                  <a:gd name="T4" fmla="*/ 243 w 1"/>
                  <a:gd name="T5" fmla="*/ 0 h 90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902"/>
                  <a:gd name="T11" fmla="*/ 1 w 1"/>
                  <a:gd name="T12" fmla="*/ 902 h 9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902">
                    <a:moveTo>
                      <a:pt x="0" y="0"/>
                    </a:moveTo>
                    <a:lnTo>
                      <a:pt x="0" y="902"/>
                    </a:lnTo>
                    <a:lnTo>
                      <a:pt x="1" y="902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72" name="Freeform 74">
                <a:extLst>
                  <a:ext uri="{FF2B5EF4-FFF2-40B4-BE49-F238E27FC236}">
                    <a16:creationId xmlns:a16="http://schemas.microsoft.com/office/drawing/2014/main" id="{ACBD8323-701C-126B-C233-4591DC87F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" y="585"/>
                <a:ext cx="22" cy="70"/>
              </a:xfrm>
              <a:custGeom>
                <a:avLst/>
                <a:gdLst>
                  <a:gd name="T0" fmla="*/ 0 w 120"/>
                  <a:gd name="T1" fmla="*/ 0 h 360"/>
                  <a:gd name="T2" fmla="*/ 0 w 120"/>
                  <a:gd name="T3" fmla="*/ 0 h 360"/>
                  <a:gd name="T4" fmla="*/ 0 w 120"/>
                  <a:gd name="T5" fmla="*/ 0 h 360"/>
                  <a:gd name="T6" fmla="*/ 0 w 120"/>
                  <a:gd name="T7" fmla="*/ 0 h 3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360"/>
                  <a:gd name="T14" fmla="*/ 120 w 120"/>
                  <a:gd name="T15" fmla="*/ 360 h 3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360">
                    <a:moveTo>
                      <a:pt x="0" y="360"/>
                    </a:moveTo>
                    <a:lnTo>
                      <a:pt x="120" y="360"/>
                    </a:lnTo>
                    <a:lnTo>
                      <a:pt x="60" y="0"/>
                    </a:lnTo>
                    <a:lnTo>
                      <a:pt x="0" y="360"/>
                    </a:lnTo>
                    <a:close/>
                  </a:path>
                </a:pathLst>
              </a:custGeom>
              <a:solidFill>
                <a:srgbClr val="00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73" name="Freeform 75">
                <a:extLst>
                  <a:ext uri="{FF2B5EF4-FFF2-40B4-BE49-F238E27FC236}">
                    <a16:creationId xmlns:a16="http://schemas.microsoft.com/office/drawing/2014/main" id="{57418F63-48D9-0008-FDF7-D4262011B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" y="585"/>
                <a:ext cx="22" cy="70"/>
              </a:xfrm>
              <a:custGeom>
                <a:avLst/>
                <a:gdLst>
                  <a:gd name="T0" fmla="*/ 0 w 120"/>
                  <a:gd name="T1" fmla="*/ 0 h 360"/>
                  <a:gd name="T2" fmla="*/ 0 w 120"/>
                  <a:gd name="T3" fmla="*/ 0 h 360"/>
                  <a:gd name="T4" fmla="*/ 0 w 120"/>
                  <a:gd name="T5" fmla="*/ 0 h 360"/>
                  <a:gd name="T6" fmla="*/ 0 w 120"/>
                  <a:gd name="T7" fmla="*/ 0 h 3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360"/>
                  <a:gd name="T14" fmla="*/ 120 w 120"/>
                  <a:gd name="T15" fmla="*/ 360 h 3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360">
                    <a:moveTo>
                      <a:pt x="0" y="360"/>
                    </a:moveTo>
                    <a:lnTo>
                      <a:pt x="120" y="360"/>
                    </a:lnTo>
                    <a:lnTo>
                      <a:pt x="60" y="0"/>
                    </a:lnTo>
                    <a:lnTo>
                      <a:pt x="0" y="36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74" name="Freeform 76">
                <a:extLst>
                  <a:ext uri="{FF2B5EF4-FFF2-40B4-BE49-F238E27FC236}">
                    <a16:creationId xmlns:a16="http://schemas.microsoft.com/office/drawing/2014/main" id="{B3A97A33-6711-E15C-B8AC-2C7E0D460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" y="829"/>
                <a:ext cx="22" cy="69"/>
              </a:xfrm>
              <a:custGeom>
                <a:avLst/>
                <a:gdLst>
                  <a:gd name="T0" fmla="*/ 0 w 120"/>
                  <a:gd name="T1" fmla="*/ 0 h 360"/>
                  <a:gd name="T2" fmla="*/ 0 w 120"/>
                  <a:gd name="T3" fmla="*/ 0 h 360"/>
                  <a:gd name="T4" fmla="*/ 0 w 120"/>
                  <a:gd name="T5" fmla="*/ 0 h 360"/>
                  <a:gd name="T6" fmla="*/ 0 w 120"/>
                  <a:gd name="T7" fmla="*/ 0 h 3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360"/>
                  <a:gd name="T14" fmla="*/ 120 w 120"/>
                  <a:gd name="T15" fmla="*/ 360 h 3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360">
                    <a:moveTo>
                      <a:pt x="0" y="0"/>
                    </a:moveTo>
                    <a:lnTo>
                      <a:pt x="120" y="0"/>
                    </a:lnTo>
                    <a:lnTo>
                      <a:pt x="60" y="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75" name="Freeform 77">
                <a:extLst>
                  <a:ext uri="{FF2B5EF4-FFF2-40B4-BE49-F238E27FC236}">
                    <a16:creationId xmlns:a16="http://schemas.microsoft.com/office/drawing/2014/main" id="{76303BF1-75BF-9046-35DE-E843200FE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" y="829"/>
                <a:ext cx="22" cy="69"/>
              </a:xfrm>
              <a:custGeom>
                <a:avLst/>
                <a:gdLst>
                  <a:gd name="T0" fmla="*/ 0 w 120"/>
                  <a:gd name="T1" fmla="*/ 0 h 360"/>
                  <a:gd name="T2" fmla="*/ 0 w 120"/>
                  <a:gd name="T3" fmla="*/ 0 h 360"/>
                  <a:gd name="T4" fmla="*/ 0 w 120"/>
                  <a:gd name="T5" fmla="*/ 0 h 360"/>
                  <a:gd name="T6" fmla="*/ 0 w 120"/>
                  <a:gd name="T7" fmla="*/ 0 h 3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360"/>
                  <a:gd name="T14" fmla="*/ 120 w 120"/>
                  <a:gd name="T15" fmla="*/ 360 h 3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360">
                    <a:moveTo>
                      <a:pt x="0" y="0"/>
                    </a:moveTo>
                    <a:lnTo>
                      <a:pt x="120" y="0"/>
                    </a:lnTo>
                    <a:lnTo>
                      <a:pt x="60" y="36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76" name="Freeform 78">
                <a:extLst>
                  <a:ext uri="{FF2B5EF4-FFF2-40B4-BE49-F238E27FC236}">
                    <a16:creationId xmlns:a16="http://schemas.microsoft.com/office/drawing/2014/main" id="{D9A53F5D-9663-89CD-7CD0-3872C3CE7D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4" y="785"/>
                <a:ext cx="91" cy="48"/>
              </a:xfrm>
              <a:custGeom>
                <a:avLst/>
                <a:gdLst>
                  <a:gd name="T0" fmla="*/ 0 w 480"/>
                  <a:gd name="T1" fmla="*/ 0 h 246"/>
                  <a:gd name="T2" fmla="*/ 0 w 480"/>
                  <a:gd name="T3" fmla="*/ 0 h 246"/>
                  <a:gd name="T4" fmla="*/ 0 w 480"/>
                  <a:gd name="T5" fmla="*/ 0 h 246"/>
                  <a:gd name="T6" fmla="*/ 0 w 480"/>
                  <a:gd name="T7" fmla="*/ 0 h 246"/>
                  <a:gd name="T8" fmla="*/ 0 w 480"/>
                  <a:gd name="T9" fmla="*/ 0 h 246"/>
                  <a:gd name="T10" fmla="*/ 0 w 480"/>
                  <a:gd name="T11" fmla="*/ 0 h 246"/>
                  <a:gd name="T12" fmla="*/ 0 w 480"/>
                  <a:gd name="T13" fmla="*/ 0 h 246"/>
                  <a:gd name="T14" fmla="*/ 0 w 480"/>
                  <a:gd name="T15" fmla="*/ 0 h 246"/>
                  <a:gd name="T16" fmla="*/ 0 w 480"/>
                  <a:gd name="T17" fmla="*/ 0 h 246"/>
                  <a:gd name="T18" fmla="*/ 0 w 480"/>
                  <a:gd name="T19" fmla="*/ 0 h 246"/>
                  <a:gd name="T20" fmla="*/ 0 w 480"/>
                  <a:gd name="T21" fmla="*/ 0 h 246"/>
                  <a:gd name="T22" fmla="*/ 0 w 480"/>
                  <a:gd name="T23" fmla="*/ 0 h 246"/>
                  <a:gd name="T24" fmla="*/ 0 w 480"/>
                  <a:gd name="T25" fmla="*/ 0 h 246"/>
                  <a:gd name="T26" fmla="*/ 0 w 480"/>
                  <a:gd name="T27" fmla="*/ 0 h 246"/>
                  <a:gd name="T28" fmla="*/ 0 w 480"/>
                  <a:gd name="T29" fmla="*/ 0 h 246"/>
                  <a:gd name="T30" fmla="*/ 0 w 480"/>
                  <a:gd name="T31" fmla="*/ 0 h 246"/>
                  <a:gd name="T32" fmla="*/ 0 w 480"/>
                  <a:gd name="T33" fmla="*/ 0 h 246"/>
                  <a:gd name="T34" fmla="*/ 0 w 480"/>
                  <a:gd name="T35" fmla="*/ 0 h 2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80"/>
                  <a:gd name="T55" fmla="*/ 0 h 246"/>
                  <a:gd name="T56" fmla="*/ 480 w 480"/>
                  <a:gd name="T57" fmla="*/ 246 h 2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80" h="246">
                    <a:moveTo>
                      <a:pt x="0" y="72"/>
                    </a:moveTo>
                    <a:lnTo>
                      <a:pt x="22" y="119"/>
                    </a:lnTo>
                    <a:lnTo>
                      <a:pt x="91" y="165"/>
                    </a:lnTo>
                    <a:lnTo>
                      <a:pt x="206" y="210"/>
                    </a:lnTo>
                    <a:lnTo>
                      <a:pt x="274" y="228"/>
                    </a:lnTo>
                    <a:lnTo>
                      <a:pt x="389" y="246"/>
                    </a:lnTo>
                    <a:lnTo>
                      <a:pt x="458" y="236"/>
                    </a:lnTo>
                    <a:lnTo>
                      <a:pt x="480" y="201"/>
                    </a:lnTo>
                    <a:lnTo>
                      <a:pt x="480" y="174"/>
                    </a:lnTo>
                    <a:lnTo>
                      <a:pt x="458" y="127"/>
                    </a:lnTo>
                    <a:lnTo>
                      <a:pt x="389" y="81"/>
                    </a:lnTo>
                    <a:lnTo>
                      <a:pt x="274" y="36"/>
                    </a:lnTo>
                    <a:lnTo>
                      <a:pt x="206" y="17"/>
                    </a:lnTo>
                    <a:lnTo>
                      <a:pt x="91" y="0"/>
                    </a:lnTo>
                    <a:lnTo>
                      <a:pt x="22" y="10"/>
                    </a:lnTo>
                    <a:lnTo>
                      <a:pt x="0" y="44"/>
                    </a:lnTo>
                    <a:lnTo>
                      <a:pt x="0" y="72"/>
                    </a:lnTo>
                    <a:lnTo>
                      <a:pt x="1" y="72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77" name="Freeform 79">
                <a:extLst>
                  <a:ext uri="{FF2B5EF4-FFF2-40B4-BE49-F238E27FC236}">
                    <a16:creationId xmlns:a16="http://schemas.microsoft.com/office/drawing/2014/main" id="{258433C5-64BF-882D-737B-E2D21B8A8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7" y="780"/>
                <a:ext cx="8" cy="7"/>
              </a:xfrm>
              <a:custGeom>
                <a:avLst/>
                <a:gdLst>
                  <a:gd name="T0" fmla="*/ 0 w 45"/>
                  <a:gd name="T1" fmla="*/ 0 h 26"/>
                  <a:gd name="T2" fmla="*/ 0 w 45"/>
                  <a:gd name="T3" fmla="*/ 0 h 26"/>
                  <a:gd name="T4" fmla="*/ 0 w 45"/>
                  <a:gd name="T5" fmla="*/ 0 h 26"/>
                  <a:gd name="T6" fmla="*/ 0 w 45"/>
                  <a:gd name="T7" fmla="*/ 0 h 26"/>
                  <a:gd name="T8" fmla="*/ 0 w 45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26"/>
                  <a:gd name="T17" fmla="*/ 45 w 45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26">
                    <a:moveTo>
                      <a:pt x="0" y="7"/>
                    </a:moveTo>
                    <a:lnTo>
                      <a:pt x="23" y="26"/>
                    </a:lnTo>
                    <a:lnTo>
                      <a:pt x="45" y="19"/>
                    </a:lnTo>
                    <a:lnTo>
                      <a:pt x="23" y="0"/>
                    </a:lnTo>
                    <a:lnTo>
                      <a:pt x="24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78" name="Freeform 80">
                <a:extLst>
                  <a:ext uri="{FF2B5EF4-FFF2-40B4-BE49-F238E27FC236}">
                    <a16:creationId xmlns:a16="http://schemas.microsoft.com/office/drawing/2014/main" id="{5F51D6D4-AD1B-915B-3C47-E48C7AC58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4" y="697"/>
                <a:ext cx="91" cy="53"/>
              </a:xfrm>
              <a:custGeom>
                <a:avLst/>
                <a:gdLst>
                  <a:gd name="T0" fmla="*/ 0 w 481"/>
                  <a:gd name="T1" fmla="*/ 0 h 266"/>
                  <a:gd name="T2" fmla="*/ 0 w 481"/>
                  <a:gd name="T3" fmla="*/ 0 h 266"/>
                  <a:gd name="T4" fmla="*/ 0 w 481"/>
                  <a:gd name="T5" fmla="*/ 0 h 266"/>
                  <a:gd name="T6" fmla="*/ 0 w 481"/>
                  <a:gd name="T7" fmla="*/ 0 h 2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1"/>
                  <a:gd name="T13" fmla="*/ 0 h 266"/>
                  <a:gd name="T14" fmla="*/ 481 w 481"/>
                  <a:gd name="T15" fmla="*/ 266 h 2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1" h="266">
                    <a:moveTo>
                      <a:pt x="0" y="192"/>
                    </a:moveTo>
                    <a:lnTo>
                      <a:pt x="0" y="0"/>
                    </a:lnTo>
                    <a:lnTo>
                      <a:pt x="480" y="266"/>
                    </a:lnTo>
                    <a:lnTo>
                      <a:pt x="481" y="266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79" name="Freeform 81">
                <a:extLst>
                  <a:ext uri="{FF2B5EF4-FFF2-40B4-BE49-F238E27FC236}">
                    <a16:creationId xmlns:a16="http://schemas.microsoft.com/office/drawing/2014/main" id="{EA4CFDAC-EDA9-654A-E171-B44524B18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4" y="651"/>
                <a:ext cx="91" cy="24"/>
              </a:xfrm>
              <a:custGeom>
                <a:avLst/>
                <a:gdLst>
                  <a:gd name="T0" fmla="*/ 0 w 481"/>
                  <a:gd name="T1" fmla="*/ 0 h 128"/>
                  <a:gd name="T2" fmla="*/ 0 w 481"/>
                  <a:gd name="T3" fmla="*/ 0 h 128"/>
                  <a:gd name="T4" fmla="*/ 0 w 481"/>
                  <a:gd name="T5" fmla="*/ 0 h 128"/>
                  <a:gd name="T6" fmla="*/ 0 60000 65536"/>
                  <a:gd name="T7" fmla="*/ 0 60000 65536"/>
                  <a:gd name="T8" fmla="*/ 0 60000 65536"/>
                  <a:gd name="T9" fmla="*/ 0 w 481"/>
                  <a:gd name="T10" fmla="*/ 0 h 128"/>
                  <a:gd name="T11" fmla="*/ 481 w 481"/>
                  <a:gd name="T12" fmla="*/ 128 h 1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1" h="128">
                    <a:moveTo>
                      <a:pt x="0" y="0"/>
                    </a:moveTo>
                    <a:lnTo>
                      <a:pt x="480" y="128"/>
                    </a:lnTo>
                    <a:lnTo>
                      <a:pt x="481" y="128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80" name="Freeform 82">
                <a:extLst>
                  <a:ext uri="{FF2B5EF4-FFF2-40B4-BE49-F238E27FC236}">
                    <a16:creationId xmlns:a16="http://schemas.microsoft.com/office/drawing/2014/main" id="{98360599-34C1-A7F2-1FA1-C40989181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4" y="663"/>
                <a:ext cx="61" cy="39"/>
              </a:xfrm>
              <a:custGeom>
                <a:avLst/>
                <a:gdLst>
                  <a:gd name="T0" fmla="*/ 0 w 319"/>
                  <a:gd name="T1" fmla="*/ 0 h 200"/>
                  <a:gd name="T2" fmla="*/ 0 w 319"/>
                  <a:gd name="T3" fmla="*/ 0 h 200"/>
                  <a:gd name="T4" fmla="*/ 0 w 319"/>
                  <a:gd name="T5" fmla="*/ 0 h 200"/>
                  <a:gd name="T6" fmla="*/ 0 w 319"/>
                  <a:gd name="T7" fmla="*/ 0 h 200"/>
                  <a:gd name="T8" fmla="*/ 0 w 319"/>
                  <a:gd name="T9" fmla="*/ 0 h 200"/>
                  <a:gd name="T10" fmla="*/ 0 w 319"/>
                  <a:gd name="T11" fmla="*/ 0 h 200"/>
                  <a:gd name="T12" fmla="*/ 0 w 319"/>
                  <a:gd name="T13" fmla="*/ 0 h 200"/>
                  <a:gd name="T14" fmla="*/ 0 w 319"/>
                  <a:gd name="T15" fmla="*/ 0 h 200"/>
                  <a:gd name="T16" fmla="*/ 0 w 319"/>
                  <a:gd name="T17" fmla="*/ 0 h 200"/>
                  <a:gd name="T18" fmla="*/ 0 w 319"/>
                  <a:gd name="T19" fmla="*/ 0 h 200"/>
                  <a:gd name="T20" fmla="*/ 0 w 319"/>
                  <a:gd name="T21" fmla="*/ 0 h 200"/>
                  <a:gd name="T22" fmla="*/ 0 w 319"/>
                  <a:gd name="T23" fmla="*/ 0 h 200"/>
                  <a:gd name="T24" fmla="*/ 0 w 319"/>
                  <a:gd name="T25" fmla="*/ 0 h 200"/>
                  <a:gd name="T26" fmla="*/ 0 w 319"/>
                  <a:gd name="T27" fmla="*/ 0 h 200"/>
                  <a:gd name="T28" fmla="*/ 0 w 319"/>
                  <a:gd name="T29" fmla="*/ 0 h 2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19"/>
                  <a:gd name="T46" fmla="*/ 0 h 200"/>
                  <a:gd name="T47" fmla="*/ 319 w 319"/>
                  <a:gd name="T48" fmla="*/ 200 h 20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19" h="200">
                    <a:moveTo>
                      <a:pt x="68" y="0"/>
                    </a:moveTo>
                    <a:lnTo>
                      <a:pt x="22" y="16"/>
                    </a:lnTo>
                    <a:lnTo>
                      <a:pt x="0" y="37"/>
                    </a:lnTo>
                    <a:lnTo>
                      <a:pt x="0" y="78"/>
                    </a:lnTo>
                    <a:lnTo>
                      <a:pt x="22" y="111"/>
                    </a:lnTo>
                    <a:lnTo>
                      <a:pt x="68" y="151"/>
                    </a:lnTo>
                    <a:lnTo>
                      <a:pt x="137" y="183"/>
                    </a:lnTo>
                    <a:lnTo>
                      <a:pt x="182" y="196"/>
                    </a:lnTo>
                    <a:lnTo>
                      <a:pt x="250" y="200"/>
                    </a:lnTo>
                    <a:lnTo>
                      <a:pt x="297" y="185"/>
                    </a:lnTo>
                    <a:lnTo>
                      <a:pt x="319" y="164"/>
                    </a:lnTo>
                    <a:lnTo>
                      <a:pt x="319" y="123"/>
                    </a:lnTo>
                    <a:lnTo>
                      <a:pt x="297" y="89"/>
                    </a:lnTo>
                    <a:lnTo>
                      <a:pt x="250" y="49"/>
                    </a:lnTo>
                    <a:lnTo>
                      <a:pt x="252" y="4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81" name="Freeform 83">
                <a:extLst>
                  <a:ext uri="{FF2B5EF4-FFF2-40B4-BE49-F238E27FC236}">
                    <a16:creationId xmlns:a16="http://schemas.microsoft.com/office/drawing/2014/main" id="{CD59CE35-CA9F-75EE-759A-DE8AA58D4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6" y="898"/>
                <a:ext cx="302" cy="2"/>
              </a:xfrm>
              <a:custGeom>
                <a:avLst/>
                <a:gdLst>
                  <a:gd name="T0" fmla="*/ 0 w 1568"/>
                  <a:gd name="T1" fmla="*/ 0 h 2"/>
                  <a:gd name="T2" fmla="*/ 0 w 1568"/>
                  <a:gd name="T3" fmla="*/ 0 h 2"/>
                  <a:gd name="T4" fmla="*/ 0 w 1568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568"/>
                  <a:gd name="T10" fmla="*/ 0 h 2"/>
                  <a:gd name="T11" fmla="*/ 1568 w 1568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68" h="2">
                    <a:moveTo>
                      <a:pt x="0" y="0"/>
                    </a:moveTo>
                    <a:lnTo>
                      <a:pt x="1567" y="0"/>
                    </a:lnTo>
                    <a:lnTo>
                      <a:pt x="1568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82" name="Freeform 84">
                <a:extLst>
                  <a:ext uri="{FF2B5EF4-FFF2-40B4-BE49-F238E27FC236}">
                    <a16:creationId xmlns:a16="http://schemas.microsoft.com/office/drawing/2014/main" id="{F8F9B284-9198-D5C6-CCE0-2A246DF2F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5" y="2495"/>
                <a:ext cx="603" cy="3"/>
              </a:xfrm>
              <a:custGeom>
                <a:avLst/>
                <a:gdLst>
                  <a:gd name="T0" fmla="*/ 0 w 3129"/>
                  <a:gd name="T1" fmla="*/ 0 h 3"/>
                  <a:gd name="T2" fmla="*/ 1 w 3129"/>
                  <a:gd name="T3" fmla="*/ 0 h 3"/>
                  <a:gd name="T4" fmla="*/ 1 w 3129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3129"/>
                  <a:gd name="T10" fmla="*/ 0 h 3"/>
                  <a:gd name="T11" fmla="*/ 3129 w 3129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9" h="3">
                    <a:moveTo>
                      <a:pt x="0" y="0"/>
                    </a:moveTo>
                    <a:lnTo>
                      <a:pt x="3128" y="0"/>
                    </a:lnTo>
                    <a:lnTo>
                      <a:pt x="3129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83" name="Freeform 85">
                <a:extLst>
                  <a:ext uri="{FF2B5EF4-FFF2-40B4-BE49-F238E27FC236}">
                    <a16:creationId xmlns:a16="http://schemas.microsoft.com/office/drawing/2014/main" id="{ABEDB41B-60FC-5C7E-0333-479323AC8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1" y="968"/>
                <a:ext cx="3" cy="1459"/>
              </a:xfrm>
              <a:custGeom>
                <a:avLst/>
                <a:gdLst>
                  <a:gd name="T0" fmla="*/ 0 w 1"/>
                  <a:gd name="T1" fmla="*/ 0 h 7572"/>
                  <a:gd name="T2" fmla="*/ 0 w 1"/>
                  <a:gd name="T3" fmla="*/ 2 h 7572"/>
                  <a:gd name="T4" fmla="*/ 243 w 1"/>
                  <a:gd name="T5" fmla="*/ 2 h 757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572"/>
                  <a:gd name="T11" fmla="*/ 1 w 1"/>
                  <a:gd name="T12" fmla="*/ 7572 h 75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572">
                    <a:moveTo>
                      <a:pt x="0" y="0"/>
                    </a:moveTo>
                    <a:lnTo>
                      <a:pt x="0" y="7572"/>
                    </a:lnTo>
                    <a:lnTo>
                      <a:pt x="1" y="7572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84" name="Freeform 86">
                <a:extLst>
                  <a:ext uri="{FF2B5EF4-FFF2-40B4-BE49-F238E27FC236}">
                    <a16:creationId xmlns:a16="http://schemas.microsoft.com/office/drawing/2014/main" id="{55D3DF6D-A877-1E2A-FFAE-8F44D29DB3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" y="898"/>
                <a:ext cx="22" cy="70"/>
              </a:xfrm>
              <a:custGeom>
                <a:avLst/>
                <a:gdLst>
                  <a:gd name="T0" fmla="*/ 0 w 120"/>
                  <a:gd name="T1" fmla="*/ 0 h 361"/>
                  <a:gd name="T2" fmla="*/ 0 w 120"/>
                  <a:gd name="T3" fmla="*/ 0 h 361"/>
                  <a:gd name="T4" fmla="*/ 0 w 120"/>
                  <a:gd name="T5" fmla="*/ 0 h 361"/>
                  <a:gd name="T6" fmla="*/ 0 w 120"/>
                  <a:gd name="T7" fmla="*/ 0 h 3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361"/>
                  <a:gd name="T14" fmla="*/ 120 w 120"/>
                  <a:gd name="T15" fmla="*/ 361 h 3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361">
                    <a:moveTo>
                      <a:pt x="0" y="361"/>
                    </a:moveTo>
                    <a:lnTo>
                      <a:pt x="120" y="361"/>
                    </a:lnTo>
                    <a:lnTo>
                      <a:pt x="60" y="0"/>
                    </a:lnTo>
                    <a:lnTo>
                      <a:pt x="0" y="361"/>
                    </a:lnTo>
                    <a:close/>
                  </a:path>
                </a:pathLst>
              </a:custGeom>
              <a:solidFill>
                <a:srgbClr val="00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85" name="Freeform 87">
                <a:extLst>
                  <a:ext uri="{FF2B5EF4-FFF2-40B4-BE49-F238E27FC236}">
                    <a16:creationId xmlns:a16="http://schemas.microsoft.com/office/drawing/2014/main" id="{C1669223-D4E5-A32E-6C64-C6B2E39FE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" y="898"/>
                <a:ext cx="22" cy="70"/>
              </a:xfrm>
              <a:custGeom>
                <a:avLst/>
                <a:gdLst>
                  <a:gd name="T0" fmla="*/ 0 w 120"/>
                  <a:gd name="T1" fmla="*/ 0 h 361"/>
                  <a:gd name="T2" fmla="*/ 0 w 120"/>
                  <a:gd name="T3" fmla="*/ 0 h 361"/>
                  <a:gd name="T4" fmla="*/ 0 w 120"/>
                  <a:gd name="T5" fmla="*/ 0 h 361"/>
                  <a:gd name="T6" fmla="*/ 0 w 120"/>
                  <a:gd name="T7" fmla="*/ 0 h 3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361"/>
                  <a:gd name="T14" fmla="*/ 120 w 120"/>
                  <a:gd name="T15" fmla="*/ 361 h 3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361">
                    <a:moveTo>
                      <a:pt x="0" y="361"/>
                    </a:moveTo>
                    <a:lnTo>
                      <a:pt x="120" y="361"/>
                    </a:lnTo>
                    <a:lnTo>
                      <a:pt x="60" y="0"/>
                    </a:lnTo>
                    <a:lnTo>
                      <a:pt x="0" y="361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86" name="Freeform 88">
                <a:extLst>
                  <a:ext uri="{FF2B5EF4-FFF2-40B4-BE49-F238E27FC236}">
                    <a16:creationId xmlns:a16="http://schemas.microsoft.com/office/drawing/2014/main" id="{73E784B2-A569-8C41-77C2-6B703140A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" y="2427"/>
                <a:ext cx="22" cy="68"/>
              </a:xfrm>
              <a:custGeom>
                <a:avLst/>
                <a:gdLst>
                  <a:gd name="T0" fmla="*/ 0 w 120"/>
                  <a:gd name="T1" fmla="*/ 0 h 361"/>
                  <a:gd name="T2" fmla="*/ 0 w 120"/>
                  <a:gd name="T3" fmla="*/ 0 h 361"/>
                  <a:gd name="T4" fmla="*/ 0 w 120"/>
                  <a:gd name="T5" fmla="*/ 0 h 361"/>
                  <a:gd name="T6" fmla="*/ 0 w 120"/>
                  <a:gd name="T7" fmla="*/ 0 h 3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361"/>
                  <a:gd name="T14" fmla="*/ 120 w 120"/>
                  <a:gd name="T15" fmla="*/ 361 h 3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361">
                    <a:moveTo>
                      <a:pt x="0" y="0"/>
                    </a:moveTo>
                    <a:lnTo>
                      <a:pt x="120" y="0"/>
                    </a:lnTo>
                    <a:lnTo>
                      <a:pt x="60" y="3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87" name="Freeform 89">
                <a:extLst>
                  <a:ext uri="{FF2B5EF4-FFF2-40B4-BE49-F238E27FC236}">
                    <a16:creationId xmlns:a16="http://schemas.microsoft.com/office/drawing/2014/main" id="{738A48BA-7F31-2233-0342-CB0B05514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" y="2427"/>
                <a:ext cx="22" cy="68"/>
              </a:xfrm>
              <a:custGeom>
                <a:avLst/>
                <a:gdLst>
                  <a:gd name="T0" fmla="*/ 0 w 120"/>
                  <a:gd name="T1" fmla="*/ 0 h 361"/>
                  <a:gd name="T2" fmla="*/ 0 w 120"/>
                  <a:gd name="T3" fmla="*/ 0 h 361"/>
                  <a:gd name="T4" fmla="*/ 0 w 120"/>
                  <a:gd name="T5" fmla="*/ 0 h 361"/>
                  <a:gd name="T6" fmla="*/ 0 w 120"/>
                  <a:gd name="T7" fmla="*/ 0 h 3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361"/>
                  <a:gd name="T14" fmla="*/ 120 w 120"/>
                  <a:gd name="T15" fmla="*/ 361 h 3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361">
                    <a:moveTo>
                      <a:pt x="0" y="0"/>
                    </a:moveTo>
                    <a:lnTo>
                      <a:pt x="120" y="0"/>
                    </a:lnTo>
                    <a:lnTo>
                      <a:pt x="60" y="361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88" name="Freeform 90">
                <a:extLst>
                  <a:ext uri="{FF2B5EF4-FFF2-40B4-BE49-F238E27FC236}">
                    <a16:creationId xmlns:a16="http://schemas.microsoft.com/office/drawing/2014/main" id="{BDE20216-5B5C-71EA-D7AB-A787D1E1E4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5" y="2495"/>
                <a:ext cx="303" cy="3"/>
              </a:xfrm>
              <a:custGeom>
                <a:avLst/>
                <a:gdLst>
                  <a:gd name="T0" fmla="*/ 0 w 1565"/>
                  <a:gd name="T1" fmla="*/ 0 h 3"/>
                  <a:gd name="T2" fmla="*/ 0 w 1565"/>
                  <a:gd name="T3" fmla="*/ 0 h 3"/>
                  <a:gd name="T4" fmla="*/ 0 w 1565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1565"/>
                  <a:gd name="T10" fmla="*/ 0 h 3"/>
                  <a:gd name="T11" fmla="*/ 1565 w 1565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65" h="3">
                    <a:moveTo>
                      <a:pt x="0" y="0"/>
                    </a:moveTo>
                    <a:lnTo>
                      <a:pt x="1564" y="0"/>
                    </a:lnTo>
                    <a:lnTo>
                      <a:pt x="1565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89" name="Freeform 91">
                <a:extLst>
                  <a:ext uri="{FF2B5EF4-FFF2-40B4-BE49-F238E27FC236}">
                    <a16:creationId xmlns:a16="http://schemas.microsoft.com/office/drawing/2014/main" id="{061B2C6E-EA9B-44E2-CDC1-5B058AE4D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5" y="1615"/>
                <a:ext cx="233" cy="2"/>
              </a:xfrm>
              <a:custGeom>
                <a:avLst/>
                <a:gdLst>
                  <a:gd name="T0" fmla="*/ 0 w 1204"/>
                  <a:gd name="T1" fmla="*/ 0 h 2"/>
                  <a:gd name="T2" fmla="*/ 0 w 1204"/>
                  <a:gd name="T3" fmla="*/ 0 h 2"/>
                  <a:gd name="T4" fmla="*/ 0 w 120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204"/>
                  <a:gd name="T10" fmla="*/ 0 h 2"/>
                  <a:gd name="T11" fmla="*/ 1204 w 120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4" h="2">
                    <a:moveTo>
                      <a:pt x="0" y="0"/>
                    </a:moveTo>
                    <a:lnTo>
                      <a:pt x="1203" y="0"/>
                    </a:lnTo>
                    <a:lnTo>
                      <a:pt x="1204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90" name="Freeform 92">
                <a:extLst>
                  <a:ext uri="{FF2B5EF4-FFF2-40B4-BE49-F238E27FC236}">
                    <a16:creationId xmlns:a16="http://schemas.microsoft.com/office/drawing/2014/main" id="{6FE318BA-BB12-CA26-7A02-0D1329227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" y="1685"/>
                <a:ext cx="2" cy="742"/>
              </a:xfrm>
              <a:custGeom>
                <a:avLst/>
                <a:gdLst>
                  <a:gd name="T0" fmla="*/ 0 w 2"/>
                  <a:gd name="T1" fmla="*/ 1 h 3846"/>
                  <a:gd name="T2" fmla="*/ 0 w 2"/>
                  <a:gd name="T3" fmla="*/ 0 h 3846"/>
                  <a:gd name="T4" fmla="*/ 2 w 2"/>
                  <a:gd name="T5" fmla="*/ 0 h 3846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3846"/>
                  <a:gd name="T11" fmla="*/ 2 w 2"/>
                  <a:gd name="T12" fmla="*/ 3846 h 38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3846">
                    <a:moveTo>
                      <a:pt x="0" y="3846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91" name="Freeform 93">
                <a:extLst>
                  <a:ext uri="{FF2B5EF4-FFF2-40B4-BE49-F238E27FC236}">
                    <a16:creationId xmlns:a16="http://schemas.microsoft.com/office/drawing/2014/main" id="{E6D9CE20-BDCA-CEAA-F0C4-3E4AA1A3B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2427"/>
                <a:ext cx="23" cy="68"/>
              </a:xfrm>
              <a:custGeom>
                <a:avLst/>
                <a:gdLst>
                  <a:gd name="T0" fmla="*/ 0 w 120"/>
                  <a:gd name="T1" fmla="*/ 0 h 361"/>
                  <a:gd name="T2" fmla="*/ 0 w 120"/>
                  <a:gd name="T3" fmla="*/ 0 h 361"/>
                  <a:gd name="T4" fmla="*/ 0 w 120"/>
                  <a:gd name="T5" fmla="*/ 0 h 361"/>
                  <a:gd name="T6" fmla="*/ 0 w 120"/>
                  <a:gd name="T7" fmla="*/ 0 h 3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361"/>
                  <a:gd name="T14" fmla="*/ 120 w 120"/>
                  <a:gd name="T15" fmla="*/ 361 h 3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361">
                    <a:moveTo>
                      <a:pt x="0" y="0"/>
                    </a:moveTo>
                    <a:lnTo>
                      <a:pt x="120" y="0"/>
                    </a:lnTo>
                    <a:lnTo>
                      <a:pt x="60" y="3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92" name="Freeform 94">
                <a:extLst>
                  <a:ext uri="{FF2B5EF4-FFF2-40B4-BE49-F238E27FC236}">
                    <a16:creationId xmlns:a16="http://schemas.microsoft.com/office/drawing/2014/main" id="{E9812F8C-7667-4850-2690-479FAF6E1D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2427"/>
                <a:ext cx="23" cy="68"/>
              </a:xfrm>
              <a:custGeom>
                <a:avLst/>
                <a:gdLst>
                  <a:gd name="T0" fmla="*/ 0 w 120"/>
                  <a:gd name="T1" fmla="*/ 0 h 361"/>
                  <a:gd name="T2" fmla="*/ 0 w 120"/>
                  <a:gd name="T3" fmla="*/ 0 h 361"/>
                  <a:gd name="T4" fmla="*/ 0 w 120"/>
                  <a:gd name="T5" fmla="*/ 0 h 361"/>
                  <a:gd name="T6" fmla="*/ 0 w 120"/>
                  <a:gd name="T7" fmla="*/ 0 h 3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361"/>
                  <a:gd name="T14" fmla="*/ 120 w 120"/>
                  <a:gd name="T15" fmla="*/ 361 h 3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361">
                    <a:moveTo>
                      <a:pt x="0" y="0"/>
                    </a:moveTo>
                    <a:lnTo>
                      <a:pt x="120" y="0"/>
                    </a:lnTo>
                    <a:lnTo>
                      <a:pt x="60" y="361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93" name="Freeform 95">
                <a:extLst>
                  <a:ext uri="{FF2B5EF4-FFF2-40B4-BE49-F238E27FC236}">
                    <a16:creationId xmlns:a16="http://schemas.microsoft.com/office/drawing/2014/main" id="{6133BE81-3B01-A666-A674-49A765213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1615"/>
                <a:ext cx="23" cy="70"/>
              </a:xfrm>
              <a:custGeom>
                <a:avLst/>
                <a:gdLst>
                  <a:gd name="T0" fmla="*/ 0 w 120"/>
                  <a:gd name="T1" fmla="*/ 0 h 360"/>
                  <a:gd name="T2" fmla="*/ 0 w 120"/>
                  <a:gd name="T3" fmla="*/ 0 h 360"/>
                  <a:gd name="T4" fmla="*/ 0 w 120"/>
                  <a:gd name="T5" fmla="*/ 0 h 360"/>
                  <a:gd name="T6" fmla="*/ 0 w 120"/>
                  <a:gd name="T7" fmla="*/ 0 h 3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360"/>
                  <a:gd name="T14" fmla="*/ 120 w 120"/>
                  <a:gd name="T15" fmla="*/ 360 h 3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360">
                    <a:moveTo>
                      <a:pt x="0" y="360"/>
                    </a:moveTo>
                    <a:lnTo>
                      <a:pt x="120" y="360"/>
                    </a:lnTo>
                    <a:lnTo>
                      <a:pt x="60" y="0"/>
                    </a:lnTo>
                    <a:lnTo>
                      <a:pt x="0" y="360"/>
                    </a:lnTo>
                    <a:close/>
                  </a:path>
                </a:pathLst>
              </a:custGeom>
              <a:solidFill>
                <a:srgbClr val="00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94" name="Freeform 96">
                <a:extLst>
                  <a:ext uri="{FF2B5EF4-FFF2-40B4-BE49-F238E27FC236}">
                    <a16:creationId xmlns:a16="http://schemas.microsoft.com/office/drawing/2014/main" id="{429100B7-608A-1A94-BE46-3B0D201B0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1615"/>
                <a:ext cx="23" cy="70"/>
              </a:xfrm>
              <a:custGeom>
                <a:avLst/>
                <a:gdLst>
                  <a:gd name="T0" fmla="*/ 0 w 120"/>
                  <a:gd name="T1" fmla="*/ 0 h 360"/>
                  <a:gd name="T2" fmla="*/ 0 w 120"/>
                  <a:gd name="T3" fmla="*/ 0 h 360"/>
                  <a:gd name="T4" fmla="*/ 0 w 120"/>
                  <a:gd name="T5" fmla="*/ 0 h 360"/>
                  <a:gd name="T6" fmla="*/ 0 w 120"/>
                  <a:gd name="T7" fmla="*/ 0 h 3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360"/>
                  <a:gd name="T14" fmla="*/ 120 w 120"/>
                  <a:gd name="T15" fmla="*/ 360 h 3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360">
                    <a:moveTo>
                      <a:pt x="0" y="360"/>
                    </a:moveTo>
                    <a:lnTo>
                      <a:pt x="120" y="360"/>
                    </a:lnTo>
                    <a:lnTo>
                      <a:pt x="60" y="0"/>
                    </a:lnTo>
                    <a:lnTo>
                      <a:pt x="0" y="36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95" name="Freeform 97">
                <a:extLst>
                  <a:ext uri="{FF2B5EF4-FFF2-40B4-BE49-F238E27FC236}">
                    <a16:creationId xmlns:a16="http://schemas.microsoft.com/office/drawing/2014/main" id="{A6F65BC4-7A82-F570-182C-AC9CE5620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" y="2056"/>
                <a:ext cx="93" cy="54"/>
              </a:xfrm>
              <a:custGeom>
                <a:avLst/>
                <a:gdLst>
                  <a:gd name="T0" fmla="*/ 0 w 481"/>
                  <a:gd name="T1" fmla="*/ 0 h 283"/>
                  <a:gd name="T2" fmla="*/ 0 w 481"/>
                  <a:gd name="T3" fmla="*/ 0 h 283"/>
                  <a:gd name="T4" fmla="*/ 0 w 481"/>
                  <a:gd name="T5" fmla="*/ 0 h 283"/>
                  <a:gd name="T6" fmla="*/ 0 w 481"/>
                  <a:gd name="T7" fmla="*/ 0 h 283"/>
                  <a:gd name="T8" fmla="*/ 0 w 481"/>
                  <a:gd name="T9" fmla="*/ 0 h 283"/>
                  <a:gd name="T10" fmla="*/ 0 w 481"/>
                  <a:gd name="T11" fmla="*/ 0 h 283"/>
                  <a:gd name="T12" fmla="*/ 0 w 481"/>
                  <a:gd name="T13" fmla="*/ 0 h 283"/>
                  <a:gd name="T14" fmla="*/ 0 w 481"/>
                  <a:gd name="T15" fmla="*/ 0 h 283"/>
                  <a:gd name="T16" fmla="*/ 0 w 481"/>
                  <a:gd name="T17" fmla="*/ 0 h 283"/>
                  <a:gd name="T18" fmla="*/ 0 w 481"/>
                  <a:gd name="T19" fmla="*/ 0 h 283"/>
                  <a:gd name="T20" fmla="*/ 0 w 481"/>
                  <a:gd name="T21" fmla="*/ 0 h 283"/>
                  <a:gd name="T22" fmla="*/ 0 w 481"/>
                  <a:gd name="T23" fmla="*/ 0 h 283"/>
                  <a:gd name="T24" fmla="*/ 0 w 481"/>
                  <a:gd name="T25" fmla="*/ 0 h 283"/>
                  <a:gd name="T26" fmla="*/ 0 w 481"/>
                  <a:gd name="T27" fmla="*/ 0 h 283"/>
                  <a:gd name="T28" fmla="*/ 0 w 481"/>
                  <a:gd name="T29" fmla="*/ 0 h 28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81"/>
                  <a:gd name="T46" fmla="*/ 0 h 283"/>
                  <a:gd name="T47" fmla="*/ 481 w 481"/>
                  <a:gd name="T48" fmla="*/ 283 h 28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81" h="283">
                    <a:moveTo>
                      <a:pt x="115" y="170"/>
                    </a:moveTo>
                    <a:lnTo>
                      <a:pt x="91" y="164"/>
                    </a:lnTo>
                    <a:lnTo>
                      <a:pt x="45" y="138"/>
                    </a:lnTo>
                    <a:lnTo>
                      <a:pt x="23" y="119"/>
                    </a:lnTo>
                    <a:lnTo>
                      <a:pt x="0" y="85"/>
                    </a:lnTo>
                    <a:lnTo>
                      <a:pt x="0" y="30"/>
                    </a:lnTo>
                    <a:lnTo>
                      <a:pt x="23" y="9"/>
                    </a:lnTo>
                    <a:lnTo>
                      <a:pt x="45" y="1"/>
                    </a:lnTo>
                    <a:lnTo>
                      <a:pt x="91" y="0"/>
                    </a:lnTo>
                    <a:lnTo>
                      <a:pt x="137" y="12"/>
                    </a:lnTo>
                    <a:lnTo>
                      <a:pt x="183" y="38"/>
                    </a:lnTo>
                    <a:lnTo>
                      <a:pt x="252" y="84"/>
                    </a:lnTo>
                    <a:lnTo>
                      <a:pt x="480" y="283"/>
                    </a:lnTo>
                    <a:lnTo>
                      <a:pt x="480" y="90"/>
                    </a:lnTo>
                    <a:lnTo>
                      <a:pt x="481" y="9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96" name="Freeform 98">
                <a:extLst>
                  <a:ext uri="{FF2B5EF4-FFF2-40B4-BE49-F238E27FC236}">
                    <a16:creationId xmlns:a16="http://schemas.microsoft.com/office/drawing/2014/main" id="{F6824D1A-E666-FBA6-5D5A-BD66D4FA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" y="2000"/>
                <a:ext cx="93" cy="26"/>
              </a:xfrm>
              <a:custGeom>
                <a:avLst/>
                <a:gdLst>
                  <a:gd name="T0" fmla="*/ 0 w 481"/>
                  <a:gd name="T1" fmla="*/ 0 h 129"/>
                  <a:gd name="T2" fmla="*/ 0 w 481"/>
                  <a:gd name="T3" fmla="*/ 0 h 129"/>
                  <a:gd name="T4" fmla="*/ 0 w 481"/>
                  <a:gd name="T5" fmla="*/ 0 h 129"/>
                  <a:gd name="T6" fmla="*/ 0 60000 65536"/>
                  <a:gd name="T7" fmla="*/ 0 60000 65536"/>
                  <a:gd name="T8" fmla="*/ 0 60000 65536"/>
                  <a:gd name="T9" fmla="*/ 0 w 481"/>
                  <a:gd name="T10" fmla="*/ 0 h 129"/>
                  <a:gd name="T11" fmla="*/ 481 w 481"/>
                  <a:gd name="T12" fmla="*/ 129 h 1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1" h="129">
                    <a:moveTo>
                      <a:pt x="0" y="0"/>
                    </a:moveTo>
                    <a:lnTo>
                      <a:pt x="480" y="129"/>
                    </a:lnTo>
                    <a:lnTo>
                      <a:pt x="481" y="12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97" name="Freeform 99">
                <a:extLst>
                  <a:ext uri="{FF2B5EF4-FFF2-40B4-BE49-F238E27FC236}">
                    <a16:creationId xmlns:a16="http://schemas.microsoft.com/office/drawing/2014/main" id="{E01A6EB7-6BD7-49CC-0482-20EAF26FD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1" y="2014"/>
                <a:ext cx="62" cy="39"/>
              </a:xfrm>
              <a:custGeom>
                <a:avLst/>
                <a:gdLst>
                  <a:gd name="T0" fmla="*/ 0 w 320"/>
                  <a:gd name="T1" fmla="*/ 0 h 200"/>
                  <a:gd name="T2" fmla="*/ 0 w 320"/>
                  <a:gd name="T3" fmla="*/ 0 h 200"/>
                  <a:gd name="T4" fmla="*/ 0 w 320"/>
                  <a:gd name="T5" fmla="*/ 0 h 200"/>
                  <a:gd name="T6" fmla="*/ 0 w 320"/>
                  <a:gd name="T7" fmla="*/ 0 h 200"/>
                  <a:gd name="T8" fmla="*/ 0 w 320"/>
                  <a:gd name="T9" fmla="*/ 0 h 200"/>
                  <a:gd name="T10" fmla="*/ 0 w 320"/>
                  <a:gd name="T11" fmla="*/ 0 h 200"/>
                  <a:gd name="T12" fmla="*/ 0 w 320"/>
                  <a:gd name="T13" fmla="*/ 0 h 200"/>
                  <a:gd name="T14" fmla="*/ 0 w 320"/>
                  <a:gd name="T15" fmla="*/ 0 h 200"/>
                  <a:gd name="T16" fmla="*/ 0 w 320"/>
                  <a:gd name="T17" fmla="*/ 0 h 200"/>
                  <a:gd name="T18" fmla="*/ 0 w 320"/>
                  <a:gd name="T19" fmla="*/ 0 h 200"/>
                  <a:gd name="T20" fmla="*/ 0 w 320"/>
                  <a:gd name="T21" fmla="*/ 0 h 200"/>
                  <a:gd name="T22" fmla="*/ 0 w 320"/>
                  <a:gd name="T23" fmla="*/ 0 h 200"/>
                  <a:gd name="T24" fmla="*/ 0 w 320"/>
                  <a:gd name="T25" fmla="*/ 0 h 200"/>
                  <a:gd name="T26" fmla="*/ 0 w 320"/>
                  <a:gd name="T27" fmla="*/ 0 h 200"/>
                  <a:gd name="T28" fmla="*/ 0 w 320"/>
                  <a:gd name="T29" fmla="*/ 0 h 2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20"/>
                  <a:gd name="T46" fmla="*/ 0 h 200"/>
                  <a:gd name="T47" fmla="*/ 320 w 320"/>
                  <a:gd name="T48" fmla="*/ 200 h 20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20" h="200">
                    <a:moveTo>
                      <a:pt x="69" y="0"/>
                    </a:moveTo>
                    <a:lnTo>
                      <a:pt x="23" y="16"/>
                    </a:lnTo>
                    <a:lnTo>
                      <a:pt x="0" y="36"/>
                    </a:lnTo>
                    <a:lnTo>
                      <a:pt x="0" y="78"/>
                    </a:lnTo>
                    <a:lnTo>
                      <a:pt x="23" y="111"/>
                    </a:lnTo>
                    <a:lnTo>
                      <a:pt x="69" y="151"/>
                    </a:lnTo>
                    <a:lnTo>
                      <a:pt x="137" y="183"/>
                    </a:lnTo>
                    <a:lnTo>
                      <a:pt x="183" y="196"/>
                    </a:lnTo>
                    <a:lnTo>
                      <a:pt x="252" y="200"/>
                    </a:lnTo>
                    <a:lnTo>
                      <a:pt x="298" y="185"/>
                    </a:lnTo>
                    <a:lnTo>
                      <a:pt x="320" y="164"/>
                    </a:lnTo>
                    <a:lnTo>
                      <a:pt x="320" y="123"/>
                    </a:lnTo>
                    <a:lnTo>
                      <a:pt x="298" y="89"/>
                    </a:lnTo>
                    <a:lnTo>
                      <a:pt x="252" y="49"/>
                    </a:lnTo>
                    <a:lnTo>
                      <a:pt x="253" y="4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98" name="Freeform 100">
                <a:extLst>
                  <a:ext uri="{FF2B5EF4-FFF2-40B4-BE49-F238E27FC236}">
                    <a16:creationId xmlns:a16="http://schemas.microsoft.com/office/drawing/2014/main" id="{D8046F07-5733-3A73-D8F1-9F27DB35F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3" y="2636"/>
                <a:ext cx="49" cy="93"/>
              </a:xfrm>
              <a:custGeom>
                <a:avLst/>
                <a:gdLst>
                  <a:gd name="T0" fmla="*/ 0 w 244"/>
                  <a:gd name="T1" fmla="*/ 0 h 480"/>
                  <a:gd name="T2" fmla="*/ 0 w 244"/>
                  <a:gd name="T3" fmla="*/ 0 h 480"/>
                  <a:gd name="T4" fmla="*/ 0 w 244"/>
                  <a:gd name="T5" fmla="*/ 0 h 480"/>
                  <a:gd name="T6" fmla="*/ 0 w 244"/>
                  <a:gd name="T7" fmla="*/ 0 h 480"/>
                  <a:gd name="T8" fmla="*/ 0 w 244"/>
                  <a:gd name="T9" fmla="*/ 0 h 480"/>
                  <a:gd name="T10" fmla="*/ 0 w 244"/>
                  <a:gd name="T11" fmla="*/ 0 h 480"/>
                  <a:gd name="T12" fmla="*/ 0 w 244"/>
                  <a:gd name="T13" fmla="*/ 0 h 480"/>
                  <a:gd name="T14" fmla="*/ 0 w 244"/>
                  <a:gd name="T15" fmla="*/ 0 h 480"/>
                  <a:gd name="T16" fmla="*/ 0 w 244"/>
                  <a:gd name="T17" fmla="*/ 0 h 480"/>
                  <a:gd name="T18" fmla="*/ 0 w 244"/>
                  <a:gd name="T19" fmla="*/ 0 h 480"/>
                  <a:gd name="T20" fmla="*/ 0 w 244"/>
                  <a:gd name="T21" fmla="*/ 0 h 480"/>
                  <a:gd name="T22" fmla="*/ 0 w 244"/>
                  <a:gd name="T23" fmla="*/ 0 h 480"/>
                  <a:gd name="T24" fmla="*/ 0 w 244"/>
                  <a:gd name="T25" fmla="*/ 0 h 480"/>
                  <a:gd name="T26" fmla="*/ 0 w 244"/>
                  <a:gd name="T27" fmla="*/ 0 h 480"/>
                  <a:gd name="T28" fmla="*/ 0 w 244"/>
                  <a:gd name="T29" fmla="*/ 0 h 480"/>
                  <a:gd name="T30" fmla="*/ 0 w 244"/>
                  <a:gd name="T31" fmla="*/ 0 h 480"/>
                  <a:gd name="T32" fmla="*/ 0 w 244"/>
                  <a:gd name="T33" fmla="*/ 0 h 480"/>
                  <a:gd name="T34" fmla="*/ 0 w 244"/>
                  <a:gd name="T35" fmla="*/ 0 h 4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4"/>
                  <a:gd name="T55" fmla="*/ 0 h 480"/>
                  <a:gd name="T56" fmla="*/ 244 w 244"/>
                  <a:gd name="T57" fmla="*/ 480 h 4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4" h="480">
                    <a:moveTo>
                      <a:pt x="173" y="0"/>
                    </a:moveTo>
                    <a:lnTo>
                      <a:pt x="125" y="22"/>
                    </a:lnTo>
                    <a:lnTo>
                      <a:pt x="79" y="91"/>
                    </a:lnTo>
                    <a:lnTo>
                      <a:pt x="35" y="205"/>
                    </a:lnTo>
                    <a:lnTo>
                      <a:pt x="16" y="274"/>
                    </a:lnTo>
                    <a:lnTo>
                      <a:pt x="0" y="389"/>
                    </a:lnTo>
                    <a:lnTo>
                      <a:pt x="9" y="457"/>
                    </a:lnTo>
                    <a:lnTo>
                      <a:pt x="44" y="480"/>
                    </a:lnTo>
                    <a:lnTo>
                      <a:pt x="71" y="480"/>
                    </a:lnTo>
                    <a:lnTo>
                      <a:pt x="119" y="457"/>
                    </a:lnTo>
                    <a:lnTo>
                      <a:pt x="164" y="389"/>
                    </a:lnTo>
                    <a:lnTo>
                      <a:pt x="209" y="274"/>
                    </a:lnTo>
                    <a:lnTo>
                      <a:pt x="227" y="205"/>
                    </a:lnTo>
                    <a:lnTo>
                      <a:pt x="244" y="91"/>
                    </a:lnTo>
                    <a:lnTo>
                      <a:pt x="235" y="22"/>
                    </a:lnTo>
                    <a:lnTo>
                      <a:pt x="199" y="0"/>
                    </a:lnTo>
                    <a:lnTo>
                      <a:pt x="173" y="0"/>
                    </a:lnTo>
                    <a:lnTo>
                      <a:pt x="174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99" name="Freeform 101">
                <a:extLst>
                  <a:ext uri="{FF2B5EF4-FFF2-40B4-BE49-F238E27FC236}">
                    <a16:creationId xmlns:a16="http://schemas.microsoft.com/office/drawing/2014/main" id="{B5A259D0-B06F-1702-84EA-BAD9022FD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9" y="2722"/>
                <a:ext cx="7" cy="7"/>
              </a:xfrm>
              <a:custGeom>
                <a:avLst/>
                <a:gdLst>
                  <a:gd name="T0" fmla="*/ 0 w 28"/>
                  <a:gd name="T1" fmla="*/ 0 h 45"/>
                  <a:gd name="T2" fmla="*/ 0 w 28"/>
                  <a:gd name="T3" fmla="*/ 0 h 45"/>
                  <a:gd name="T4" fmla="*/ 0 w 28"/>
                  <a:gd name="T5" fmla="*/ 0 h 45"/>
                  <a:gd name="T6" fmla="*/ 0 w 28"/>
                  <a:gd name="T7" fmla="*/ 0 h 45"/>
                  <a:gd name="T8" fmla="*/ 0 w 2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45"/>
                  <a:gd name="T17" fmla="*/ 28 w 2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45">
                    <a:moveTo>
                      <a:pt x="20" y="0"/>
                    </a:moveTo>
                    <a:lnTo>
                      <a:pt x="0" y="22"/>
                    </a:lnTo>
                    <a:lnTo>
                      <a:pt x="8" y="45"/>
                    </a:lnTo>
                    <a:lnTo>
                      <a:pt x="27" y="22"/>
                    </a:lnTo>
                    <a:lnTo>
                      <a:pt x="28" y="22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00" name="Freeform 102">
                <a:extLst>
                  <a:ext uri="{FF2B5EF4-FFF2-40B4-BE49-F238E27FC236}">
                    <a16:creationId xmlns:a16="http://schemas.microsoft.com/office/drawing/2014/main" id="{4E122A60-E585-9DC7-0B26-8ADE3912B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8" y="2636"/>
                <a:ext cx="25" cy="93"/>
              </a:xfrm>
              <a:custGeom>
                <a:avLst/>
                <a:gdLst>
                  <a:gd name="T0" fmla="*/ 0 w 128"/>
                  <a:gd name="T1" fmla="*/ 0 h 480"/>
                  <a:gd name="T2" fmla="*/ 0 w 128"/>
                  <a:gd name="T3" fmla="*/ 0 h 480"/>
                  <a:gd name="T4" fmla="*/ 0 w 128"/>
                  <a:gd name="T5" fmla="*/ 0 h 480"/>
                  <a:gd name="T6" fmla="*/ 0 w 128"/>
                  <a:gd name="T7" fmla="*/ 0 h 480"/>
                  <a:gd name="T8" fmla="*/ 0 w 128"/>
                  <a:gd name="T9" fmla="*/ 0 h 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480"/>
                  <a:gd name="T17" fmla="*/ 128 w 128"/>
                  <a:gd name="T18" fmla="*/ 480 h 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480">
                    <a:moveTo>
                      <a:pt x="35" y="91"/>
                    </a:moveTo>
                    <a:lnTo>
                      <a:pt x="69" y="68"/>
                    </a:lnTo>
                    <a:lnTo>
                      <a:pt x="128" y="0"/>
                    </a:lnTo>
                    <a:lnTo>
                      <a:pt x="0" y="480"/>
                    </a:lnTo>
                    <a:lnTo>
                      <a:pt x="1" y="48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01" name="Freeform 103">
                <a:extLst>
                  <a:ext uri="{FF2B5EF4-FFF2-40B4-BE49-F238E27FC236}">
                    <a16:creationId xmlns:a16="http://schemas.microsoft.com/office/drawing/2014/main" id="{ADC33FAB-907C-BB15-7FE0-634554DE4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3" y="2636"/>
                <a:ext cx="52" cy="93"/>
              </a:xfrm>
              <a:custGeom>
                <a:avLst/>
                <a:gdLst>
                  <a:gd name="T0" fmla="*/ 0 w 269"/>
                  <a:gd name="T1" fmla="*/ 0 h 480"/>
                  <a:gd name="T2" fmla="*/ 0 w 269"/>
                  <a:gd name="T3" fmla="*/ 0 h 480"/>
                  <a:gd name="T4" fmla="*/ 0 w 269"/>
                  <a:gd name="T5" fmla="*/ 0 h 480"/>
                  <a:gd name="T6" fmla="*/ 0 w 269"/>
                  <a:gd name="T7" fmla="*/ 0 h 480"/>
                  <a:gd name="T8" fmla="*/ 0 w 269"/>
                  <a:gd name="T9" fmla="*/ 0 h 480"/>
                  <a:gd name="T10" fmla="*/ 0 w 269"/>
                  <a:gd name="T11" fmla="*/ 0 h 480"/>
                  <a:gd name="T12" fmla="*/ 0 w 269"/>
                  <a:gd name="T13" fmla="*/ 0 h 480"/>
                  <a:gd name="T14" fmla="*/ 0 w 269"/>
                  <a:gd name="T15" fmla="*/ 0 h 480"/>
                  <a:gd name="T16" fmla="*/ 0 w 269"/>
                  <a:gd name="T17" fmla="*/ 0 h 480"/>
                  <a:gd name="T18" fmla="*/ 0 w 269"/>
                  <a:gd name="T19" fmla="*/ 0 h 480"/>
                  <a:gd name="T20" fmla="*/ 0 w 269"/>
                  <a:gd name="T21" fmla="*/ 0 h 480"/>
                  <a:gd name="T22" fmla="*/ 0 w 269"/>
                  <a:gd name="T23" fmla="*/ 0 h 480"/>
                  <a:gd name="T24" fmla="*/ 0 w 269"/>
                  <a:gd name="T25" fmla="*/ 0 h 480"/>
                  <a:gd name="T26" fmla="*/ 0 w 269"/>
                  <a:gd name="T27" fmla="*/ 0 h 480"/>
                  <a:gd name="T28" fmla="*/ 0 w 269"/>
                  <a:gd name="T29" fmla="*/ 0 h 480"/>
                  <a:gd name="T30" fmla="*/ 0 w 269"/>
                  <a:gd name="T31" fmla="*/ 0 h 480"/>
                  <a:gd name="T32" fmla="*/ 0 w 269"/>
                  <a:gd name="T33" fmla="*/ 0 h 480"/>
                  <a:gd name="T34" fmla="*/ 0 w 269"/>
                  <a:gd name="T35" fmla="*/ 0 h 4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9"/>
                  <a:gd name="T55" fmla="*/ 0 h 480"/>
                  <a:gd name="T56" fmla="*/ 269 w 269"/>
                  <a:gd name="T57" fmla="*/ 480 h 4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9" h="480">
                    <a:moveTo>
                      <a:pt x="269" y="0"/>
                    </a:moveTo>
                    <a:lnTo>
                      <a:pt x="132" y="0"/>
                    </a:lnTo>
                    <a:lnTo>
                      <a:pt x="64" y="205"/>
                    </a:lnTo>
                    <a:lnTo>
                      <a:pt x="83" y="183"/>
                    </a:lnTo>
                    <a:lnTo>
                      <a:pt x="130" y="159"/>
                    </a:lnTo>
                    <a:lnTo>
                      <a:pt x="172" y="159"/>
                    </a:lnTo>
                    <a:lnTo>
                      <a:pt x="206" y="183"/>
                    </a:lnTo>
                    <a:lnTo>
                      <a:pt x="222" y="228"/>
                    </a:lnTo>
                    <a:lnTo>
                      <a:pt x="217" y="297"/>
                    </a:lnTo>
                    <a:lnTo>
                      <a:pt x="205" y="343"/>
                    </a:lnTo>
                    <a:lnTo>
                      <a:pt x="173" y="411"/>
                    </a:lnTo>
                    <a:lnTo>
                      <a:pt x="133" y="457"/>
                    </a:lnTo>
                    <a:lnTo>
                      <a:pt x="86" y="480"/>
                    </a:lnTo>
                    <a:lnTo>
                      <a:pt x="44" y="480"/>
                    </a:lnTo>
                    <a:lnTo>
                      <a:pt x="9" y="457"/>
                    </a:lnTo>
                    <a:lnTo>
                      <a:pt x="1" y="435"/>
                    </a:lnTo>
                    <a:lnTo>
                      <a:pt x="0" y="389"/>
                    </a:lnTo>
                    <a:lnTo>
                      <a:pt x="1" y="3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02" name="Freeform 104">
                <a:extLst>
                  <a:ext uri="{FF2B5EF4-FFF2-40B4-BE49-F238E27FC236}">
                    <a16:creationId xmlns:a16="http://schemas.microsoft.com/office/drawing/2014/main" id="{C2402117-E033-823F-D9D7-3FCC81383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2" y="2636"/>
                <a:ext cx="25" cy="93"/>
              </a:xfrm>
              <a:custGeom>
                <a:avLst/>
                <a:gdLst>
                  <a:gd name="T0" fmla="*/ 0 w 129"/>
                  <a:gd name="T1" fmla="*/ 0 h 480"/>
                  <a:gd name="T2" fmla="*/ 0 w 129"/>
                  <a:gd name="T3" fmla="*/ 0 h 480"/>
                  <a:gd name="T4" fmla="*/ 0 w 129"/>
                  <a:gd name="T5" fmla="*/ 0 h 480"/>
                  <a:gd name="T6" fmla="*/ 0 60000 65536"/>
                  <a:gd name="T7" fmla="*/ 0 60000 65536"/>
                  <a:gd name="T8" fmla="*/ 0 60000 65536"/>
                  <a:gd name="T9" fmla="*/ 0 w 129"/>
                  <a:gd name="T10" fmla="*/ 0 h 480"/>
                  <a:gd name="T11" fmla="*/ 129 w 129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9" h="480">
                    <a:moveTo>
                      <a:pt x="129" y="0"/>
                    </a:moveTo>
                    <a:lnTo>
                      <a:pt x="0" y="480"/>
                    </a:lnTo>
                    <a:lnTo>
                      <a:pt x="1" y="48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03" name="Freeform 105">
                <a:extLst>
                  <a:ext uri="{FF2B5EF4-FFF2-40B4-BE49-F238E27FC236}">
                    <a16:creationId xmlns:a16="http://schemas.microsoft.com/office/drawing/2014/main" id="{AFC7D3FB-2148-6F1B-1369-60B7B63B0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6" y="2668"/>
                <a:ext cx="39" cy="61"/>
              </a:xfrm>
              <a:custGeom>
                <a:avLst/>
                <a:gdLst>
                  <a:gd name="T0" fmla="*/ 0 w 201"/>
                  <a:gd name="T1" fmla="*/ 0 h 321"/>
                  <a:gd name="T2" fmla="*/ 0 w 201"/>
                  <a:gd name="T3" fmla="*/ 0 h 321"/>
                  <a:gd name="T4" fmla="*/ 0 w 201"/>
                  <a:gd name="T5" fmla="*/ 0 h 321"/>
                  <a:gd name="T6" fmla="*/ 0 w 201"/>
                  <a:gd name="T7" fmla="*/ 0 h 321"/>
                  <a:gd name="T8" fmla="*/ 0 w 201"/>
                  <a:gd name="T9" fmla="*/ 0 h 321"/>
                  <a:gd name="T10" fmla="*/ 0 w 201"/>
                  <a:gd name="T11" fmla="*/ 0 h 321"/>
                  <a:gd name="T12" fmla="*/ 0 w 201"/>
                  <a:gd name="T13" fmla="*/ 0 h 321"/>
                  <a:gd name="T14" fmla="*/ 0 w 201"/>
                  <a:gd name="T15" fmla="*/ 0 h 321"/>
                  <a:gd name="T16" fmla="*/ 0 w 201"/>
                  <a:gd name="T17" fmla="*/ 0 h 321"/>
                  <a:gd name="T18" fmla="*/ 0 w 201"/>
                  <a:gd name="T19" fmla="*/ 0 h 321"/>
                  <a:gd name="T20" fmla="*/ 0 w 201"/>
                  <a:gd name="T21" fmla="*/ 0 h 321"/>
                  <a:gd name="T22" fmla="*/ 0 w 201"/>
                  <a:gd name="T23" fmla="*/ 0 h 321"/>
                  <a:gd name="T24" fmla="*/ 0 w 201"/>
                  <a:gd name="T25" fmla="*/ 0 h 321"/>
                  <a:gd name="T26" fmla="*/ 0 w 201"/>
                  <a:gd name="T27" fmla="*/ 0 h 321"/>
                  <a:gd name="T28" fmla="*/ 0 w 201"/>
                  <a:gd name="T29" fmla="*/ 0 h 3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1"/>
                  <a:gd name="T46" fmla="*/ 0 h 321"/>
                  <a:gd name="T47" fmla="*/ 201 w 201"/>
                  <a:gd name="T48" fmla="*/ 321 h 32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1" h="321">
                    <a:moveTo>
                      <a:pt x="201" y="69"/>
                    </a:moveTo>
                    <a:lnTo>
                      <a:pt x="186" y="24"/>
                    </a:lnTo>
                    <a:lnTo>
                      <a:pt x="164" y="0"/>
                    </a:lnTo>
                    <a:lnTo>
                      <a:pt x="122" y="0"/>
                    </a:lnTo>
                    <a:lnTo>
                      <a:pt x="89" y="24"/>
                    </a:lnTo>
                    <a:lnTo>
                      <a:pt x="50" y="69"/>
                    </a:lnTo>
                    <a:lnTo>
                      <a:pt x="17" y="138"/>
                    </a:lnTo>
                    <a:lnTo>
                      <a:pt x="6" y="184"/>
                    </a:lnTo>
                    <a:lnTo>
                      <a:pt x="0" y="252"/>
                    </a:lnTo>
                    <a:lnTo>
                      <a:pt x="15" y="298"/>
                    </a:lnTo>
                    <a:lnTo>
                      <a:pt x="37" y="321"/>
                    </a:lnTo>
                    <a:lnTo>
                      <a:pt x="79" y="321"/>
                    </a:lnTo>
                    <a:lnTo>
                      <a:pt x="112" y="298"/>
                    </a:lnTo>
                    <a:lnTo>
                      <a:pt x="151" y="252"/>
                    </a:lnTo>
                    <a:lnTo>
                      <a:pt x="152" y="252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04" name="Freeform 106">
                <a:extLst>
                  <a:ext uri="{FF2B5EF4-FFF2-40B4-BE49-F238E27FC236}">
                    <a16:creationId xmlns:a16="http://schemas.microsoft.com/office/drawing/2014/main" id="{472BEA96-0EAA-72BA-C272-D3F3F574F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2636"/>
                <a:ext cx="61" cy="93"/>
              </a:xfrm>
              <a:custGeom>
                <a:avLst/>
                <a:gdLst>
                  <a:gd name="T0" fmla="*/ 0 w 322"/>
                  <a:gd name="T1" fmla="*/ 0 h 480"/>
                  <a:gd name="T2" fmla="*/ 0 w 322"/>
                  <a:gd name="T3" fmla="*/ 0 h 480"/>
                  <a:gd name="T4" fmla="*/ 0 w 322"/>
                  <a:gd name="T5" fmla="*/ 0 h 480"/>
                  <a:gd name="T6" fmla="*/ 0 60000 65536"/>
                  <a:gd name="T7" fmla="*/ 0 60000 65536"/>
                  <a:gd name="T8" fmla="*/ 0 60000 65536"/>
                  <a:gd name="T9" fmla="*/ 0 w 322"/>
                  <a:gd name="T10" fmla="*/ 0 h 480"/>
                  <a:gd name="T11" fmla="*/ 322 w 322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2" h="480">
                    <a:moveTo>
                      <a:pt x="0" y="480"/>
                    </a:moveTo>
                    <a:lnTo>
                      <a:pt x="321" y="0"/>
                    </a:lnTo>
                    <a:lnTo>
                      <a:pt x="3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05" name="Freeform 107">
                <a:extLst>
                  <a:ext uri="{FF2B5EF4-FFF2-40B4-BE49-F238E27FC236}">
                    <a16:creationId xmlns:a16="http://schemas.microsoft.com/office/drawing/2014/main" id="{BDDD718D-86B2-A6A9-F9D3-BB2E4A844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6" y="2636"/>
                <a:ext cx="12" cy="93"/>
              </a:xfrm>
              <a:custGeom>
                <a:avLst/>
                <a:gdLst>
                  <a:gd name="T0" fmla="*/ 0 w 64"/>
                  <a:gd name="T1" fmla="*/ 0 h 480"/>
                  <a:gd name="T2" fmla="*/ 0 w 64"/>
                  <a:gd name="T3" fmla="*/ 0 h 480"/>
                  <a:gd name="T4" fmla="*/ 0 w 64"/>
                  <a:gd name="T5" fmla="*/ 0 h 480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480"/>
                  <a:gd name="T11" fmla="*/ 64 w 64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480">
                    <a:moveTo>
                      <a:pt x="0" y="0"/>
                    </a:moveTo>
                    <a:lnTo>
                      <a:pt x="63" y="480"/>
                    </a:lnTo>
                    <a:lnTo>
                      <a:pt x="64" y="48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06" name="Freeform 108">
                <a:extLst>
                  <a:ext uri="{FF2B5EF4-FFF2-40B4-BE49-F238E27FC236}">
                    <a16:creationId xmlns:a16="http://schemas.microsoft.com/office/drawing/2014/main" id="{34539607-269F-8A23-972E-B6753550F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" y="2636"/>
                <a:ext cx="42" cy="62"/>
              </a:xfrm>
              <a:custGeom>
                <a:avLst/>
                <a:gdLst>
                  <a:gd name="T0" fmla="*/ 0 w 223"/>
                  <a:gd name="T1" fmla="*/ 0 h 320"/>
                  <a:gd name="T2" fmla="*/ 0 w 223"/>
                  <a:gd name="T3" fmla="*/ 0 h 320"/>
                  <a:gd name="T4" fmla="*/ 0 w 223"/>
                  <a:gd name="T5" fmla="*/ 0 h 320"/>
                  <a:gd name="T6" fmla="*/ 0 w 223"/>
                  <a:gd name="T7" fmla="*/ 0 h 3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3"/>
                  <a:gd name="T13" fmla="*/ 0 h 320"/>
                  <a:gd name="T14" fmla="*/ 223 w 223"/>
                  <a:gd name="T15" fmla="*/ 320 h 3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3" h="320">
                    <a:moveTo>
                      <a:pt x="223" y="0"/>
                    </a:moveTo>
                    <a:lnTo>
                      <a:pt x="0" y="320"/>
                    </a:lnTo>
                    <a:lnTo>
                      <a:pt x="206" y="320"/>
                    </a:lnTo>
                    <a:lnTo>
                      <a:pt x="207" y="32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07" name="Freeform 109">
                <a:extLst>
                  <a:ext uri="{FF2B5EF4-FFF2-40B4-BE49-F238E27FC236}">
                    <a16:creationId xmlns:a16="http://schemas.microsoft.com/office/drawing/2014/main" id="{E5282165-4FAC-AF09-2090-7A29B5612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0" y="2636"/>
                <a:ext cx="25" cy="93"/>
              </a:xfrm>
              <a:custGeom>
                <a:avLst/>
                <a:gdLst>
                  <a:gd name="T0" fmla="*/ 0 w 129"/>
                  <a:gd name="T1" fmla="*/ 0 h 480"/>
                  <a:gd name="T2" fmla="*/ 0 w 129"/>
                  <a:gd name="T3" fmla="*/ 0 h 480"/>
                  <a:gd name="T4" fmla="*/ 0 w 129"/>
                  <a:gd name="T5" fmla="*/ 0 h 480"/>
                  <a:gd name="T6" fmla="*/ 0 60000 65536"/>
                  <a:gd name="T7" fmla="*/ 0 60000 65536"/>
                  <a:gd name="T8" fmla="*/ 0 60000 65536"/>
                  <a:gd name="T9" fmla="*/ 0 w 129"/>
                  <a:gd name="T10" fmla="*/ 0 h 480"/>
                  <a:gd name="T11" fmla="*/ 129 w 129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9" h="480">
                    <a:moveTo>
                      <a:pt x="129" y="0"/>
                    </a:moveTo>
                    <a:lnTo>
                      <a:pt x="0" y="480"/>
                    </a:lnTo>
                    <a:lnTo>
                      <a:pt x="1" y="48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08" name="Freeform 110">
                <a:extLst>
                  <a:ext uri="{FF2B5EF4-FFF2-40B4-BE49-F238E27FC236}">
                    <a16:creationId xmlns:a16="http://schemas.microsoft.com/office/drawing/2014/main" id="{88A3E154-CB85-067A-1EC6-8E37DFA6D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1" y="2636"/>
                <a:ext cx="52" cy="93"/>
              </a:xfrm>
              <a:custGeom>
                <a:avLst/>
                <a:gdLst>
                  <a:gd name="T0" fmla="*/ 0 w 269"/>
                  <a:gd name="T1" fmla="*/ 0 h 480"/>
                  <a:gd name="T2" fmla="*/ 0 w 269"/>
                  <a:gd name="T3" fmla="*/ 0 h 480"/>
                  <a:gd name="T4" fmla="*/ 0 w 269"/>
                  <a:gd name="T5" fmla="*/ 0 h 480"/>
                  <a:gd name="T6" fmla="*/ 0 w 269"/>
                  <a:gd name="T7" fmla="*/ 0 h 480"/>
                  <a:gd name="T8" fmla="*/ 0 w 269"/>
                  <a:gd name="T9" fmla="*/ 0 h 480"/>
                  <a:gd name="T10" fmla="*/ 0 w 269"/>
                  <a:gd name="T11" fmla="*/ 0 h 480"/>
                  <a:gd name="T12" fmla="*/ 0 w 269"/>
                  <a:gd name="T13" fmla="*/ 0 h 480"/>
                  <a:gd name="T14" fmla="*/ 0 w 269"/>
                  <a:gd name="T15" fmla="*/ 0 h 480"/>
                  <a:gd name="T16" fmla="*/ 0 w 269"/>
                  <a:gd name="T17" fmla="*/ 0 h 480"/>
                  <a:gd name="T18" fmla="*/ 0 w 269"/>
                  <a:gd name="T19" fmla="*/ 0 h 480"/>
                  <a:gd name="T20" fmla="*/ 0 w 269"/>
                  <a:gd name="T21" fmla="*/ 0 h 480"/>
                  <a:gd name="T22" fmla="*/ 0 w 269"/>
                  <a:gd name="T23" fmla="*/ 0 h 480"/>
                  <a:gd name="T24" fmla="*/ 0 w 269"/>
                  <a:gd name="T25" fmla="*/ 0 h 480"/>
                  <a:gd name="T26" fmla="*/ 0 w 269"/>
                  <a:gd name="T27" fmla="*/ 0 h 480"/>
                  <a:gd name="T28" fmla="*/ 0 w 269"/>
                  <a:gd name="T29" fmla="*/ 0 h 480"/>
                  <a:gd name="T30" fmla="*/ 0 w 269"/>
                  <a:gd name="T31" fmla="*/ 0 h 480"/>
                  <a:gd name="T32" fmla="*/ 0 w 269"/>
                  <a:gd name="T33" fmla="*/ 0 h 480"/>
                  <a:gd name="T34" fmla="*/ 0 w 269"/>
                  <a:gd name="T35" fmla="*/ 0 h 4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9"/>
                  <a:gd name="T55" fmla="*/ 0 h 480"/>
                  <a:gd name="T56" fmla="*/ 269 w 269"/>
                  <a:gd name="T57" fmla="*/ 480 h 4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9" h="480">
                    <a:moveTo>
                      <a:pt x="269" y="0"/>
                    </a:moveTo>
                    <a:lnTo>
                      <a:pt x="131" y="0"/>
                    </a:lnTo>
                    <a:lnTo>
                      <a:pt x="62" y="205"/>
                    </a:lnTo>
                    <a:lnTo>
                      <a:pt x="82" y="183"/>
                    </a:lnTo>
                    <a:lnTo>
                      <a:pt x="130" y="159"/>
                    </a:lnTo>
                    <a:lnTo>
                      <a:pt x="170" y="159"/>
                    </a:lnTo>
                    <a:lnTo>
                      <a:pt x="206" y="183"/>
                    </a:lnTo>
                    <a:lnTo>
                      <a:pt x="221" y="228"/>
                    </a:lnTo>
                    <a:lnTo>
                      <a:pt x="216" y="297"/>
                    </a:lnTo>
                    <a:lnTo>
                      <a:pt x="204" y="343"/>
                    </a:lnTo>
                    <a:lnTo>
                      <a:pt x="171" y="411"/>
                    </a:lnTo>
                    <a:lnTo>
                      <a:pt x="132" y="457"/>
                    </a:lnTo>
                    <a:lnTo>
                      <a:pt x="85" y="480"/>
                    </a:lnTo>
                    <a:lnTo>
                      <a:pt x="44" y="480"/>
                    </a:lnTo>
                    <a:lnTo>
                      <a:pt x="9" y="457"/>
                    </a:lnTo>
                    <a:lnTo>
                      <a:pt x="1" y="435"/>
                    </a:lnTo>
                    <a:lnTo>
                      <a:pt x="0" y="389"/>
                    </a:lnTo>
                    <a:lnTo>
                      <a:pt x="1" y="3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09" name="Freeform 111">
                <a:extLst>
                  <a:ext uri="{FF2B5EF4-FFF2-40B4-BE49-F238E27FC236}">
                    <a16:creationId xmlns:a16="http://schemas.microsoft.com/office/drawing/2014/main" id="{3DC1AA6C-DA8E-8864-DDB3-69DBD1D6E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" y="2636"/>
                <a:ext cx="12" cy="18"/>
              </a:xfrm>
              <a:custGeom>
                <a:avLst/>
                <a:gdLst>
                  <a:gd name="T0" fmla="*/ 0 w 55"/>
                  <a:gd name="T1" fmla="*/ 0 h 91"/>
                  <a:gd name="T2" fmla="*/ 0 w 55"/>
                  <a:gd name="T3" fmla="*/ 0 h 91"/>
                  <a:gd name="T4" fmla="*/ 0 w 55"/>
                  <a:gd name="T5" fmla="*/ 0 h 91"/>
                  <a:gd name="T6" fmla="*/ 0 w 55"/>
                  <a:gd name="T7" fmla="*/ 0 h 91"/>
                  <a:gd name="T8" fmla="*/ 0 w 55"/>
                  <a:gd name="T9" fmla="*/ 0 h 91"/>
                  <a:gd name="T10" fmla="*/ 0 w 55"/>
                  <a:gd name="T11" fmla="*/ 0 h 91"/>
                  <a:gd name="T12" fmla="*/ 0 w 55"/>
                  <a:gd name="T13" fmla="*/ 0 h 91"/>
                  <a:gd name="T14" fmla="*/ 0 w 55"/>
                  <a:gd name="T15" fmla="*/ 0 h 91"/>
                  <a:gd name="T16" fmla="*/ 0 w 55"/>
                  <a:gd name="T17" fmla="*/ 0 h 91"/>
                  <a:gd name="T18" fmla="*/ 0 w 55"/>
                  <a:gd name="T19" fmla="*/ 0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5"/>
                  <a:gd name="T31" fmla="*/ 0 h 91"/>
                  <a:gd name="T32" fmla="*/ 55 w 55"/>
                  <a:gd name="T33" fmla="*/ 91 h 9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5" h="91">
                    <a:moveTo>
                      <a:pt x="54" y="45"/>
                    </a:moveTo>
                    <a:lnTo>
                      <a:pt x="55" y="13"/>
                    </a:lnTo>
                    <a:lnTo>
                      <a:pt x="39" y="0"/>
                    </a:lnTo>
                    <a:lnTo>
                      <a:pt x="17" y="13"/>
                    </a:lnTo>
                    <a:lnTo>
                      <a:pt x="0" y="45"/>
                    </a:lnTo>
                    <a:lnTo>
                      <a:pt x="0" y="78"/>
                    </a:lnTo>
                    <a:lnTo>
                      <a:pt x="15" y="91"/>
                    </a:lnTo>
                    <a:lnTo>
                      <a:pt x="38" y="78"/>
                    </a:lnTo>
                    <a:lnTo>
                      <a:pt x="54" y="45"/>
                    </a:lnTo>
                    <a:lnTo>
                      <a:pt x="55" y="45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10" name="Freeform 112">
                <a:extLst>
                  <a:ext uri="{FF2B5EF4-FFF2-40B4-BE49-F238E27FC236}">
                    <a16:creationId xmlns:a16="http://schemas.microsoft.com/office/drawing/2014/main" id="{8351C99B-5BF9-A266-A0EC-A9592674B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5" y="2495"/>
                <a:ext cx="280" cy="278"/>
              </a:xfrm>
              <a:custGeom>
                <a:avLst/>
                <a:gdLst>
                  <a:gd name="T0" fmla="*/ 0 w 1467"/>
                  <a:gd name="T1" fmla="*/ 0 h 1441"/>
                  <a:gd name="T2" fmla="*/ 0 w 1467"/>
                  <a:gd name="T3" fmla="*/ 0 h 1441"/>
                  <a:gd name="T4" fmla="*/ 0 w 1467"/>
                  <a:gd name="T5" fmla="*/ 0 h 1441"/>
                  <a:gd name="T6" fmla="*/ 0 60000 65536"/>
                  <a:gd name="T7" fmla="*/ 0 60000 65536"/>
                  <a:gd name="T8" fmla="*/ 0 60000 65536"/>
                  <a:gd name="T9" fmla="*/ 0 w 1467"/>
                  <a:gd name="T10" fmla="*/ 0 h 1441"/>
                  <a:gd name="T11" fmla="*/ 1467 w 1467"/>
                  <a:gd name="T12" fmla="*/ 1441 h 14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67" h="1441">
                    <a:moveTo>
                      <a:pt x="1467" y="0"/>
                    </a:moveTo>
                    <a:lnTo>
                      <a:pt x="0" y="1441"/>
                    </a:lnTo>
                    <a:lnTo>
                      <a:pt x="2" y="1441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11" name="Freeform 113">
                <a:extLst>
                  <a:ext uri="{FF2B5EF4-FFF2-40B4-BE49-F238E27FC236}">
                    <a16:creationId xmlns:a16="http://schemas.microsoft.com/office/drawing/2014/main" id="{0ACFEC19-4938-8BEB-4F61-2F7E33A31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5" y="2773"/>
                <a:ext cx="590" cy="2"/>
              </a:xfrm>
              <a:custGeom>
                <a:avLst/>
                <a:gdLst>
                  <a:gd name="T0" fmla="*/ 0 w 3071"/>
                  <a:gd name="T1" fmla="*/ 0 h 2"/>
                  <a:gd name="T2" fmla="*/ 1 w 3071"/>
                  <a:gd name="T3" fmla="*/ 0 h 2"/>
                  <a:gd name="T4" fmla="*/ 1 w 3071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071"/>
                  <a:gd name="T10" fmla="*/ 0 h 2"/>
                  <a:gd name="T11" fmla="*/ 3071 w 307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71" h="2">
                    <a:moveTo>
                      <a:pt x="0" y="0"/>
                    </a:moveTo>
                    <a:lnTo>
                      <a:pt x="3070" y="0"/>
                    </a:lnTo>
                    <a:lnTo>
                      <a:pt x="3071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12" name="Text Box 114">
                <a:extLst>
                  <a:ext uri="{FF2B5EF4-FFF2-40B4-BE49-F238E27FC236}">
                    <a16:creationId xmlns:a16="http://schemas.microsoft.com/office/drawing/2014/main" id="{58F0F1CC-6496-0A1E-37F4-1C598801FC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2298" y="1533"/>
                <a:ext cx="98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algn="ctr"/>
                <a:r>
                  <a:rPr lang="zh-CN" altLang="en-US" sz="1800" b="0">
                    <a:latin typeface="宋体" panose="02010600030101010101" pitchFamily="2" charset="-122"/>
                    <a:ea typeface="宋体" panose="02010600030101010101" pitchFamily="2" charset="-122"/>
                  </a:rPr>
                  <a:t>公称长度</a:t>
                </a:r>
                <a:r>
                  <a:rPr lang="en-US" altLang="zh-CN" sz="1800" b="0">
                    <a:latin typeface="宋体" panose="02010600030101010101" pitchFamily="2" charset="-122"/>
                    <a:ea typeface="宋体" panose="02010600030101010101" pitchFamily="2" charset="-122"/>
                  </a:rPr>
                  <a:t>L</a:t>
                </a:r>
              </a:p>
            </p:txBody>
          </p:sp>
        </p:grpSp>
        <p:grpSp>
          <p:nvGrpSpPr>
            <p:cNvPr id="49162" name="Group 115">
              <a:extLst>
                <a:ext uri="{FF2B5EF4-FFF2-40B4-BE49-F238E27FC236}">
                  <a16:creationId xmlns:a16="http://schemas.microsoft.com/office/drawing/2014/main" id="{1A59D80C-F0B6-35D3-02DB-6CAE0AF2D6A0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V="1">
              <a:off x="2060" y="1669"/>
              <a:ext cx="261" cy="457"/>
              <a:chOff x="3216" y="1320"/>
              <a:chExt cx="261" cy="457"/>
            </a:xfrm>
          </p:grpSpPr>
          <p:sp>
            <p:nvSpPr>
              <p:cNvPr id="49163" name="Freeform 116">
                <a:extLst>
                  <a:ext uri="{FF2B5EF4-FFF2-40B4-BE49-F238E27FC236}">
                    <a16:creationId xmlns:a16="http://schemas.microsoft.com/office/drawing/2014/main" id="{1783AD7A-617E-2FE5-7787-5BE63539C34A}"/>
                  </a:ext>
                </a:extLst>
              </p:cNvPr>
              <p:cNvSpPr>
                <a:spLocks/>
              </p:cNvSpPr>
              <p:nvPr/>
            </p:nvSpPr>
            <p:spPr bwMode="auto">
              <a:xfrm rot="13949" flipV="1">
                <a:off x="3454" y="1320"/>
                <a:ext cx="23" cy="68"/>
              </a:xfrm>
              <a:custGeom>
                <a:avLst/>
                <a:gdLst>
                  <a:gd name="T0" fmla="*/ 0 w 120"/>
                  <a:gd name="T1" fmla="*/ 0 h 361"/>
                  <a:gd name="T2" fmla="*/ 0 w 120"/>
                  <a:gd name="T3" fmla="*/ 0 h 361"/>
                  <a:gd name="T4" fmla="*/ 0 w 120"/>
                  <a:gd name="T5" fmla="*/ 0 h 361"/>
                  <a:gd name="T6" fmla="*/ 0 w 120"/>
                  <a:gd name="T7" fmla="*/ 0 h 3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361"/>
                  <a:gd name="T14" fmla="*/ 120 w 120"/>
                  <a:gd name="T15" fmla="*/ 361 h 3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361">
                    <a:moveTo>
                      <a:pt x="0" y="0"/>
                    </a:moveTo>
                    <a:lnTo>
                      <a:pt x="120" y="0"/>
                    </a:lnTo>
                    <a:lnTo>
                      <a:pt x="60" y="3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64" name="Freeform 117">
                <a:extLst>
                  <a:ext uri="{FF2B5EF4-FFF2-40B4-BE49-F238E27FC236}">
                    <a16:creationId xmlns:a16="http://schemas.microsoft.com/office/drawing/2014/main" id="{E164FCC9-D1EE-D3F5-4635-A97A8FA5EBD9}"/>
                  </a:ext>
                </a:extLst>
              </p:cNvPr>
              <p:cNvSpPr>
                <a:spLocks/>
              </p:cNvSpPr>
              <p:nvPr/>
            </p:nvSpPr>
            <p:spPr bwMode="auto">
              <a:xfrm rot="13949" flipV="1">
                <a:off x="3454" y="1320"/>
                <a:ext cx="23" cy="68"/>
              </a:xfrm>
              <a:custGeom>
                <a:avLst/>
                <a:gdLst>
                  <a:gd name="T0" fmla="*/ 0 w 120"/>
                  <a:gd name="T1" fmla="*/ 0 h 361"/>
                  <a:gd name="T2" fmla="*/ 0 w 120"/>
                  <a:gd name="T3" fmla="*/ 0 h 361"/>
                  <a:gd name="T4" fmla="*/ 0 w 120"/>
                  <a:gd name="T5" fmla="*/ 0 h 361"/>
                  <a:gd name="T6" fmla="*/ 0 w 120"/>
                  <a:gd name="T7" fmla="*/ 0 h 3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361"/>
                  <a:gd name="T14" fmla="*/ 120 w 120"/>
                  <a:gd name="T15" fmla="*/ 361 h 3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361">
                    <a:moveTo>
                      <a:pt x="0" y="0"/>
                    </a:moveTo>
                    <a:lnTo>
                      <a:pt x="120" y="0"/>
                    </a:lnTo>
                    <a:lnTo>
                      <a:pt x="60" y="361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65" name="Freeform 118">
                <a:extLst>
                  <a:ext uri="{FF2B5EF4-FFF2-40B4-BE49-F238E27FC236}">
                    <a16:creationId xmlns:a16="http://schemas.microsoft.com/office/drawing/2014/main" id="{BC0113A3-3ED0-DDE3-48E1-575D89AE09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3949" flipV="1">
                <a:off x="3451" y="1707"/>
                <a:ext cx="23" cy="70"/>
              </a:xfrm>
              <a:custGeom>
                <a:avLst/>
                <a:gdLst>
                  <a:gd name="T0" fmla="*/ 0 w 120"/>
                  <a:gd name="T1" fmla="*/ 0 h 360"/>
                  <a:gd name="T2" fmla="*/ 0 w 120"/>
                  <a:gd name="T3" fmla="*/ 0 h 360"/>
                  <a:gd name="T4" fmla="*/ 0 w 120"/>
                  <a:gd name="T5" fmla="*/ 0 h 360"/>
                  <a:gd name="T6" fmla="*/ 0 w 120"/>
                  <a:gd name="T7" fmla="*/ 0 h 3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360"/>
                  <a:gd name="T14" fmla="*/ 120 w 120"/>
                  <a:gd name="T15" fmla="*/ 360 h 3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360">
                    <a:moveTo>
                      <a:pt x="0" y="360"/>
                    </a:moveTo>
                    <a:lnTo>
                      <a:pt x="120" y="360"/>
                    </a:lnTo>
                    <a:lnTo>
                      <a:pt x="60" y="0"/>
                    </a:lnTo>
                    <a:lnTo>
                      <a:pt x="0" y="360"/>
                    </a:lnTo>
                    <a:close/>
                  </a:path>
                </a:pathLst>
              </a:custGeom>
              <a:solidFill>
                <a:srgbClr val="00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66" name="Freeform 119">
                <a:extLst>
                  <a:ext uri="{FF2B5EF4-FFF2-40B4-BE49-F238E27FC236}">
                    <a16:creationId xmlns:a16="http://schemas.microsoft.com/office/drawing/2014/main" id="{D1A52FA1-1B3D-5DCB-7C90-3C72638E40A0}"/>
                  </a:ext>
                </a:extLst>
              </p:cNvPr>
              <p:cNvSpPr>
                <a:spLocks/>
              </p:cNvSpPr>
              <p:nvPr/>
            </p:nvSpPr>
            <p:spPr bwMode="auto">
              <a:xfrm rot="13949" flipV="1">
                <a:off x="3451" y="1707"/>
                <a:ext cx="23" cy="70"/>
              </a:xfrm>
              <a:custGeom>
                <a:avLst/>
                <a:gdLst>
                  <a:gd name="T0" fmla="*/ 0 w 120"/>
                  <a:gd name="T1" fmla="*/ 0 h 360"/>
                  <a:gd name="T2" fmla="*/ 0 w 120"/>
                  <a:gd name="T3" fmla="*/ 0 h 360"/>
                  <a:gd name="T4" fmla="*/ 0 w 120"/>
                  <a:gd name="T5" fmla="*/ 0 h 360"/>
                  <a:gd name="T6" fmla="*/ 0 w 120"/>
                  <a:gd name="T7" fmla="*/ 0 h 3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360"/>
                  <a:gd name="T14" fmla="*/ 120 w 120"/>
                  <a:gd name="T15" fmla="*/ 360 h 3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360">
                    <a:moveTo>
                      <a:pt x="0" y="360"/>
                    </a:moveTo>
                    <a:lnTo>
                      <a:pt x="120" y="360"/>
                    </a:lnTo>
                    <a:lnTo>
                      <a:pt x="60" y="0"/>
                    </a:lnTo>
                    <a:lnTo>
                      <a:pt x="0" y="36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67" name="Line 120">
                <a:extLst>
                  <a:ext uri="{FF2B5EF4-FFF2-40B4-BE49-F238E27FC236}">
                    <a16:creationId xmlns:a16="http://schemas.microsoft.com/office/drawing/2014/main" id="{10BA96D8-804C-EDAB-4726-79C96499BD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3307" y="1540"/>
                <a:ext cx="3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68" name="Text Box 121">
                <a:extLst>
                  <a:ext uri="{FF2B5EF4-FFF2-40B4-BE49-F238E27FC236}">
                    <a16:creationId xmlns:a16="http://schemas.microsoft.com/office/drawing/2014/main" id="{5327F85C-7886-9040-D43B-197AC6D20F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 flipV="1">
                <a:off x="3234" y="1435"/>
                <a:ext cx="19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algn="l"/>
                <a:r>
                  <a:rPr lang="en-US" altLang="zh-CN" sz="1800" b="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d</a:t>
                </a:r>
              </a:p>
            </p:txBody>
          </p:sp>
        </p:grpSp>
      </p:grpSp>
      <p:sp>
        <p:nvSpPr>
          <p:cNvPr id="49160" name="Rectangle 124">
            <a:extLst>
              <a:ext uri="{FF2B5EF4-FFF2-40B4-BE49-F238E27FC236}">
                <a16:creationId xmlns:a16="http://schemas.microsoft.com/office/drawing/2014/main" id="{F9FF9216-C803-6D35-2A98-3CA9B33FC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0" y="5713414"/>
            <a:ext cx="250190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kumimoji="0"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0"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螺栓的画法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44">
            <a:extLst>
              <a:ext uri="{FF2B5EF4-FFF2-40B4-BE49-F238E27FC236}">
                <a16:creationId xmlns:a16="http://schemas.microsoft.com/office/drawing/2014/main" id="{47BB6130-0418-54D8-2B72-4518EBAB693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314700" y="5702300"/>
            <a:ext cx="51816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螺母的画法</a:t>
            </a:r>
          </a:p>
        </p:txBody>
      </p:sp>
      <p:sp>
        <p:nvSpPr>
          <p:cNvPr id="51203" name="灯片编号占位符 4">
            <a:extLst>
              <a:ext uri="{FF2B5EF4-FFF2-40B4-BE49-F238E27FC236}">
                <a16:creationId xmlns:a16="http://schemas.microsoft.com/office/drawing/2014/main" id="{831DD4F7-1FFE-C095-64A6-5809C48FBCFC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966479" y="6412076"/>
            <a:ext cx="259043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FD0A9A94-506D-4440-A610-38CEF402E8F2}" type="slidenum">
              <a:rPr kumimoji="0" lang="en-US" altLang="zh-CN" sz="1100" b="0">
                <a:solidFill>
                  <a:srgbClr val="636363"/>
                </a:solidFill>
              </a:rPr>
              <a:pPr/>
              <a:t>25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BFE4DDBE-20B2-3415-CDE4-5C70AB3446E4}"/>
              </a:ext>
            </a:extLst>
          </p:cNvPr>
          <p:cNvGrpSpPr>
            <a:grpSpLocks/>
          </p:cNvGrpSpPr>
          <p:nvPr/>
        </p:nvGrpSpPr>
        <p:grpSpPr bwMode="auto">
          <a:xfrm>
            <a:off x="3294063" y="1193801"/>
            <a:ext cx="4406900" cy="4060825"/>
            <a:chOff x="102" y="628"/>
            <a:chExt cx="1928" cy="1776"/>
          </a:xfrm>
        </p:grpSpPr>
        <p:sp>
          <p:nvSpPr>
            <p:cNvPr id="51272" name="Freeform 4">
              <a:extLst>
                <a:ext uri="{FF2B5EF4-FFF2-40B4-BE49-F238E27FC236}">
                  <a16:creationId xmlns:a16="http://schemas.microsoft.com/office/drawing/2014/main" id="{2A855100-3020-C3DA-B77D-5C8CFE50E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" y="1430"/>
              <a:ext cx="43" cy="88"/>
            </a:xfrm>
            <a:custGeom>
              <a:avLst/>
              <a:gdLst>
                <a:gd name="T0" fmla="*/ 0 w 232"/>
                <a:gd name="T1" fmla="*/ 0 h 489"/>
                <a:gd name="T2" fmla="*/ 0 w 232"/>
                <a:gd name="T3" fmla="*/ 0 h 489"/>
                <a:gd name="T4" fmla="*/ 0 w 232"/>
                <a:gd name="T5" fmla="*/ 0 h 489"/>
                <a:gd name="T6" fmla="*/ 0 w 232"/>
                <a:gd name="T7" fmla="*/ 0 h 489"/>
                <a:gd name="T8" fmla="*/ 0 w 232"/>
                <a:gd name="T9" fmla="*/ 0 h 489"/>
                <a:gd name="T10" fmla="*/ 0 w 232"/>
                <a:gd name="T11" fmla="*/ 0 h 489"/>
                <a:gd name="T12" fmla="*/ 0 w 232"/>
                <a:gd name="T13" fmla="*/ 0 h 489"/>
                <a:gd name="T14" fmla="*/ 0 w 232"/>
                <a:gd name="T15" fmla="*/ 0 h 489"/>
                <a:gd name="T16" fmla="*/ 0 w 232"/>
                <a:gd name="T17" fmla="*/ 0 h 489"/>
                <a:gd name="T18" fmla="*/ 0 w 232"/>
                <a:gd name="T19" fmla="*/ 0 h 489"/>
                <a:gd name="T20" fmla="*/ 0 w 232"/>
                <a:gd name="T21" fmla="*/ 0 h 489"/>
                <a:gd name="T22" fmla="*/ 0 w 232"/>
                <a:gd name="T23" fmla="*/ 0 h 489"/>
                <a:gd name="T24" fmla="*/ 0 w 232"/>
                <a:gd name="T25" fmla="*/ 0 h 489"/>
                <a:gd name="T26" fmla="*/ 0 w 232"/>
                <a:gd name="T27" fmla="*/ 0 h 489"/>
                <a:gd name="T28" fmla="*/ 0 w 232"/>
                <a:gd name="T29" fmla="*/ 0 h 489"/>
                <a:gd name="T30" fmla="*/ 0 w 232"/>
                <a:gd name="T31" fmla="*/ 0 h 489"/>
                <a:gd name="T32" fmla="*/ 0 w 232"/>
                <a:gd name="T33" fmla="*/ 0 h 489"/>
                <a:gd name="T34" fmla="*/ 0 w 232"/>
                <a:gd name="T35" fmla="*/ 0 h 4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2"/>
                <a:gd name="T55" fmla="*/ 0 h 489"/>
                <a:gd name="T56" fmla="*/ 232 w 232"/>
                <a:gd name="T57" fmla="*/ 489 h 48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2" h="489">
                  <a:moveTo>
                    <a:pt x="29" y="15"/>
                  </a:moveTo>
                  <a:lnTo>
                    <a:pt x="1" y="60"/>
                  </a:lnTo>
                  <a:lnTo>
                    <a:pt x="0" y="142"/>
                  </a:lnTo>
                  <a:lnTo>
                    <a:pt x="24" y="262"/>
                  </a:lnTo>
                  <a:lnTo>
                    <a:pt x="45" y="331"/>
                  </a:lnTo>
                  <a:lnTo>
                    <a:pt x="93" y="436"/>
                  </a:lnTo>
                  <a:lnTo>
                    <a:pt x="138" y="489"/>
                  </a:lnTo>
                  <a:lnTo>
                    <a:pt x="179" y="489"/>
                  </a:lnTo>
                  <a:lnTo>
                    <a:pt x="203" y="474"/>
                  </a:lnTo>
                  <a:lnTo>
                    <a:pt x="230" y="430"/>
                  </a:lnTo>
                  <a:lnTo>
                    <a:pt x="232" y="347"/>
                  </a:lnTo>
                  <a:lnTo>
                    <a:pt x="207" y="227"/>
                  </a:lnTo>
                  <a:lnTo>
                    <a:pt x="186" y="159"/>
                  </a:lnTo>
                  <a:lnTo>
                    <a:pt x="139" y="53"/>
                  </a:lnTo>
                  <a:lnTo>
                    <a:pt x="95" y="1"/>
                  </a:lnTo>
                  <a:lnTo>
                    <a:pt x="53" y="0"/>
                  </a:lnTo>
                  <a:lnTo>
                    <a:pt x="29" y="15"/>
                  </a:lnTo>
                  <a:lnTo>
                    <a:pt x="30" y="1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73" name="Freeform 5">
              <a:extLst>
                <a:ext uri="{FF2B5EF4-FFF2-40B4-BE49-F238E27FC236}">
                  <a16:creationId xmlns:a16="http://schemas.microsoft.com/office/drawing/2014/main" id="{A096F115-1181-D2A6-0A03-45CC7CD0F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" y="1489"/>
              <a:ext cx="3" cy="9"/>
            </a:xfrm>
            <a:custGeom>
              <a:avLst/>
              <a:gdLst>
                <a:gd name="T0" fmla="*/ 0 w 24"/>
                <a:gd name="T1" fmla="*/ 0 h 46"/>
                <a:gd name="T2" fmla="*/ 0 w 24"/>
                <a:gd name="T3" fmla="*/ 0 h 46"/>
                <a:gd name="T4" fmla="*/ 0 w 24"/>
                <a:gd name="T5" fmla="*/ 0 h 46"/>
                <a:gd name="T6" fmla="*/ 0 w 24"/>
                <a:gd name="T7" fmla="*/ 0 h 46"/>
                <a:gd name="T8" fmla="*/ 0 w 2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6"/>
                <a:gd name="T17" fmla="*/ 24 w 2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6">
                  <a:moveTo>
                    <a:pt x="5" y="0"/>
                  </a:moveTo>
                  <a:lnTo>
                    <a:pt x="0" y="30"/>
                  </a:lnTo>
                  <a:lnTo>
                    <a:pt x="19" y="46"/>
                  </a:lnTo>
                  <a:lnTo>
                    <a:pt x="23" y="16"/>
                  </a:lnTo>
                  <a:lnTo>
                    <a:pt x="24" y="1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74" name="Freeform 6">
              <a:extLst>
                <a:ext uri="{FF2B5EF4-FFF2-40B4-BE49-F238E27FC236}">
                  <a16:creationId xmlns:a16="http://schemas.microsoft.com/office/drawing/2014/main" id="{2CF6FD8F-3255-6EC9-3C86-62717297E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" y="1389"/>
              <a:ext cx="46" cy="91"/>
            </a:xfrm>
            <a:custGeom>
              <a:avLst/>
              <a:gdLst>
                <a:gd name="T0" fmla="*/ 0 w 256"/>
                <a:gd name="T1" fmla="*/ 0 h 505"/>
                <a:gd name="T2" fmla="*/ 0 w 256"/>
                <a:gd name="T3" fmla="*/ 0 h 505"/>
                <a:gd name="T4" fmla="*/ 0 w 256"/>
                <a:gd name="T5" fmla="*/ 0 h 505"/>
                <a:gd name="T6" fmla="*/ 0 w 256"/>
                <a:gd name="T7" fmla="*/ 0 h 505"/>
                <a:gd name="T8" fmla="*/ 0 w 256"/>
                <a:gd name="T9" fmla="*/ 0 h 505"/>
                <a:gd name="T10" fmla="*/ 0 w 256"/>
                <a:gd name="T11" fmla="*/ 0 h 505"/>
                <a:gd name="T12" fmla="*/ 0 w 256"/>
                <a:gd name="T13" fmla="*/ 0 h 505"/>
                <a:gd name="T14" fmla="*/ 0 w 256"/>
                <a:gd name="T15" fmla="*/ 0 h 505"/>
                <a:gd name="T16" fmla="*/ 0 w 256"/>
                <a:gd name="T17" fmla="*/ 0 h 505"/>
                <a:gd name="T18" fmla="*/ 0 w 256"/>
                <a:gd name="T19" fmla="*/ 0 h 505"/>
                <a:gd name="T20" fmla="*/ 0 w 256"/>
                <a:gd name="T21" fmla="*/ 0 h 505"/>
                <a:gd name="T22" fmla="*/ 0 w 256"/>
                <a:gd name="T23" fmla="*/ 0 h 505"/>
                <a:gd name="T24" fmla="*/ 0 w 256"/>
                <a:gd name="T25" fmla="*/ 0 h 505"/>
                <a:gd name="T26" fmla="*/ 0 w 256"/>
                <a:gd name="T27" fmla="*/ 0 h 505"/>
                <a:gd name="T28" fmla="*/ 0 w 256"/>
                <a:gd name="T29" fmla="*/ 0 h 505"/>
                <a:gd name="T30" fmla="*/ 0 w 256"/>
                <a:gd name="T31" fmla="*/ 0 h 505"/>
                <a:gd name="T32" fmla="*/ 0 w 256"/>
                <a:gd name="T33" fmla="*/ 0 h 505"/>
                <a:gd name="T34" fmla="*/ 0 w 256"/>
                <a:gd name="T35" fmla="*/ 0 h 505"/>
                <a:gd name="T36" fmla="*/ 0 w 256"/>
                <a:gd name="T37" fmla="*/ 0 h 505"/>
                <a:gd name="T38" fmla="*/ 0 w 256"/>
                <a:gd name="T39" fmla="*/ 0 h 505"/>
                <a:gd name="T40" fmla="*/ 0 w 256"/>
                <a:gd name="T41" fmla="*/ 0 h 505"/>
                <a:gd name="T42" fmla="*/ 0 w 256"/>
                <a:gd name="T43" fmla="*/ 0 h 505"/>
                <a:gd name="T44" fmla="*/ 0 w 256"/>
                <a:gd name="T45" fmla="*/ 0 h 505"/>
                <a:gd name="T46" fmla="*/ 0 w 256"/>
                <a:gd name="T47" fmla="*/ 0 h 505"/>
                <a:gd name="T48" fmla="*/ 0 w 256"/>
                <a:gd name="T49" fmla="*/ 0 h 505"/>
                <a:gd name="T50" fmla="*/ 0 w 256"/>
                <a:gd name="T51" fmla="*/ 0 h 505"/>
                <a:gd name="T52" fmla="*/ 0 w 256"/>
                <a:gd name="T53" fmla="*/ 0 h 505"/>
                <a:gd name="T54" fmla="*/ 0 w 256"/>
                <a:gd name="T55" fmla="*/ 0 h 505"/>
                <a:gd name="T56" fmla="*/ 0 w 256"/>
                <a:gd name="T57" fmla="*/ 0 h 505"/>
                <a:gd name="T58" fmla="*/ 0 w 256"/>
                <a:gd name="T59" fmla="*/ 0 h 50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56"/>
                <a:gd name="T91" fmla="*/ 0 h 505"/>
                <a:gd name="T92" fmla="*/ 256 w 256"/>
                <a:gd name="T93" fmla="*/ 505 h 50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56" h="505">
                  <a:moveTo>
                    <a:pt x="28" y="30"/>
                  </a:moveTo>
                  <a:lnTo>
                    <a:pt x="0" y="75"/>
                  </a:lnTo>
                  <a:lnTo>
                    <a:pt x="3" y="128"/>
                  </a:lnTo>
                  <a:lnTo>
                    <a:pt x="17" y="173"/>
                  </a:lnTo>
                  <a:lnTo>
                    <a:pt x="43" y="210"/>
                  </a:lnTo>
                  <a:lnTo>
                    <a:pt x="74" y="219"/>
                  </a:lnTo>
                  <a:lnTo>
                    <a:pt x="126" y="211"/>
                  </a:lnTo>
                  <a:lnTo>
                    <a:pt x="168" y="213"/>
                  </a:lnTo>
                  <a:lnTo>
                    <a:pt x="206" y="243"/>
                  </a:lnTo>
                  <a:lnTo>
                    <a:pt x="232" y="280"/>
                  </a:lnTo>
                  <a:lnTo>
                    <a:pt x="254" y="348"/>
                  </a:lnTo>
                  <a:lnTo>
                    <a:pt x="256" y="401"/>
                  </a:lnTo>
                  <a:lnTo>
                    <a:pt x="252" y="431"/>
                  </a:lnTo>
                  <a:lnTo>
                    <a:pt x="224" y="475"/>
                  </a:lnTo>
                  <a:lnTo>
                    <a:pt x="178" y="505"/>
                  </a:lnTo>
                  <a:lnTo>
                    <a:pt x="136" y="505"/>
                  </a:lnTo>
                  <a:lnTo>
                    <a:pt x="118" y="489"/>
                  </a:lnTo>
                  <a:lnTo>
                    <a:pt x="91" y="451"/>
                  </a:lnTo>
                  <a:lnTo>
                    <a:pt x="70" y="384"/>
                  </a:lnTo>
                  <a:lnTo>
                    <a:pt x="67" y="331"/>
                  </a:lnTo>
                  <a:lnTo>
                    <a:pt x="76" y="271"/>
                  </a:lnTo>
                  <a:lnTo>
                    <a:pt x="104" y="226"/>
                  </a:lnTo>
                  <a:lnTo>
                    <a:pt x="142" y="174"/>
                  </a:lnTo>
                  <a:lnTo>
                    <a:pt x="159" y="136"/>
                  </a:lnTo>
                  <a:lnTo>
                    <a:pt x="156" y="84"/>
                  </a:lnTo>
                  <a:lnTo>
                    <a:pt x="141" y="39"/>
                  </a:lnTo>
                  <a:lnTo>
                    <a:pt x="116" y="1"/>
                  </a:lnTo>
                  <a:lnTo>
                    <a:pt x="74" y="0"/>
                  </a:lnTo>
                  <a:lnTo>
                    <a:pt x="28" y="30"/>
                  </a:lnTo>
                  <a:lnTo>
                    <a:pt x="29" y="3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75" name="Freeform 7">
              <a:extLst>
                <a:ext uri="{FF2B5EF4-FFF2-40B4-BE49-F238E27FC236}">
                  <a16:creationId xmlns:a16="http://schemas.microsoft.com/office/drawing/2014/main" id="{2A831F33-2201-A85D-E673-CB10187D3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" y="1358"/>
              <a:ext cx="47" cy="95"/>
            </a:xfrm>
            <a:custGeom>
              <a:avLst/>
              <a:gdLst>
                <a:gd name="T0" fmla="*/ 0 w 256"/>
                <a:gd name="T1" fmla="*/ 0 h 526"/>
                <a:gd name="T2" fmla="*/ 0 w 256"/>
                <a:gd name="T3" fmla="*/ 0 h 526"/>
                <a:gd name="T4" fmla="*/ 0 w 256"/>
                <a:gd name="T5" fmla="*/ 0 h 526"/>
                <a:gd name="T6" fmla="*/ 0 w 256"/>
                <a:gd name="T7" fmla="*/ 0 h 526"/>
                <a:gd name="T8" fmla="*/ 0 w 256"/>
                <a:gd name="T9" fmla="*/ 0 h 526"/>
                <a:gd name="T10" fmla="*/ 0 w 256"/>
                <a:gd name="T11" fmla="*/ 0 h 526"/>
                <a:gd name="T12" fmla="*/ 0 w 256"/>
                <a:gd name="T13" fmla="*/ 0 h 526"/>
                <a:gd name="T14" fmla="*/ 0 w 256"/>
                <a:gd name="T15" fmla="*/ 0 h 526"/>
                <a:gd name="T16" fmla="*/ 0 w 256"/>
                <a:gd name="T17" fmla="*/ 0 h 526"/>
                <a:gd name="T18" fmla="*/ 0 w 256"/>
                <a:gd name="T19" fmla="*/ 0 h 526"/>
                <a:gd name="T20" fmla="*/ 0 w 256"/>
                <a:gd name="T21" fmla="*/ 0 h 526"/>
                <a:gd name="T22" fmla="*/ 0 w 256"/>
                <a:gd name="T23" fmla="*/ 0 h 526"/>
                <a:gd name="T24" fmla="*/ 0 w 256"/>
                <a:gd name="T25" fmla="*/ 0 h 526"/>
                <a:gd name="T26" fmla="*/ 0 w 256"/>
                <a:gd name="T27" fmla="*/ 0 h 526"/>
                <a:gd name="T28" fmla="*/ 0 w 256"/>
                <a:gd name="T29" fmla="*/ 0 h 526"/>
                <a:gd name="T30" fmla="*/ 0 w 256"/>
                <a:gd name="T31" fmla="*/ 0 h 526"/>
                <a:gd name="T32" fmla="*/ 0 w 256"/>
                <a:gd name="T33" fmla="*/ 0 h 526"/>
                <a:gd name="T34" fmla="*/ 0 w 256"/>
                <a:gd name="T35" fmla="*/ 0 h 5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6"/>
                <a:gd name="T55" fmla="*/ 0 h 526"/>
                <a:gd name="T56" fmla="*/ 256 w 256"/>
                <a:gd name="T57" fmla="*/ 526 h 5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6" h="526">
                  <a:moveTo>
                    <a:pt x="116" y="0"/>
                  </a:moveTo>
                  <a:lnTo>
                    <a:pt x="0" y="74"/>
                  </a:lnTo>
                  <a:lnTo>
                    <a:pt x="54" y="284"/>
                  </a:lnTo>
                  <a:lnTo>
                    <a:pt x="58" y="254"/>
                  </a:lnTo>
                  <a:lnTo>
                    <a:pt x="86" y="210"/>
                  </a:lnTo>
                  <a:lnTo>
                    <a:pt x="120" y="188"/>
                  </a:lnTo>
                  <a:lnTo>
                    <a:pt x="162" y="188"/>
                  </a:lnTo>
                  <a:lnTo>
                    <a:pt x="199" y="219"/>
                  </a:lnTo>
                  <a:lnTo>
                    <a:pt x="232" y="279"/>
                  </a:lnTo>
                  <a:lnTo>
                    <a:pt x="246" y="324"/>
                  </a:lnTo>
                  <a:lnTo>
                    <a:pt x="256" y="399"/>
                  </a:lnTo>
                  <a:lnTo>
                    <a:pt x="247" y="459"/>
                  </a:lnTo>
                  <a:lnTo>
                    <a:pt x="220" y="504"/>
                  </a:lnTo>
                  <a:lnTo>
                    <a:pt x="185" y="526"/>
                  </a:lnTo>
                  <a:lnTo>
                    <a:pt x="144" y="526"/>
                  </a:lnTo>
                  <a:lnTo>
                    <a:pt x="124" y="510"/>
                  </a:lnTo>
                  <a:lnTo>
                    <a:pt x="99" y="473"/>
                  </a:lnTo>
                  <a:lnTo>
                    <a:pt x="100" y="473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76" name="Freeform 8">
              <a:extLst>
                <a:ext uri="{FF2B5EF4-FFF2-40B4-BE49-F238E27FC236}">
                  <a16:creationId xmlns:a16="http://schemas.microsoft.com/office/drawing/2014/main" id="{8ADE6247-BE53-D093-FE94-92A79E634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" y="1331"/>
              <a:ext cx="27" cy="86"/>
            </a:xfrm>
            <a:custGeom>
              <a:avLst/>
              <a:gdLst>
                <a:gd name="T0" fmla="*/ 0 w 151"/>
                <a:gd name="T1" fmla="*/ 0 h 475"/>
                <a:gd name="T2" fmla="*/ 0 w 151"/>
                <a:gd name="T3" fmla="*/ 0 h 475"/>
                <a:gd name="T4" fmla="*/ 0 w 151"/>
                <a:gd name="T5" fmla="*/ 0 h 475"/>
                <a:gd name="T6" fmla="*/ 0 60000 65536"/>
                <a:gd name="T7" fmla="*/ 0 60000 65536"/>
                <a:gd name="T8" fmla="*/ 0 60000 65536"/>
                <a:gd name="T9" fmla="*/ 0 w 151"/>
                <a:gd name="T10" fmla="*/ 0 h 475"/>
                <a:gd name="T11" fmla="*/ 151 w 151"/>
                <a:gd name="T12" fmla="*/ 475 h 4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" h="475">
                  <a:moveTo>
                    <a:pt x="0" y="0"/>
                  </a:moveTo>
                  <a:lnTo>
                    <a:pt x="150" y="475"/>
                  </a:lnTo>
                  <a:lnTo>
                    <a:pt x="151" y="47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77" name="Freeform 9">
              <a:extLst>
                <a:ext uri="{FF2B5EF4-FFF2-40B4-BE49-F238E27FC236}">
                  <a16:creationId xmlns:a16="http://schemas.microsoft.com/office/drawing/2014/main" id="{87DE32B8-7B36-7190-5CBA-6C0D5E027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" y="1365"/>
              <a:ext cx="32" cy="61"/>
            </a:xfrm>
            <a:custGeom>
              <a:avLst/>
              <a:gdLst>
                <a:gd name="T0" fmla="*/ 0 w 186"/>
                <a:gd name="T1" fmla="*/ 0 h 338"/>
                <a:gd name="T2" fmla="*/ 0 w 186"/>
                <a:gd name="T3" fmla="*/ 0 h 338"/>
                <a:gd name="T4" fmla="*/ 0 w 186"/>
                <a:gd name="T5" fmla="*/ 0 h 338"/>
                <a:gd name="T6" fmla="*/ 0 w 186"/>
                <a:gd name="T7" fmla="*/ 0 h 338"/>
                <a:gd name="T8" fmla="*/ 0 w 186"/>
                <a:gd name="T9" fmla="*/ 0 h 338"/>
                <a:gd name="T10" fmla="*/ 0 w 186"/>
                <a:gd name="T11" fmla="*/ 0 h 338"/>
                <a:gd name="T12" fmla="*/ 0 w 186"/>
                <a:gd name="T13" fmla="*/ 0 h 338"/>
                <a:gd name="T14" fmla="*/ 0 w 186"/>
                <a:gd name="T15" fmla="*/ 0 h 338"/>
                <a:gd name="T16" fmla="*/ 0 w 186"/>
                <a:gd name="T17" fmla="*/ 0 h 338"/>
                <a:gd name="T18" fmla="*/ 0 w 186"/>
                <a:gd name="T19" fmla="*/ 0 h 338"/>
                <a:gd name="T20" fmla="*/ 0 w 186"/>
                <a:gd name="T21" fmla="*/ 0 h 338"/>
                <a:gd name="T22" fmla="*/ 0 w 186"/>
                <a:gd name="T23" fmla="*/ 0 h 338"/>
                <a:gd name="T24" fmla="*/ 0 w 186"/>
                <a:gd name="T25" fmla="*/ 0 h 338"/>
                <a:gd name="T26" fmla="*/ 0 w 186"/>
                <a:gd name="T27" fmla="*/ 0 h 338"/>
                <a:gd name="T28" fmla="*/ 0 w 186"/>
                <a:gd name="T29" fmla="*/ 0 h 3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6"/>
                <a:gd name="T46" fmla="*/ 0 h 338"/>
                <a:gd name="T47" fmla="*/ 186 w 186"/>
                <a:gd name="T48" fmla="*/ 338 h 3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6" h="338">
                  <a:moveTo>
                    <a:pt x="128" y="38"/>
                  </a:moveTo>
                  <a:lnTo>
                    <a:pt x="90" y="7"/>
                  </a:lnTo>
                  <a:lnTo>
                    <a:pt x="60" y="0"/>
                  </a:lnTo>
                  <a:lnTo>
                    <a:pt x="25" y="22"/>
                  </a:lnTo>
                  <a:lnTo>
                    <a:pt x="10" y="59"/>
                  </a:lnTo>
                  <a:lnTo>
                    <a:pt x="0" y="119"/>
                  </a:lnTo>
                  <a:lnTo>
                    <a:pt x="11" y="195"/>
                  </a:lnTo>
                  <a:lnTo>
                    <a:pt x="25" y="240"/>
                  </a:lnTo>
                  <a:lnTo>
                    <a:pt x="58" y="300"/>
                  </a:lnTo>
                  <a:lnTo>
                    <a:pt x="96" y="331"/>
                  </a:lnTo>
                  <a:lnTo>
                    <a:pt x="126" y="338"/>
                  </a:lnTo>
                  <a:lnTo>
                    <a:pt x="160" y="316"/>
                  </a:lnTo>
                  <a:lnTo>
                    <a:pt x="176" y="278"/>
                  </a:lnTo>
                  <a:lnTo>
                    <a:pt x="185" y="218"/>
                  </a:lnTo>
                  <a:lnTo>
                    <a:pt x="186" y="218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78" name="Freeform 10">
              <a:extLst>
                <a:ext uri="{FF2B5EF4-FFF2-40B4-BE49-F238E27FC236}">
                  <a16:creationId xmlns:a16="http://schemas.microsoft.com/office/drawing/2014/main" id="{6640B92A-FD3A-A8FE-3F7F-2297E3CF6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" y="1435"/>
              <a:ext cx="535" cy="342"/>
            </a:xfrm>
            <a:custGeom>
              <a:avLst/>
              <a:gdLst>
                <a:gd name="T0" fmla="*/ 0 w 2995"/>
                <a:gd name="T1" fmla="*/ 0 h 1914"/>
                <a:gd name="T2" fmla="*/ 1 w 2995"/>
                <a:gd name="T3" fmla="*/ 0 h 1914"/>
                <a:gd name="T4" fmla="*/ 1 w 2995"/>
                <a:gd name="T5" fmla="*/ 0 h 1914"/>
                <a:gd name="T6" fmla="*/ 0 60000 65536"/>
                <a:gd name="T7" fmla="*/ 0 60000 65536"/>
                <a:gd name="T8" fmla="*/ 0 60000 65536"/>
                <a:gd name="T9" fmla="*/ 0 w 2995"/>
                <a:gd name="T10" fmla="*/ 0 h 1914"/>
                <a:gd name="T11" fmla="*/ 2995 w 2995"/>
                <a:gd name="T12" fmla="*/ 1914 h 19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95" h="1914">
                  <a:moveTo>
                    <a:pt x="0" y="1914"/>
                  </a:moveTo>
                  <a:lnTo>
                    <a:pt x="2994" y="0"/>
                  </a:lnTo>
                  <a:lnTo>
                    <a:pt x="2995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79" name="Freeform 11">
              <a:extLst>
                <a:ext uri="{FF2B5EF4-FFF2-40B4-BE49-F238E27FC236}">
                  <a16:creationId xmlns:a16="http://schemas.microsoft.com/office/drawing/2014/main" id="{86504A32-CF13-2A16-0A5D-B69438D08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" y="666"/>
              <a:ext cx="211" cy="127"/>
            </a:xfrm>
            <a:custGeom>
              <a:avLst/>
              <a:gdLst>
                <a:gd name="T0" fmla="*/ 0 w 1186"/>
                <a:gd name="T1" fmla="*/ 0 h 707"/>
                <a:gd name="T2" fmla="*/ 0 w 1186"/>
                <a:gd name="T3" fmla="*/ 0 h 707"/>
                <a:gd name="T4" fmla="*/ 0 w 1186"/>
                <a:gd name="T5" fmla="*/ 0 h 707"/>
                <a:gd name="T6" fmla="*/ 0 60000 65536"/>
                <a:gd name="T7" fmla="*/ 0 60000 65536"/>
                <a:gd name="T8" fmla="*/ 0 60000 65536"/>
                <a:gd name="T9" fmla="*/ 0 w 1186"/>
                <a:gd name="T10" fmla="*/ 0 h 707"/>
                <a:gd name="T11" fmla="*/ 1186 w 1186"/>
                <a:gd name="T12" fmla="*/ 707 h 7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86" h="707">
                  <a:moveTo>
                    <a:pt x="1186" y="707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0" name="Freeform 12">
              <a:extLst>
                <a:ext uri="{FF2B5EF4-FFF2-40B4-BE49-F238E27FC236}">
                  <a16:creationId xmlns:a16="http://schemas.microsoft.com/office/drawing/2014/main" id="{7AC14271-B0F1-DB7F-EB02-3A0D4DD8C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" y="793"/>
              <a:ext cx="108" cy="1"/>
            </a:xfrm>
            <a:custGeom>
              <a:avLst/>
              <a:gdLst>
                <a:gd name="T0" fmla="*/ 0 w 601"/>
                <a:gd name="T1" fmla="*/ 0 h 1"/>
                <a:gd name="T2" fmla="*/ 0 w 601"/>
                <a:gd name="T3" fmla="*/ 0 h 1"/>
                <a:gd name="T4" fmla="*/ 0 w 601"/>
                <a:gd name="T5" fmla="*/ 0 h 1"/>
                <a:gd name="T6" fmla="*/ 0 60000 65536"/>
                <a:gd name="T7" fmla="*/ 0 60000 65536"/>
                <a:gd name="T8" fmla="*/ 0 60000 65536"/>
                <a:gd name="T9" fmla="*/ 0 w 601"/>
                <a:gd name="T10" fmla="*/ 0 h 1"/>
                <a:gd name="T11" fmla="*/ 601 w 60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1" h="1">
                  <a:moveTo>
                    <a:pt x="0" y="0"/>
                  </a:moveTo>
                  <a:lnTo>
                    <a:pt x="600" y="0"/>
                  </a:lnTo>
                  <a:lnTo>
                    <a:pt x="601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1" name="Freeform 13">
              <a:extLst>
                <a:ext uri="{FF2B5EF4-FFF2-40B4-BE49-F238E27FC236}">
                  <a16:creationId xmlns:a16="http://schemas.microsoft.com/office/drawing/2014/main" id="{478338AE-6F2E-C23C-FAD5-52D220A16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" y="793"/>
              <a:ext cx="2" cy="168"/>
            </a:xfrm>
            <a:custGeom>
              <a:avLst/>
              <a:gdLst>
                <a:gd name="T0" fmla="*/ 0 w 1"/>
                <a:gd name="T1" fmla="*/ 0 h 945"/>
                <a:gd name="T2" fmla="*/ 0 w 1"/>
                <a:gd name="T3" fmla="*/ 0 h 945"/>
                <a:gd name="T4" fmla="*/ 32 w 1"/>
                <a:gd name="T5" fmla="*/ 0 h 945"/>
                <a:gd name="T6" fmla="*/ 0 60000 65536"/>
                <a:gd name="T7" fmla="*/ 0 60000 65536"/>
                <a:gd name="T8" fmla="*/ 0 60000 65536"/>
                <a:gd name="T9" fmla="*/ 0 w 1"/>
                <a:gd name="T10" fmla="*/ 0 h 945"/>
                <a:gd name="T11" fmla="*/ 1 w 1"/>
                <a:gd name="T12" fmla="*/ 945 h 9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945">
                  <a:moveTo>
                    <a:pt x="0" y="0"/>
                  </a:moveTo>
                  <a:lnTo>
                    <a:pt x="0" y="945"/>
                  </a:lnTo>
                  <a:lnTo>
                    <a:pt x="1" y="94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2" name="Freeform 14">
              <a:extLst>
                <a:ext uri="{FF2B5EF4-FFF2-40B4-BE49-F238E27FC236}">
                  <a16:creationId xmlns:a16="http://schemas.microsoft.com/office/drawing/2014/main" id="{FB712E35-A1F4-0AD8-C217-BD769EDE5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" y="648"/>
              <a:ext cx="162" cy="632"/>
            </a:xfrm>
            <a:custGeom>
              <a:avLst/>
              <a:gdLst>
                <a:gd name="T0" fmla="*/ 0 w 901"/>
                <a:gd name="T1" fmla="*/ 1 h 3531"/>
                <a:gd name="T2" fmla="*/ 0 w 901"/>
                <a:gd name="T3" fmla="*/ 0 h 3531"/>
                <a:gd name="T4" fmla="*/ 0 w 901"/>
                <a:gd name="T5" fmla="*/ 0 h 3531"/>
                <a:gd name="T6" fmla="*/ 0 60000 65536"/>
                <a:gd name="T7" fmla="*/ 0 60000 65536"/>
                <a:gd name="T8" fmla="*/ 0 60000 65536"/>
                <a:gd name="T9" fmla="*/ 0 w 901"/>
                <a:gd name="T10" fmla="*/ 0 h 3531"/>
                <a:gd name="T11" fmla="*/ 901 w 901"/>
                <a:gd name="T12" fmla="*/ 3531 h 35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1" h="3531">
                  <a:moveTo>
                    <a:pt x="0" y="3531"/>
                  </a:moveTo>
                  <a:lnTo>
                    <a:pt x="900" y="0"/>
                  </a:lnTo>
                  <a:lnTo>
                    <a:pt x="901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3" name="Freeform 15">
              <a:extLst>
                <a:ext uri="{FF2B5EF4-FFF2-40B4-BE49-F238E27FC236}">
                  <a16:creationId xmlns:a16="http://schemas.microsoft.com/office/drawing/2014/main" id="{3BCA9C97-C8C6-1AEA-917F-FD6702AF6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" y="1185"/>
              <a:ext cx="79" cy="43"/>
            </a:xfrm>
            <a:custGeom>
              <a:avLst/>
              <a:gdLst>
                <a:gd name="T0" fmla="*/ 0 w 434"/>
                <a:gd name="T1" fmla="*/ 0 h 244"/>
                <a:gd name="T2" fmla="*/ 0 w 434"/>
                <a:gd name="T3" fmla="*/ 0 h 244"/>
                <a:gd name="T4" fmla="*/ 0 w 434"/>
                <a:gd name="T5" fmla="*/ 0 h 244"/>
                <a:gd name="T6" fmla="*/ 0 w 434"/>
                <a:gd name="T7" fmla="*/ 0 h 244"/>
                <a:gd name="T8" fmla="*/ 0 w 434"/>
                <a:gd name="T9" fmla="*/ 0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4"/>
                <a:gd name="T16" fmla="*/ 0 h 244"/>
                <a:gd name="T17" fmla="*/ 434 w 434"/>
                <a:gd name="T18" fmla="*/ 244 h 2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4" h="244">
                  <a:moveTo>
                    <a:pt x="65" y="114"/>
                  </a:moveTo>
                  <a:lnTo>
                    <a:pt x="52" y="75"/>
                  </a:lnTo>
                  <a:lnTo>
                    <a:pt x="0" y="0"/>
                  </a:lnTo>
                  <a:lnTo>
                    <a:pt x="433" y="244"/>
                  </a:lnTo>
                  <a:lnTo>
                    <a:pt x="434" y="24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4" name="Freeform 16">
              <a:extLst>
                <a:ext uri="{FF2B5EF4-FFF2-40B4-BE49-F238E27FC236}">
                  <a16:creationId xmlns:a16="http://schemas.microsoft.com/office/drawing/2014/main" id="{32A6A361-D076-BA44-009C-1911E1667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" y="1195"/>
              <a:ext cx="7" cy="4"/>
            </a:xfrm>
            <a:custGeom>
              <a:avLst/>
              <a:gdLst>
                <a:gd name="T0" fmla="*/ 0 w 41"/>
                <a:gd name="T1" fmla="*/ 0 h 27"/>
                <a:gd name="T2" fmla="*/ 0 w 41"/>
                <a:gd name="T3" fmla="*/ 0 h 27"/>
                <a:gd name="T4" fmla="*/ 0 w 41"/>
                <a:gd name="T5" fmla="*/ 0 h 27"/>
                <a:gd name="T6" fmla="*/ 0 w 41"/>
                <a:gd name="T7" fmla="*/ 0 h 27"/>
                <a:gd name="T8" fmla="*/ 0 w 4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27"/>
                <a:gd name="T17" fmla="*/ 41 w 4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27">
                  <a:moveTo>
                    <a:pt x="0" y="2"/>
                  </a:moveTo>
                  <a:lnTo>
                    <a:pt x="17" y="27"/>
                  </a:lnTo>
                  <a:lnTo>
                    <a:pt x="41" y="26"/>
                  </a:lnTo>
                  <a:lnTo>
                    <a:pt x="24" y="0"/>
                  </a:lnTo>
                  <a:lnTo>
                    <a:pt x="25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5" name="Freeform 17">
              <a:extLst>
                <a:ext uri="{FF2B5EF4-FFF2-40B4-BE49-F238E27FC236}">
                  <a16:creationId xmlns:a16="http://schemas.microsoft.com/office/drawing/2014/main" id="{D9534605-C418-53E8-6761-FD18BD280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" y="1106"/>
              <a:ext cx="82" cy="64"/>
            </a:xfrm>
            <a:custGeom>
              <a:avLst/>
              <a:gdLst>
                <a:gd name="T0" fmla="*/ 0 w 455"/>
                <a:gd name="T1" fmla="*/ 0 h 367"/>
                <a:gd name="T2" fmla="*/ 0 w 455"/>
                <a:gd name="T3" fmla="*/ 0 h 367"/>
                <a:gd name="T4" fmla="*/ 0 w 455"/>
                <a:gd name="T5" fmla="*/ 0 h 367"/>
                <a:gd name="T6" fmla="*/ 0 w 455"/>
                <a:gd name="T7" fmla="*/ 0 h 367"/>
                <a:gd name="T8" fmla="*/ 0 w 455"/>
                <a:gd name="T9" fmla="*/ 0 h 367"/>
                <a:gd name="T10" fmla="*/ 0 w 455"/>
                <a:gd name="T11" fmla="*/ 0 h 367"/>
                <a:gd name="T12" fmla="*/ 0 w 455"/>
                <a:gd name="T13" fmla="*/ 0 h 367"/>
                <a:gd name="T14" fmla="*/ 0 w 455"/>
                <a:gd name="T15" fmla="*/ 0 h 367"/>
                <a:gd name="T16" fmla="*/ 0 w 455"/>
                <a:gd name="T17" fmla="*/ 0 h 367"/>
                <a:gd name="T18" fmla="*/ 0 w 455"/>
                <a:gd name="T19" fmla="*/ 0 h 367"/>
                <a:gd name="T20" fmla="*/ 0 w 455"/>
                <a:gd name="T21" fmla="*/ 0 h 367"/>
                <a:gd name="T22" fmla="*/ 0 w 455"/>
                <a:gd name="T23" fmla="*/ 0 h 367"/>
                <a:gd name="T24" fmla="*/ 0 w 455"/>
                <a:gd name="T25" fmla="*/ 0 h 367"/>
                <a:gd name="T26" fmla="*/ 0 w 455"/>
                <a:gd name="T27" fmla="*/ 0 h 367"/>
                <a:gd name="T28" fmla="*/ 0 w 455"/>
                <a:gd name="T29" fmla="*/ 0 h 367"/>
                <a:gd name="T30" fmla="*/ 0 w 455"/>
                <a:gd name="T31" fmla="*/ 0 h 367"/>
                <a:gd name="T32" fmla="*/ 0 w 455"/>
                <a:gd name="T33" fmla="*/ 0 h 367"/>
                <a:gd name="T34" fmla="*/ 0 w 455"/>
                <a:gd name="T35" fmla="*/ 0 h 3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5"/>
                <a:gd name="T55" fmla="*/ 0 h 367"/>
                <a:gd name="T56" fmla="*/ 455 w 455"/>
                <a:gd name="T57" fmla="*/ 367 h 3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5" h="367">
                  <a:moveTo>
                    <a:pt x="35" y="0"/>
                  </a:moveTo>
                  <a:lnTo>
                    <a:pt x="0" y="133"/>
                  </a:lnTo>
                  <a:lnTo>
                    <a:pt x="184" y="251"/>
                  </a:lnTo>
                  <a:lnTo>
                    <a:pt x="166" y="226"/>
                  </a:lnTo>
                  <a:lnTo>
                    <a:pt x="156" y="174"/>
                  </a:lnTo>
                  <a:lnTo>
                    <a:pt x="165" y="135"/>
                  </a:lnTo>
                  <a:lnTo>
                    <a:pt x="196" y="106"/>
                  </a:lnTo>
                  <a:lnTo>
                    <a:pt x="245" y="103"/>
                  </a:lnTo>
                  <a:lnTo>
                    <a:pt x="310" y="124"/>
                  </a:lnTo>
                  <a:lnTo>
                    <a:pt x="351" y="148"/>
                  </a:lnTo>
                  <a:lnTo>
                    <a:pt x="410" y="196"/>
                  </a:lnTo>
                  <a:lnTo>
                    <a:pt x="444" y="245"/>
                  </a:lnTo>
                  <a:lnTo>
                    <a:pt x="455" y="297"/>
                  </a:lnTo>
                  <a:lnTo>
                    <a:pt x="445" y="337"/>
                  </a:lnTo>
                  <a:lnTo>
                    <a:pt x="414" y="365"/>
                  </a:lnTo>
                  <a:lnTo>
                    <a:pt x="389" y="367"/>
                  </a:lnTo>
                  <a:lnTo>
                    <a:pt x="345" y="357"/>
                  </a:lnTo>
                  <a:lnTo>
                    <a:pt x="346" y="35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6" name="Freeform 18">
              <a:extLst>
                <a:ext uri="{FF2B5EF4-FFF2-40B4-BE49-F238E27FC236}">
                  <a16:creationId xmlns:a16="http://schemas.microsoft.com/office/drawing/2014/main" id="{D01BFE87-39F6-2632-891E-BA0393AFF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" y="1058"/>
              <a:ext cx="79" cy="43"/>
            </a:xfrm>
            <a:custGeom>
              <a:avLst/>
              <a:gdLst>
                <a:gd name="T0" fmla="*/ 0 w 435"/>
                <a:gd name="T1" fmla="*/ 0 h 243"/>
                <a:gd name="T2" fmla="*/ 0 w 435"/>
                <a:gd name="T3" fmla="*/ 0 h 243"/>
                <a:gd name="T4" fmla="*/ 0 w 435"/>
                <a:gd name="T5" fmla="*/ 0 h 243"/>
                <a:gd name="T6" fmla="*/ 0 60000 65536"/>
                <a:gd name="T7" fmla="*/ 0 60000 65536"/>
                <a:gd name="T8" fmla="*/ 0 60000 65536"/>
                <a:gd name="T9" fmla="*/ 0 w 435"/>
                <a:gd name="T10" fmla="*/ 0 h 243"/>
                <a:gd name="T11" fmla="*/ 435 w 435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5" h="243">
                  <a:moveTo>
                    <a:pt x="0" y="0"/>
                  </a:moveTo>
                  <a:lnTo>
                    <a:pt x="434" y="243"/>
                  </a:lnTo>
                  <a:lnTo>
                    <a:pt x="435" y="243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7" name="Freeform 19">
              <a:extLst>
                <a:ext uri="{FF2B5EF4-FFF2-40B4-BE49-F238E27FC236}">
                  <a16:creationId xmlns:a16="http://schemas.microsoft.com/office/drawing/2014/main" id="{22145C7B-0395-43B7-4ECE-12A034052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1079"/>
              <a:ext cx="54" cy="43"/>
            </a:xfrm>
            <a:custGeom>
              <a:avLst/>
              <a:gdLst>
                <a:gd name="T0" fmla="*/ 0 w 299"/>
                <a:gd name="T1" fmla="*/ 0 h 239"/>
                <a:gd name="T2" fmla="*/ 0 w 299"/>
                <a:gd name="T3" fmla="*/ 0 h 239"/>
                <a:gd name="T4" fmla="*/ 0 w 299"/>
                <a:gd name="T5" fmla="*/ 0 h 239"/>
                <a:gd name="T6" fmla="*/ 0 w 299"/>
                <a:gd name="T7" fmla="*/ 0 h 239"/>
                <a:gd name="T8" fmla="*/ 0 w 299"/>
                <a:gd name="T9" fmla="*/ 0 h 239"/>
                <a:gd name="T10" fmla="*/ 0 w 299"/>
                <a:gd name="T11" fmla="*/ 0 h 239"/>
                <a:gd name="T12" fmla="*/ 0 w 299"/>
                <a:gd name="T13" fmla="*/ 0 h 239"/>
                <a:gd name="T14" fmla="*/ 0 w 299"/>
                <a:gd name="T15" fmla="*/ 0 h 239"/>
                <a:gd name="T16" fmla="*/ 0 w 299"/>
                <a:gd name="T17" fmla="*/ 0 h 239"/>
                <a:gd name="T18" fmla="*/ 0 w 299"/>
                <a:gd name="T19" fmla="*/ 0 h 239"/>
                <a:gd name="T20" fmla="*/ 0 w 299"/>
                <a:gd name="T21" fmla="*/ 0 h 239"/>
                <a:gd name="T22" fmla="*/ 0 w 299"/>
                <a:gd name="T23" fmla="*/ 0 h 239"/>
                <a:gd name="T24" fmla="*/ 0 w 299"/>
                <a:gd name="T25" fmla="*/ 0 h 239"/>
                <a:gd name="T26" fmla="*/ 0 w 299"/>
                <a:gd name="T27" fmla="*/ 0 h 239"/>
                <a:gd name="T28" fmla="*/ 0 w 299"/>
                <a:gd name="T29" fmla="*/ 0 h 2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9"/>
                <a:gd name="T46" fmla="*/ 0 h 239"/>
                <a:gd name="T47" fmla="*/ 299 w 299"/>
                <a:gd name="T48" fmla="*/ 239 h 2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9" h="239">
                  <a:moveTo>
                    <a:pt x="86" y="0"/>
                  </a:moveTo>
                  <a:lnTo>
                    <a:pt x="38" y="3"/>
                  </a:lnTo>
                  <a:lnTo>
                    <a:pt x="11" y="18"/>
                  </a:lnTo>
                  <a:lnTo>
                    <a:pt x="0" y="59"/>
                  </a:lnTo>
                  <a:lnTo>
                    <a:pt x="14" y="96"/>
                  </a:lnTo>
                  <a:lnTo>
                    <a:pt x="48" y="147"/>
                  </a:lnTo>
                  <a:lnTo>
                    <a:pt x="107" y="195"/>
                  </a:lnTo>
                  <a:lnTo>
                    <a:pt x="148" y="217"/>
                  </a:lnTo>
                  <a:lnTo>
                    <a:pt x="213" y="239"/>
                  </a:lnTo>
                  <a:lnTo>
                    <a:pt x="262" y="236"/>
                  </a:lnTo>
                  <a:lnTo>
                    <a:pt x="290" y="221"/>
                  </a:lnTo>
                  <a:lnTo>
                    <a:pt x="299" y="181"/>
                  </a:lnTo>
                  <a:lnTo>
                    <a:pt x="285" y="142"/>
                  </a:lnTo>
                  <a:lnTo>
                    <a:pt x="251" y="93"/>
                  </a:lnTo>
                  <a:lnTo>
                    <a:pt x="252" y="93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8" name="Freeform 20">
              <a:extLst>
                <a:ext uri="{FF2B5EF4-FFF2-40B4-BE49-F238E27FC236}">
                  <a16:creationId xmlns:a16="http://schemas.microsoft.com/office/drawing/2014/main" id="{843FD2A7-429E-7E43-56A8-69E935F56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" y="648"/>
              <a:ext cx="27" cy="66"/>
            </a:xfrm>
            <a:custGeom>
              <a:avLst/>
              <a:gdLst>
                <a:gd name="T0" fmla="*/ 0 w 148"/>
                <a:gd name="T1" fmla="*/ 0 h 365"/>
                <a:gd name="T2" fmla="*/ 0 w 148"/>
                <a:gd name="T3" fmla="*/ 0 h 365"/>
                <a:gd name="T4" fmla="*/ 0 w 148"/>
                <a:gd name="T5" fmla="*/ 0 h 365"/>
                <a:gd name="T6" fmla="*/ 0 w 148"/>
                <a:gd name="T7" fmla="*/ 0 h 3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365"/>
                <a:gd name="T14" fmla="*/ 148 w 148"/>
                <a:gd name="T15" fmla="*/ 365 h 3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365">
                  <a:moveTo>
                    <a:pt x="0" y="335"/>
                  </a:moveTo>
                  <a:lnTo>
                    <a:pt x="117" y="365"/>
                  </a:lnTo>
                  <a:lnTo>
                    <a:pt x="148" y="0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9" name="Freeform 21">
              <a:extLst>
                <a:ext uri="{FF2B5EF4-FFF2-40B4-BE49-F238E27FC236}">
                  <a16:creationId xmlns:a16="http://schemas.microsoft.com/office/drawing/2014/main" id="{6E2B487D-AC92-B5B1-D537-D9026B578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" y="648"/>
              <a:ext cx="27" cy="66"/>
            </a:xfrm>
            <a:custGeom>
              <a:avLst/>
              <a:gdLst>
                <a:gd name="T0" fmla="*/ 0 w 148"/>
                <a:gd name="T1" fmla="*/ 0 h 365"/>
                <a:gd name="T2" fmla="*/ 0 w 148"/>
                <a:gd name="T3" fmla="*/ 0 h 365"/>
                <a:gd name="T4" fmla="*/ 0 w 148"/>
                <a:gd name="T5" fmla="*/ 0 h 365"/>
                <a:gd name="T6" fmla="*/ 0 w 148"/>
                <a:gd name="T7" fmla="*/ 0 h 3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365"/>
                <a:gd name="T14" fmla="*/ 148 w 148"/>
                <a:gd name="T15" fmla="*/ 365 h 3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365">
                  <a:moveTo>
                    <a:pt x="0" y="335"/>
                  </a:moveTo>
                  <a:lnTo>
                    <a:pt x="117" y="365"/>
                  </a:lnTo>
                  <a:lnTo>
                    <a:pt x="148" y="0"/>
                  </a:lnTo>
                  <a:lnTo>
                    <a:pt x="0" y="33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0" name="Freeform 22">
              <a:extLst>
                <a:ext uri="{FF2B5EF4-FFF2-40B4-BE49-F238E27FC236}">
                  <a16:creationId xmlns:a16="http://schemas.microsoft.com/office/drawing/2014/main" id="{6C68445D-C4DC-81FA-2A54-9CAB324B1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6" y="639"/>
              <a:ext cx="60" cy="161"/>
            </a:xfrm>
            <a:custGeom>
              <a:avLst/>
              <a:gdLst>
                <a:gd name="T0" fmla="*/ 0 w 342"/>
                <a:gd name="T1" fmla="*/ 0 h 899"/>
                <a:gd name="T2" fmla="*/ 0 w 342"/>
                <a:gd name="T3" fmla="*/ 0 h 899"/>
                <a:gd name="T4" fmla="*/ 0 w 342"/>
                <a:gd name="T5" fmla="*/ 0 h 899"/>
                <a:gd name="T6" fmla="*/ 0 60000 65536"/>
                <a:gd name="T7" fmla="*/ 0 60000 65536"/>
                <a:gd name="T8" fmla="*/ 0 60000 65536"/>
                <a:gd name="T9" fmla="*/ 0 w 342"/>
                <a:gd name="T10" fmla="*/ 0 h 899"/>
                <a:gd name="T11" fmla="*/ 342 w 342"/>
                <a:gd name="T12" fmla="*/ 899 h 8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2" h="899">
                  <a:moveTo>
                    <a:pt x="0" y="899"/>
                  </a:moveTo>
                  <a:lnTo>
                    <a:pt x="341" y="0"/>
                  </a:ln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1" name="Freeform 23">
              <a:extLst>
                <a:ext uri="{FF2B5EF4-FFF2-40B4-BE49-F238E27FC236}">
                  <a16:creationId xmlns:a16="http://schemas.microsoft.com/office/drawing/2014/main" id="{4E7E10E2-B939-2A10-F57A-F1604BD74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" y="639"/>
              <a:ext cx="34" cy="64"/>
            </a:xfrm>
            <a:custGeom>
              <a:avLst/>
              <a:gdLst>
                <a:gd name="T0" fmla="*/ 0 w 184"/>
                <a:gd name="T1" fmla="*/ 0 h 358"/>
                <a:gd name="T2" fmla="*/ 0 w 184"/>
                <a:gd name="T3" fmla="*/ 0 h 358"/>
                <a:gd name="T4" fmla="*/ 0 w 184"/>
                <a:gd name="T5" fmla="*/ 0 h 358"/>
                <a:gd name="T6" fmla="*/ 0 w 184"/>
                <a:gd name="T7" fmla="*/ 0 h 3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358"/>
                <a:gd name="T14" fmla="*/ 184 w 184"/>
                <a:gd name="T15" fmla="*/ 358 h 3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358">
                  <a:moveTo>
                    <a:pt x="0" y="315"/>
                  </a:moveTo>
                  <a:lnTo>
                    <a:pt x="112" y="358"/>
                  </a:lnTo>
                  <a:lnTo>
                    <a:pt x="184" y="0"/>
                  </a:lnTo>
                  <a:lnTo>
                    <a:pt x="0" y="315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2" name="Freeform 24">
              <a:extLst>
                <a:ext uri="{FF2B5EF4-FFF2-40B4-BE49-F238E27FC236}">
                  <a16:creationId xmlns:a16="http://schemas.microsoft.com/office/drawing/2014/main" id="{F095199D-675B-4007-9193-3FC119106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" y="639"/>
              <a:ext cx="34" cy="64"/>
            </a:xfrm>
            <a:custGeom>
              <a:avLst/>
              <a:gdLst>
                <a:gd name="T0" fmla="*/ 0 w 184"/>
                <a:gd name="T1" fmla="*/ 0 h 358"/>
                <a:gd name="T2" fmla="*/ 0 w 184"/>
                <a:gd name="T3" fmla="*/ 0 h 358"/>
                <a:gd name="T4" fmla="*/ 0 w 184"/>
                <a:gd name="T5" fmla="*/ 0 h 358"/>
                <a:gd name="T6" fmla="*/ 0 w 184"/>
                <a:gd name="T7" fmla="*/ 0 h 3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358"/>
                <a:gd name="T14" fmla="*/ 184 w 184"/>
                <a:gd name="T15" fmla="*/ 358 h 3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358">
                  <a:moveTo>
                    <a:pt x="0" y="315"/>
                  </a:moveTo>
                  <a:lnTo>
                    <a:pt x="112" y="358"/>
                  </a:lnTo>
                  <a:lnTo>
                    <a:pt x="184" y="0"/>
                  </a:lnTo>
                  <a:lnTo>
                    <a:pt x="0" y="31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3" name="Freeform 25">
              <a:extLst>
                <a:ext uri="{FF2B5EF4-FFF2-40B4-BE49-F238E27FC236}">
                  <a16:creationId xmlns:a16="http://schemas.microsoft.com/office/drawing/2014/main" id="{F8D7AEE1-C5F4-996F-9BC2-BC60AEB81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628"/>
              <a:ext cx="288" cy="2"/>
            </a:xfrm>
            <a:custGeom>
              <a:avLst/>
              <a:gdLst>
                <a:gd name="T0" fmla="*/ 0 w 1608"/>
                <a:gd name="T1" fmla="*/ 0 h 2"/>
                <a:gd name="T2" fmla="*/ 0 w 1608"/>
                <a:gd name="T3" fmla="*/ 0 h 2"/>
                <a:gd name="T4" fmla="*/ 0 w 1608"/>
                <a:gd name="T5" fmla="*/ 0 h 2"/>
                <a:gd name="T6" fmla="*/ 0 60000 65536"/>
                <a:gd name="T7" fmla="*/ 0 60000 65536"/>
                <a:gd name="T8" fmla="*/ 0 60000 65536"/>
                <a:gd name="T9" fmla="*/ 0 w 1608"/>
                <a:gd name="T10" fmla="*/ 0 h 2"/>
                <a:gd name="T11" fmla="*/ 1608 w 160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8" h="2">
                  <a:moveTo>
                    <a:pt x="1608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4" name="Freeform 26">
              <a:extLst>
                <a:ext uri="{FF2B5EF4-FFF2-40B4-BE49-F238E27FC236}">
                  <a16:creationId xmlns:a16="http://schemas.microsoft.com/office/drawing/2014/main" id="{0D321054-E29B-C492-375E-417E15AF2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961"/>
              <a:ext cx="199" cy="2"/>
            </a:xfrm>
            <a:custGeom>
              <a:avLst/>
              <a:gdLst>
                <a:gd name="T0" fmla="*/ 0 w 1109"/>
                <a:gd name="T1" fmla="*/ 0 h 2"/>
                <a:gd name="T2" fmla="*/ 0 w 1109"/>
                <a:gd name="T3" fmla="*/ 0 h 2"/>
                <a:gd name="T4" fmla="*/ 0 w 1109"/>
                <a:gd name="T5" fmla="*/ 0 h 2"/>
                <a:gd name="T6" fmla="*/ 0 60000 65536"/>
                <a:gd name="T7" fmla="*/ 0 60000 65536"/>
                <a:gd name="T8" fmla="*/ 0 60000 65536"/>
                <a:gd name="T9" fmla="*/ 0 w 1109"/>
                <a:gd name="T10" fmla="*/ 0 h 2"/>
                <a:gd name="T11" fmla="*/ 1109 w 1109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9" h="2">
                  <a:moveTo>
                    <a:pt x="1109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5" name="Freeform 27">
              <a:extLst>
                <a:ext uri="{FF2B5EF4-FFF2-40B4-BE49-F238E27FC236}">
                  <a16:creationId xmlns:a16="http://schemas.microsoft.com/office/drawing/2014/main" id="{90B1C948-D732-4821-2241-A8AA99C21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" y="692"/>
              <a:ext cx="2" cy="204"/>
            </a:xfrm>
            <a:custGeom>
              <a:avLst/>
              <a:gdLst>
                <a:gd name="T0" fmla="*/ 0 w 1"/>
                <a:gd name="T1" fmla="*/ 0 h 1142"/>
                <a:gd name="T2" fmla="*/ 0 w 1"/>
                <a:gd name="T3" fmla="*/ 0 h 1142"/>
                <a:gd name="T4" fmla="*/ 32 w 1"/>
                <a:gd name="T5" fmla="*/ 0 h 1142"/>
                <a:gd name="T6" fmla="*/ 0 60000 65536"/>
                <a:gd name="T7" fmla="*/ 0 60000 65536"/>
                <a:gd name="T8" fmla="*/ 0 60000 65536"/>
                <a:gd name="T9" fmla="*/ 0 w 1"/>
                <a:gd name="T10" fmla="*/ 0 h 1142"/>
                <a:gd name="T11" fmla="*/ 1 w 1"/>
                <a:gd name="T12" fmla="*/ 1142 h 1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42">
                  <a:moveTo>
                    <a:pt x="0" y="0"/>
                  </a:moveTo>
                  <a:lnTo>
                    <a:pt x="0" y="1142"/>
                  </a:lnTo>
                  <a:lnTo>
                    <a:pt x="1" y="114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6" name="Freeform 28">
              <a:extLst>
                <a:ext uri="{FF2B5EF4-FFF2-40B4-BE49-F238E27FC236}">
                  <a16:creationId xmlns:a16="http://schemas.microsoft.com/office/drawing/2014/main" id="{668C9B55-33E0-676A-6495-1F98719D6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" y="628"/>
              <a:ext cx="22" cy="64"/>
            </a:xfrm>
            <a:custGeom>
              <a:avLst/>
              <a:gdLst>
                <a:gd name="T0" fmla="*/ 0 w 120"/>
                <a:gd name="T1" fmla="*/ 0 h 360"/>
                <a:gd name="T2" fmla="*/ 0 w 120"/>
                <a:gd name="T3" fmla="*/ 0 h 360"/>
                <a:gd name="T4" fmla="*/ 0 w 120"/>
                <a:gd name="T5" fmla="*/ 0 h 360"/>
                <a:gd name="T6" fmla="*/ 0 w 120"/>
                <a:gd name="T7" fmla="*/ 0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360"/>
                <a:gd name="T14" fmla="*/ 120 w 12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360">
                  <a:moveTo>
                    <a:pt x="0" y="360"/>
                  </a:moveTo>
                  <a:lnTo>
                    <a:pt x="120" y="360"/>
                  </a:lnTo>
                  <a:lnTo>
                    <a:pt x="60" y="0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7" name="Freeform 29">
              <a:extLst>
                <a:ext uri="{FF2B5EF4-FFF2-40B4-BE49-F238E27FC236}">
                  <a16:creationId xmlns:a16="http://schemas.microsoft.com/office/drawing/2014/main" id="{4DE98D7A-95FB-425D-B64C-F1A0A7835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" y="628"/>
              <a:ext cx="22" cy="64"/>
            </a:xfrm>
            <a:custGeom>
              <a:avLst/>
              <a:gdLst>
                <a:gd name="T0" fmla="*/ 0 w 120"/>
                <a:gd name="T1" fmla="*/ 0 h 360"/>
                <a:gd name="T2" fmla="*/ 0 w 120"/>
                <a:gd name="T3" fmla="*/ 0 h 360"/>
                <a:gd name="T4" fmla="*/ 0 w 120"/>
                <a:gd name="T5" fmla="*/ 0 h 360"/>
                <a:gd name="T6" fmla="*/ 0 w 120"/>
                <a:gd name="T7" fmla="*/ 0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360"/>
                <a:gd name="T14" fmla="*/ 120 w 12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360">
                  <a:moveTo>
                    <a:pt x="0" y="360"/>
                  </a:moveTo>
                  <a:lnTo>
                    <a:pt x="120" y="360"/>
                  </a:lnTo>
                  <a:lnTo>
                    <a:pt x="60" y="0"/>
                  </a:lnTo>
                  <a:lnTo>
                    <a:pt x="0" y="36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8" name="Freeform 30">
              <a:extLst>
                <a:ext uri="{FF2B5EF4-FFF2-40B4-BE49-F238E27FC236}">
                  <a16:creationId xmlns:a16="http://schemas.microsoft.com/office/drawing/2014/main" id="{24C8A80A-698D-CD6E-2111-3D892639B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" y="896"/>
              <a:ext cx="22" cy="65"/>
            </a:xfrm>
            <a:custGeom>
              <a:avLst/>
              <a:gdLst>
                <a:gd name="T0" fmla="*/ 0 w 120"/>
                <a:gd name="T1" fmla="*/ 0 h 361"/>
                <a:gd name="T2" fmla="*/ 0 w 120"/>
                <a:gd name="T3" fmla="*/ 0 h 361"/>
                <a:gd name="T4" fmla="*/ 0 w 120"/>
                <a:gd name="T5" fmla="*/ 0 h 361"/>
                <a:gd name="T6" fmla="*/ 0 w 120"/>
                <a:gd name="T7" fmla="*/ 0 h 3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361"/>
                <a:gd name="T14" fmla="*/ 120 w 120"/>
                <a:gd name="T15" fmla="*/ 361 h 3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361">
                  <a:moveTo>
                    <a:pt x="0" y="0"/>
                  </a:moveTo>
                  <a:lnTo>
                    <a:pt x="120" y="0"/>
                  </a:lnTo>
                  <a:lnTo>
                    <a:pt x="60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9" name="Freeform 31">
              <a:extLst>
                <a:ext uri="{FF2B5EF4-FFF2-40B4-BE49-F238E27FC236}">
                  <a16:creationId xmlns:a16="http://schemas.microsoft.com/office/drawing/2014/main" id="{44B37537-BFEF-B554-06A9-F7B368DE9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" y="896"/>
              <a:ext cx="22" cy="65"/>
            </a:xfrm>
            <a:custGeom>
              <a:avLst/>
              <a:gdLst>
                <a:gd name="T0" fmla="*/ 0 w 120"/>
                <a:gd name="T1" fmla="*/ 0 h 361"/>
                <a:gd name="T2" fmla="*/ 0 w 120"/>
                <a:gd name="T3" fmla="*/ 0 h 361"/>
                <a:gd name="T4" fmla="*/ 0 w 120"/>
                <a:gd name="T5" fmla="*/ 0 h 361"/>
                <a:gd name="T6" fmla="*/ 0 w 120"/>
                <a:gd name="T7" fmla="*/ 0 h 3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361"/>
                <a:gd name="T14" fmla="*/ 120 w 120"/>
                <a:gd name="T15" fmla="*/ 361 h 3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361">
                  <a:moveTo>
                    <a:pt x="0" y="0"/>
                  </a:moveTo>
                  <a:lnTo>
                    <a:pt x="120" y="0"/>
                  </a:lnTo>
                  <a:lnTo>
                    <a:pt x="60" y="361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0" name="Freeform 32">
              <a:extLst>
                <a:ext uri="{FF2B5EF4-FFF2-40B4-BE49-F238E27FC236}">
                  <a16:creationId xmlns:a16="http://schemas.microsoft.com/office/drawing/2014/main" id="{9B712186-7624-3EFD-C935-51CF92B6A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" y="811"/>
              <a:ext cx="86" cy="43"/>
            </a:xfrm>
            <a:custGeom>
              <a:avLst/>
              <a:gdLst>
                <a:gd name="T0" fmla="*/ 0 w 480"/>
                <a:gd name="T1" fmla="*/ 0 h 245"/>
                <a:gd name="T2" fmla="*/ 0 w 480"/>
                <a:gd name="T3" fmla="*/ 0 h 245"/>
                <a:gd name="T4" fmla="*/ 0 w 480"/>
                <a:gd name="T5" fmla="*/ 0 h 245"/>
                <a:gd name="T6" fmla="*/ 0 w 480"/>
                <a:gd name="T7" fmla="*/ 0 h 245"/>
                <a:gd name="T8" fmla="*/ 0 w 480"/>
                <a:gd name="T9" fmla="*/ 0 h 245"/>
                <a:gd name="T10" fmla="*/ 0 w 480"/>
                <a:gd name="T11" fmla="*/ 0 h 245"/>
                <a:gd name="T12" fmla="*/ 0 w 480"/>
                <a:gd name="T13" fmla="*/ 0 h 245"/>
                <a:gd name="T14" fmla="*/ 0 w 480"/>
                <a:gd name="T15" fmla="*/ 0 h 245"/>
                <a:gd name="T16" fmla="*/ 0 w 480"/>
                <a:gd name="T17" fmla="*/ 0 h 245"/>
                <a:gd name="T18" fmla="*/ 0 w 480"/>
                <a:gd name="T19" fmla="*/ 0 h 245"/>
                <a:gd name="T20" fmla="*/ 0 w 480"/>
                <a:gd name="T21" fmla="*/ 0 h 245"/>
                <a:gd name="T22" fmla="*/ 0 w 480"/>
                <a:gd name="T23" fmla="*/ 0 h 245"/>
                <a:gd name="T24" fmla="*/ 0 w 480"/>
                <a:gd name="T25" fmla="*/ 0 h 245"/>
                <a:gd name="T26" fmla="*/ 0 w 480"/>
                <a:gd name="T27" fmla="*/ 0 h 245"/>
                <a:gd name="T28" fmla="*/ 0 w 480"/>
                <a:gd name="T29" fmla="*/ 0 h 245"/>
                <a:gd name="T30" fmla="*/ 0 w 480"/>
                <a:gd name="T31" fmla="*/ 0 h 245"/>
                <a:gd name="T32" fmla="*/ 0 w 480"/>
                <a:gd name="T33" fmla="*/ 0 h 245"/>
                <a:gd name="T34" fmla="*/ 0 w 480"/>
                <a:gd name="T35" fmla="*/ 0 h 24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0"/>
                <a:gd name="T55" fmla="*/ 0 h 245"/>
                <a:gd name="T56" fmla="*/ 480 w 480"/>
                <a:gd name="T57" fmla="*/ 245 h 24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0" h="245">
                  <a:moveTo>
                    <a:pt x="0" y="72"/>
                  </a:moveTo>
                  <a:lnTo>
                    <a:pt x="24" y="119"/>
                  </a:lnTo>
                  <a:lnTo>
                    <a:pt x="92" y="165"/>
                  </a:lnTo>
                  <a:lnTo>
                    <a:pt x="206" y="210"/>
                  </a:lnTo>
                  <a:lnTo>
                    <a:pt x="274" y="228"/>
                  </a:lnTo>
                  <a:lnTo>
                    <a:pt x="389" y="245"/>
                  </a:lnTo>
                  <a:lnTo>
                    <a:pt x="458" y="236"/>
                  </a:lnTo>
                  <a:lnTo>
                    <a:pt x="480" y="200"/>
                  </a:lnTo>
                  <a:lnTo>
                    <a:pt x="480" y="173"/>
                  </a:lnTo>
                  <a:lnTo>
                    <a:pt x="458" y="126"/>
                  </a:lnTo>
                  <a:lnTo>
                    <a:pt x="389" y="80"/>
                  </a:lnTo>
                  <a:lnTo>
                    <a:pt x="274" y="35"/>
                  </a:lnTo>
                  <a:lnTo>
                    <a:pt x="206" y="17"/>
                  </a:lnTo>
                  <a:lnTo>
                    <a:pt x="92" y="0"/>
                  </a:lnTo>
                  <a:lnTo>
                    <a:pt x="24" y="10"/>
                  </a:lnTo>
                  <a:lnTo>
                    <a:pt x="0" y="45"/>
                  </a:lnTo>
                  <a:lnTo>
                    <a:pt x="0" y="72"/>
                  </a:lnTo>
                  <a:lnTo>
                    <a:pt x="1" y="7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1" name="Freeform 33">
              <a:extLst>
                <a:ext uri="{FF2B5EF4-FFF2-40B4-BE49-F238E27FC236}">
                  <a16:creationId xmlns:a16="http://schemas.microsoft.com/office/drawing/2014/main" id="{A7424A4F-5A46-98E7-7572-B5755D9DE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" y="805"/>
              <a:ext cx="7" cy="6"/>
            </a:xfrm>
            <a:custGeom>
              <a:avLst/>
              <a:gdLst>
                <a:gd name="T0" fmla="*/ 0 w 45"/>
                <a:gd name="T1" fmla="*/ 0 h 27"/>
                <a:gd name="T2" fmla="*/ 0 w 45"/>
                <a:gd name="T3" fmla="*/ 0 h 27"/>
                <a:gd name="T4" fmla="*/ 0 w 45"/>
                <a:gd name="T5" fmla="*/ 0 h 27"/>
                <a:gd name="T6" fmla="*/ 0 w 45"/>
                <a:gd name="T7" fmla="*/ 0 h 27"/>
                <a:gd name="T8" fmla="*/ 0 w 45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27"/>
                <a:gd name="T17" fmla="*/ 45 w 4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27">
                  <a:moveTo>
                    <a:pt x="0" y="8"/>
                  </a:moveTo>
                  <a:lnTo>
                    <a:pt x="23" y="27"/>
                  </a:lnTo>
                  <a:lnTo>
                    <a:pt x="45" y="20"/>
                  </a:lnTo>
                  <a:lnTo>
                    <a:pt x="23" y="0"/>
                  </a:lnTo>
                  <a:lnTo>
                    <a:pt x="24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2" name="Freeform 34">
              <a:extLst>
                <a:ext uri="{FF2B5EF4-FFF2-40B4-BE49-F238E27FC236}">
                  <a16:creationId xmlns:a16="http://schemas.microsoft.com/office/drawing/2014/main" id="{92130A0C-B4EF-D0E2-5001-8E36DA114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" y="735"/>
              <a:ext cx="86" cy="47"/>
            </a:xfrm>
            <a:custGeom>
              <a:avLst/>
              <a:gdLst>
                <a:gd name="T0" fmla="*/ 0 w 480"/>
                <a:gd name="T1" fmla="*/ 0 h 265"/>
                <a:gd name="T2" fmla="*/ 0 w 480"/>
                <a:gd name="T3" fmla="*/ 0 h 265"/>
                <a:gd name="T4" fmla="*/ 0 w 480"/>
                <a:gd name="T5" fmla="*/ 0 h 265"/>
                <a:gd name="T6" fmla="*/ 0 w 480"/>
                <a:gd name="T7" fmla="*/ 0 h 265"/>
                <a:gd name="T8" fmla="*/ 0 w 480"/>
                <a:gd name="T9" fmla="*/ 0 h 265"/>
                <a:gd name="T10" fmla="*/ 0 w 480"/>
                <a:gd name="T11" fmla="*/ 0 h 265"/>
                <a:gd name="T12" fmla="*/ 0 w 480"/>
                <a:gd name="T13" fmla="*/ 0 h 265"/>
                <a:gd name="T14" fmla="*/ 0 w 480"/>
                <a:gd name="T15" fmla="*/ 0 h 265"/>
                <a:gd name="T16" fmla="*/ 0 w 480"/>
                <a:gd name="T17" fmla="*/ 0 h 265"/>
                <a:gd name="T18" fmla="*/ 0 w 480"/>
                <a:gd name="T19" fmla="*/ 0 h 265"/>
                <a:gd name="T20" fmla="*/ 0 w 480"/>
                <a:gd name="T21" fmla="*/ 0 h 265"/>
                <a:gd name="T22" fmla="*/ 0 w 480"/>
                <a:gd name="T23" fmla="*/ 0 h 265"/>
                <a:gd name="T24" fmla="*/ 0 w 480"/>
                <a:gd name="T25" fmla="*/ 0 h 265"/>
                <a:gd name="T26" fmla="*/ 0 w 480"/>
                <a:gd name="T27" fmla="*/ 0 h 265"/>
                <a:gd name="T28" fmla="*/ 0 w 480"/>
                <a:gd name="T29" fmla="*/ 0 h 265"/>
                <a:gd name="T30" fmla="*/ 0 w 480"/>
                <a:gd name="T31" fmla="*/ 0 h 265"/>
                <a:gd name="T32" fmla="*/ 0 w 480"/>
                <a:gd name="T33" fmla="*/ 0 h 265"/>
                <a:gd name="T34" fmla="*/ 0 w 480"/>
                <a:gd name="T35" fmla="*/ 0 h 265"/>
                <a:gd name="T36" fmla="*/ 0 w 480"/>
                <a:gd name="T37" fmla="*/ 0 h 265"/>
                <a:gd name="T38" fmla="*/ 0 w 480"/>
                <a:gd name="T39" fmla="*/ 0 h 265"/>
                <a:gd name="T40" fmla="*/ 0 w 480"/>
                <a:gd name="T41" fmla="*/ 0 h 265"/>
                <a:gd name="T42" fmla="*/ 0 w 480"/>
                <a:gd name="T43" fmla="*/ 0 h 265"/>
                <a:gd name="T44" fmla="*/ 0 w 480"/>
                <a:gd name="T45" fmla="*/ 0 h 265"/>
                <a:gd name="T46" fmla="*/ 0 w 480"/>
                <a:gd name="T47" fmla="*/ 0 h 265"/>
                <a:gd name="T48" fmla="*/ 0 w 480"/>
                <a:gd name="T49" fmla="*/ 0 h 265"/>
                <a:gd name="T50" fmla="*/ 0 w 480"/>
                <a:gd name="T51" fmla="*/ 0 h 265"/>
                <a:gd name="T52" fmla="*/ 0 w 480"/>
                <a:gd name="T53" fmla="*/ 0 h 265"/>
                <a:gd name="T54" fmla="*/ 0 w 480"/>
                <a:gd name="T55" fmla="*/ 0 h 265"/>
                <a:gd name="T56" fmla="*/ 0 w 480"/>
                <a:gd name="T57" fmla="*/ 0 h 265"/>
                <a:gd name="T58" fmla="*/ 0 w 480"/>
                <a:gd name="T59" fmla="*/ 0 h 26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80"/>
                <a:gd name="T91" fmla="*/ 0 h 265"/>
                <a:gd name="T92" fmla="*/ 480 w 480"/>
                <a:gd name="T93" fmla="*/ 265 h 26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80" h="265">
                  <a:moveTo>
                    <a:pt x="0" y="91"/>
                  </a:moveTo>
                  <a:lnTo>
                    <a:pt x="24" y="139"/>
                  </a:lnTo>
                  <a:lnTo>
                    <a:pt x="69" y="165"/>
                  </a:lnTo>
                  <a:lnTo>
                    <a:pt x="115" y="177"/>
                  </a:lnTo>
                  <a:lnTo>
                    <a:pt x="161" y="176"/>
                  </a:lnTo>
                  <a:lnTo>
                    <a:pt x="183" y="154"/>
                  </a:lnTo>
                  <a:lnTo>
                    <a:pt x="206" y="105"/>
                  </a:lnTo>
                  <a:lnTo>
                    <a:pt x="229" y="71"/>
                  </a:lnTo>
                  <a:lnTo>
                    <a:pt x="274" y="55"/>
                  </a:lnTo>
                  <a:lnTo>
                    <a:pt x="320" y="54"/>
                  </a:lnTo>
                  <a:lnTo>
                    <a:pt x="389" y="72"/>
                  </a:lnTo>
                  <a:lnTo>
                    <a:pt x="435" y="99"/>
                  </a:lnTo>
                  <a:lnTo>
                    <a:pt x="458" y="118"/>
                  </a:lnTo>
                  <a:lnTo>
                    <a:pt x="480" y="165"/>
                  </a:lnTo>
                  <a:lnTo>
                    <a:pt x="480" y="221"/>
                  </a:lnTo>
                  <a:lnTo>
                    <a:pt x="458" y="255"/>
                  </a:lnTo>
                  <a:lnTo>
                    <a:pt x="435" y="263"/>
                  </a:lnTo>
                  <a:lnTo>
                    <a:pt x="389" y="265"/>
                  </a:lnTo>
                  <a:lnTo>
                    <a:pt x="320" y="246"/>
                  </a:lnTo>
                  <a:lnTo>
                    <a:pt x="274" y="220"/>
                  </a:lnTo>
                  <a:lnTo>
                    <a:pt x="229" y="180"/>
                  </a:lnTo>
                  <a:lnTo>
                    <a:pt x="206" y="133"/>
                  </a:lnTo>
                  <a:lnTo>
                    <a:pt x="183" y="72"/>
                  </a:lnTo>
                  <a:lnTo>
                    <a:pt x="161" y="39"/>
                  </a:lnTo>
                  <a:lnTo>
                    <a:pt x="115" y="12"/>
                  </a:lnTo>
                  <a:lnTo>
                    <a:pt x="69" y="0"/>
                  </a:lnTo>
                  <a:lnTo>
                    <a:pt x="24" y="1"/>
                  </a:lnTo>
                  <a:lnTo>
                    <a:pt x="0" y="36"/>
                  </a:lnTo>
                  <a:lnTo>
                    <a:pt x="0" y="91"/>
                  </a:lnTo>
                  <a:lnTo>
                    <a:pt x="1" y="9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3" name="Freeform 35">
              <a:extLst>
                <a:ext uri="{FF2B5EF4-FFF2-40B4-BE49-F238E27FC236}">
                  <a16:creationId xmlns:a16="http://schemas.microsoft.com/office/drawing/2014/main" id="{BD7EC787-8103-78A8-17BE-B0FB3E983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" y="1777"/>
              <a:ext cx="1" cy="627"/>
            </a:xfrm>
            <a:custGeom>
              <a:avLst/>
              <a:gdLst>
                <a:gd name="T0" fmla="*/ 0 w 1"/>
                <a:gd name="T1" fmla="*/ 0 h 3496"/>
                <a:gd name="T2" fmla="*/ 0 w 1"/>
                <a:gd name="T3" fmla="*/ 1 h 3496"/>
                <a:gd name="T4" fmla="*/ 1 w 1"/>
                <a:gd name="T5" fmla="*/ 1 h 3496"/>
                <a:gd name="T6" fmla="*/ 0 60000 65536"/>
                <a:gd name="T7" fmla="*/ 0 60000 65536"/>
                <a:gd name="T8" fmla="*/ 0 60000 65536"/>
                <a:gd name="T9" fmla="*/ 0 w 1"/>
                <a:gd name="T10" fmla="*/ 0 h 3496"/>
                <a:gd name="T11" fmla="*/ 1 w 1"/>
                <a:gd name="T12" fmla="*/ 3496 h 34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496">
                  <a:moveTo>
                    <a:pt x="0" y="0"/>
                  </a:moveTo>
                  <a:lnTo>
                    <a:pt x="0" y="3496"/>
                  </a:lnTo>
                  <a:lnTo>
                    <a:pt x="1" y="349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4" name="Freeform 36">
              <a:extLst>
                <a:ext uri="{FF2B5EF4-FFF2-40B4-BE49-F238E27FC236}">
                  <a16:creationId xmlns:a16="http://schemas.microsoft.com/office/drawing/2014/main" id="{0B0135DF-8EBF-351B-FABD-23319B887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" y="1777"/>
              <a:ext cx="2" cy="627"/>
            </a:xfrm>
            <a:custGeom>
              <a:avLst/>
              <a:gdLst>
                <a:gd name="T0" fmla="*/ 0 w 1"/>
                <a:gd name="T1" fmla="*/ 0 h 3496"/>
                <a:gd name="T2" fmla="*/ 0 w 1"/>
                <a:gd name="T3" fmla="*/ 1 h 3496"/>
                <a:gd name="T4" fmla="*/ 32 w 1"/>
                <a:gd name="T5" fmla="*/ 1 h 3496"/>
                <a:gd name="T6" fmla="*/ 0 60000 65536"/>
                <a:gd name="T7" fmla="*/ 0 60000 65536"/>
                <a:gd name="T8" fmla="*/ 0 60000 65536"/>
                <a:gd name="T9" fmla="*/ 0 w 1"/>
                <a:gd name="T10" fmla="*/ 0 h 3496"/>
                <a:gd name="T11" fmla="*/ 1 w 1"/>
                <a:gd name="T12" fmla="*/ 3496 h 34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496">
                  <a:moveTo>
                    <a:pt x="0" y="0"/>
                  </a:moveTo>
                  <a:lnTo>
                    <a:pt x="0" y="3496"/>
                  </a:lnTo>
                  <a:lnTo>
                    <a:pt x="1" y="349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5" name="Freeform 37">
              <a:extLst>
                <a:ext uri="{FF2B5EF4-FFF2-40B4-BE49-F238E27FC236}">
                  <a16:creationId xmlns:a16="http://schemas.microsoft.com/office/drawing/2014/main" id="{BF9BBFE3-5B24-7F58-BA24-4FB49BF5D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" y="2368"/>
              <a:ext cx="730" cy="2"/>
            </a:xfrm>
            <a:custGeom>
              <a:avLst/>
              <a:gdLst>
                <a:gd name="T0" fmla="*/ 0 w 4085"/>
                <a:gd name="T1" fmla="*/ 0 h 2"/>
                <a:gd name="T2" fmla="*/ 1 w 4085"/>
                <a:gd name="T3" fmla="*/ 0 h 2"/>
                <a:gd name="T4" fmla="*/ 1 w 4085"/>
                <a:gd name="T5" fmla="*/ 0 h 2"/>
                <a:gd name="T6" fmla="*/ 0 60000 65536"/>
                <a:gd name="T7" fmla="*/ 0 60000 65536"/>
                <a:gd name="T8" fmla="*/ 0 60000 65536"/>
                <a:gd name="T9" fmla="*/ 0 w 4085"/>
                <a:gd name="T10" fmla="*/ 0 h 2"/>
                <a:gd name="T11" fmla="*/ 4085 w 408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85" h="2">
                  <a:moveTo>
                    <a:pt x="0" y="0"/>
                  </a:moveTo>
                  <a:lnTo>
                    <a:pt x="4084" y="0"/>
                  </a:lnTo>
                  <a:lnTo>
                    <a:pt x="4085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6" name="Freeform 38">
              <a:extLst>
                <a:ext uri="{FF2B5EF4-FFF2-40B4-BE49-F238E27FC236}">
                  <a16:creationId xmlns:a16="http://schemas.microsoft.com/office/drawing/2014/main" id="{16440893-ABCB-6A61-31C2-221D59C1B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" y="2357"/>
              <a:ext cx="64" cy="22"/>
            </a:xfrm>
            <a:custGeom>
              <a:avLst/>
              <a:gdLst>
                <a:gd name="T0" fmla="*/ 0 w 360"/>
                <a:gd name="T1" fmla="*/ 0 h 121"/>
                <a:gd name="T2" fmla="*/ 0 w 360"/>
                <a:gd name="T3" fmla="*/ 0 h 121"/>
                <a:gd name="T4" fmla="*/ 0 w 360"/>
                <a:gd name="T5" fmla="*/ 0 h 121"/>
                <a:gd name="T6" fmla="*/ 0 w 360"/>
                <a:gd name="T7" fmla="*/ 0 h 1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121"/>
                <a:gd name="T14" fmla="*/ 360 w 360"/>
                <a:gd name="T15" fmla="*/ 121 h 1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121">
                  <a:moveTo>
                    <a:pt x="360" y="0"/>
                  </a:moveTo>
                  <a:lnTo>
                    <a:pt x="360" y="121"/>
                  </a:lnTo>
                  <a:lnTo>
                    <a:pt x="0" y="61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7" name="Freeform 39">
              <a:extLst>
                <a:ext uri="{FF2B5EF4-FFF2-40B4-BE49-F238E27FC236}">
                  <a16:creationId xmlns:a16="http://schemas.microsoft.com/office/drawing/2014/main" id="{4ADDACC6-B251-1BE8-3D5F-D55795593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" y="2357"/>
              <a:ext cx="64" cy="22"/>
            </a:xfrm>
            <a:custGeom>
              <a:avLst/>
              <a:gdLst>
                <a:gd name="T0" fmla="*/ 0 w 360"/>
                <a:gd name="T1" fmla="*/ 0 h 121"/>
                <a:gd name="T2" fmla="*/ 0 w 360"/>
                <a:gd name="T3" fmla="*/ 0 h 121"/>
                <a:gd name="T4" fmla="*/ 0 w 360"/>
                <a:gd name="T5" fmla="*/ 0 h 121"/>
                <a:gd name="T6" fmla="*/ 0 w 360"/>
                <a:gd name="T7" fmla="*/ 0 h 1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121"/>
                <a:gd name="T14" fmla="*/ 360 w 360"/>
                <a:gd name="T15" fmla="*/ 121 h 1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121">
                  <a:moveTo>
                    <a:pt x="360" y="0"/>
                  </a:moveTo>
                  <a:lnTo>
                    <a:pt x="360" y="121"/>
                  </a:lnTo>
                  <a:lnTo>
                    <a:pt x="0" y="61"/>
                  </a:lnTo>
                  <a:lnTo>
                    <a:pt x="36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8" name="Freeform 40">
              <a:extLst>
                <a:ext uri="{FF2B5EF4-FFF2-40B4-BE49-F238E27FC236}">
                  <a16:creationId xmlns:a16="http://schemas.microsoft.com/office/drawing/2014/main" id="{18BC0B98-77DC-5C33-67CE-90728A1A2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" y="2357"/>
              <a:ext cx="65" cy="22"/>
            </a:xfrm>
            <a:custGeom>
              <a:avLst/>
              <a:gdLst>
                <a:gd name="T0" fmla="*/ 0 w 360"/>
                <a:gd name="T1" fmla="*/ 0 h 121"/>
                <a:gd name="T2" fmla="*/ 0 w 360"/>
                <a:gd name="T3" fmla="*/ 0 h 121"/>
                <a:gd name="T4" fmla="*/ 0 w 360"/>
                <a:gd name="T5" fmla="*/ 0 h 121"/>
                <a:gd name="T6" fmla="*/ 0 w 360"/>
                <a:gd name="T7" fmla="*/ 0 h 1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121"/>
                <a:gd name="T14" fmla="*/ 360 w 360"/>
                <a:gd name="T15" fmla="*/ 121 h 1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121">
                  <a:moveTo>
                    <a:pt x="0" y="0"/>
                  </a:moveTo>
                  <a:lnTo>
                    <a:pt x="0" y="121"/>
                  </a:lnTo>
                  <a:lnTo>
                    <a:pt x="36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9" name="Freeform 41">
              <a:extLst>
                <a:ext uri="{FF2B5EF4-FFF2-40B4-BE49-F238E27FC236}">
                  <a16:creationId xmlns:a16="http://schemas.microsoft.com/office/drawing/2014/main" id="{81FBF95E-F86A-368F-24F2-080A85783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" y="2357"/>
              <a:ext cx="65" cy="22"/>
            </a:xfrm>
            <a:custGeom>
              <a:avLst/>
              <a:gdLst>
                <a:gd name="T0" fmla="*/ 0 w 360"/>
                <a:gd name="T1" fmla="*/ 0 h 121"/>
                <a:gd name="T2" fmla="*/ 0 w 360"/>
                <a:gd name="T3" fmla="*/ 0 h 121"/>
                <a:gd name="T4" fmla="*/ 0 w 360"/>
                <a:gd name="T5" fmla="*/ 0 h 121"/>
                <a:gd name="T6" fmla="*/ 0 w 360"/>
                <a:gd name="T7" fmla="*/ 0 h 1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121"/>
                <a:gd name="T14" fmla="*/ 360 w 360"/>
                <a:gd name="T15" fmla="*/ 121 h 1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121">
                  <a:moveTo>
                    <a:pt x="0" y="0"/>
                  </a:moveTo>
                  <a:lnTo>
                    <a:pt x="0" y="121"/>
                  </a:lnTo>
                  <a:lnTo>
                    <a:pt x="360" y="61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10" name="Freeform 42">
              <a:extLst>
                <a:ext uri="{FF2B5EF4-FFF2-40B4-BE49-F238E27FC236}">
                  <a16:creationId xmlns:a16="http://schemas.microsoft.com/office/drawing/2014/main" id="{0A7692A5-6862-1296-9F44-B771DDAB2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" y="2239"/>
              <a:ext cx="50" cy="86"/>
            </a:xfrm>
            <a:custGeom>
              <a:avLst/>
              <a:gdLst>
                <a:gd name="T0" fmla="*/ 0 w 283"/>
                <a:gd name="T1" fmla="*/ 0 h 481"/>
                <a:gd name="T2" fmla="*/ 0 w 283"/>
                <a:gd name="T3" fmla="*/ 0 h 481"/>
                <a:gd name="T4" fmla="*/ 0 w 283"/>
                <a:gd name="T5" fmla="*/ 0 h 481"/>
                <a:gd name="T6" fmla="*/ 0 w 283"/>
                <a:gd name="T7" fmla="*/ 0 h 481"/>
                <a:gd name="T8" fmla="*/ 0 w 283"/>
                <a:gd name="T9" fmla="*/ 0 h 481"/>
                <a:gd name="T10" fmla="*/ 0 w 283"/>
                <a:gd name="T11" fmla="*/ 0 h 481"/>
                <a:gd name="T12" fmla="*/ 0 w 283"/>
                <a:gd name="T13" fmla="*/ 0 h 481"/>
                <a:gd name="T14" fmla="*/ 0 w 283"/>
                <a:gd name="T15" fmla="*/ 0 h 481"/>
                <a:gd name="T16" fmla="*/ 0 w 283"/>
                <a:gd name="T17" fmla="*/ 0 h 481"/>
                <a:gd name="T18" fmla="*/ 0 w 283"/>
                <a:gd name="T19" fmla="*/ 0 h 481"/>
                <a:gd name="T20" fmla="*/ 0 w 283"/>
                <a:gd name="T21" fmla="*/ 0 h 481"/>
                <a:gd name="T22" fmla="*/ 0 w 283"/>
                <a:gd name="T23" fmla="*/ 0 h 481"/>
                <a:gd name="T24" fmla="*/ 0 w 283"/>
                <a:gd name="T25" fmla="*/ 0 h 481"/>
                <a:gd name="T26" fmla="*/ 0 w 283"/>
                <a:gd name="T27" fmla="*/ 0 h 481"/>
                <a:gd name="T28" fmla="*/ 0 w 283"/>
                <a:gd name="T29" fmla="*/ 0 h 4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3"/>
                <a:gd name="T46" fmla="*/ 0 h 481"/>
                <a:gd name="T47" fmla="*/ 283 w 283"/>
                <a:gd name="T48" fmla="*/ 481 h 48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3" h="481">
                  <a:moveTo>
                    <a:pt x="112" y="115"/>
                  </a:moveTo>
                  <a:lnTo>
                    <a:pt x="118" y="92"/>
                  </a:lnTo>
                  <a:lnTo>
                    <a:pt x="144" y="46"/>
                  </a:lnTo>
                  <a:lnTo>
                    <a:pt x="164" y="24"/>
                  </a:lnTo>
                  <a:lnTo>
                    <a:pt x="198" y="0"/>
                  </a:lnTo>
                  <a:lnTo>
                    <a:pt x="252" y="0"/>
                  </a:lnTo>
                  <a:lnTo>
                    <a:pt x="274" y="24"/>
                  </a:lnTo>
                  <a:lnTo>
                    <a:pt x="281" y="46"/>
                  </a:lnTo>
                  <a:lnTo>
                    <a:pt x="283" y="92"/>
                  </a:lnTo>
                  <a:lnTo>
                    <a:pt x="270" y="138"/>
                  </a:lnTo>
                  <a:lnTo>
                    <a:pt x="245" y="183"/>
                  </a:lnTo>
                  <a:lnTo>
                    <a:pt x="199" y="252"/>
                  </a:lnTo>
                  <a:lnTo>
                    <a:pt x="0" y="481"/>
                  </a:lnTo>
                  <a:lnTo>
                    <a:pt x="192" y="481"/>
                  </a:lnTo>
                  <a:lnTo>
                    <a:pt x="193" y="48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11" name="Freeform 43">
              <a:extLst>
                <a:ext uri="{FF2B5EF4-FFF2-40B4-BE49-F238E27FC236}">
                  <a16:creationId xmlns:a16="http://schemas.microsoft.com/office/drawing/2014/main" id="{7149A363-63A9-7581-5BA6-DC71FD43D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" y="2239"/>
              <a:ext cx="21" cy="86"/>
            </a:xfrm>
            <a:custGeom>
              <a:avLst/>
              <a:gdLst>
                <a:gd name="T0" fmla="*/ 0 w 128"/>
                <a:gd name="T1" fmla="*/ 0 h 481"/>
                <a:gd name="T2" fmla="*/ 0 w 128"/>
                <a:gd name="T3" fmla="*/ 0 h 481"/>
                <a:gd name="T4" fmla="*/ 0 w 128"/>
                <a:gd name="T5" fmla="*/ 0 h 481"/>
                <a:gd name="T6" fmla="*/ 0 60000 65536"/>
                <a:gd name="T7" fmla="*/ 0 60000 65536"/>
                <a:gd name="T8" fmla="*/ 0 60000 65536"/>
                <a:gd name="T9" fmla="*/ 0 w 128"/>
                <a:gd name="T10" fmla="*/ 0 h 481"/>
                <a:gd name="T11" fmla="*/ 128 w 128"/>
                <a:gd name="T12" fmla="*/ 481 h 4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8" h="481">
                  <a:moveTo>
                    <a:pt x="128" y="0"/>
                  </a:moveTo>
                  <a:lnTo>
                    <a:pt x="0" y="481"/>
                  </a:lnTo>
                  <a:lnTo>
                    <a:pt x="1" y="48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12" name="Freeform 44">
              <a:extLst>
                <a:ext uri="{FF2B5EF4-FFF2-40B4-BE49-F238E27FC236}">
                  <a16:creationId xmlns:a16="http://schemas.microsoft.com/office/drawing/2014/main" id="{1D922336-631D-C0CF-F424-020D46A01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" y="2268"/>
              <a:ext cx="36" cy="57"/>
            </a:xfrm>
            <a:custGeom>
              <a:avLst/>
              <a:gdLst>
                <a:gd name="T0" fmla="*/ 0 w 200"/>
                <a:gd name="T1" fmla="*/ 0 h 320"/>
                <a:gd name="T2" fmla="*/ 0 w 200"/>
                <a:gd name="T3" fmla="*/ 0 h 320"/>
                <a:gd name="T4" fmla="*/ 0 w 200"/>
                <a:gd name="T5" fmla="*/ 0 h 320"/>
                <a:gd name="T6" fmla="*/ 0 w 200"/>
                <a:gd name="T7" fmla="*/ 0 h 320"/>
                <a:gd name="T8" fmla="*/ 0 w 200"/>
                <a:gd name="T9" fmla="*/ 0 h 320"/>
                <a:gd name="T10" fmla="*/ 0 w 200"/>
                <a:gd name="T11" fmla="*/ 0 h 320"/>
                <a:gd name="T12" fmla="*/ 0 w 200"/>
                <a:gd name="T13" fmla="*/ 0 h 320"/>
                <a:gd name="T14" fmla="*/ 0 w 200"/>
                <a:gd name="T15" fmla="*/ 0 h 320"/>
                <a:gd name="T16" fmla="*/ 0 w 200"/>
                <a:gd name="T17" fmla="*/ 0 h 320"/>
                <a:gd name="T18" fmla="*/ 0 w 200"/>
                <a:gd name="T19" fmla="*/ 0 h 320"/>
                <a:gd name="T20" fmla="*/ 0 w 200"/>
                <a:gd name="T21" fmla="*/ 0 h 320"/>
                <a:gd name="T22" fmla="*/ 0 w 200"/>
                <a:gd name="T23" fmla="*/ 0 h 320"/>
                <a:gd name="T24" fmla="*/ 0 w 200"/>
                <a:gd name="T25" fmla="*/ 0 h 320"/>
                <a:gd name="T26" fmla="*/ 0 w 200"/>
                <a:gd name="T27" fmla="*/ 0 h 320"/>
                <a:gd name="T28" fmla="*/ 0 w 200"/>
                <a:gd name="T29" fmla="*/ 0 h 3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"/>
                <a:gd name="T46" fmla="*/ 0 h 320"/>
                <a:gd name="T47" fmla="*/ 200 w 200"/>
                <a:gd name="T48" fmla="*/ 320 h 3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" h="320">
                  <a:moveTo>
                    <a:pt x="200" y="68"/>
                  </a:moveTo>
                  <a:lnTo>
                    <a:pt x="184" y="22"/>
                  </a:lnTo>
                  <a:lnTo>
                    <a:pt x="164" y="0"/>
                  </a:lnTo>
                  <a:lnTo>
                    <a:pt x="122" y="0"/>
                  </a:lnTo>
                  <a:lnTo>
                    <a:pt x="89" y="22"/>
                  </a:lnTo>
                  <a:lnTo>
                    <a:pt x="49" y="68"/>
                  </a:lnTo>
                  <a:lnTo>
                    <a:pt x="17" y="137"/>
                  </a:lnTo>
                  <a:lnTo>
                    <a:pt x="4" y="183"/>
                  </a:lnTo>
                  <a:lnTo>
                    <a:pt x="0" y="252"/>
                  </a:lnTo>
                  <a:lnTo>
                    <a:pt x="15" y="298"/>
                  </a:lnTo>
                  <a:lnTo>
                    <a:pt x="36" y="320"/>
                  </a:lnTo>
                  <a:lnTo>
                    <a:pt x="77" y="320"/>
                  </a:lnTo>
                  <a:lnTo>
                    <a:pt x="111" y="298"/>
                  </a:lnTo>
                  <a:lnTo>
                    <a:pt x="151" y="252"/>
                  </a:lnTo>
                  <a:lnTo>
                    <a:pt x="152" y="25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13" name="Freeform 45">
              <a:extLst>
                <a:ext uri="{FF2B5EF4-FFF2-40B4-BE49-F238E27FC236}">
                  <a16:creationId xmlns:a16="http://schemas.microsoft.com/office/drawing/2014/main" id="{287804A7-3342-4AD0-4410-77718F0B6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" y="1777"/>
              <a:ext cx="127" cy="81"/>
            </a:xfrm>
            <a:custGeom>
              <a:avLst/>
              <a:gdLst>
                <a:gd name="T0" fmla="*/ 0 w 708"/>
                <a:gd name="T1" fmla="*/ 0 h 453"/>
                <a:gd name="T2" fmla="*/ 0 w 708"/>
                <a:gd name="T3" fmla="*/ 0 h 453"/>
                <a:gd name="T4" fmla="*/ 0 w 708"/>
                <a:gd name="T5" fmla="*/ 0 h 453"/>
                <a:gd name="T6" fmla="*/ 0 60000 65536"/>
                <a:gd name="T7" fmla="*/ 0 60000 65536"/>
                <a:gd name="T8" fmla="*/ 0 60000 65536"/>
                <a:gd name="T9" fmla="*/ 0 w 708"/>
                <a:gd name="T10" fmla="*/ 0 h 453"/>
                <a:gd name="T11" fmla="*/ 708 w 708"/>
                <a:gd name="T12" fmla="*/ 453 h 4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8" h="453">
                  <a:moveTo>
                    <a:pt x="708" y="0"/>
                  </a:moveTo>
                  <a:lnTo>
                    <a:pt x="0" y="453"/>
                  </a:lnTo>
                  <a:lnTo>
                    <a:pt x="1" y="453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14" name="Freeform 46">
              <a:extLst>
                <a:ext uri="{FF2B5EF4-FFF2-40B4-BE49-F238E27FC236}">
                  <a16:creationId xmlns:a16="http://schemas.microsoft.com/office/drawing/2014/main" id="{472FAEA1-1E18-A065-EBAE-39A9B5E7B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" y="1849"/>
              <a:ext cx="59" cy="45"/>
            </a:xfrm>
            <a:custGeom>
              <a:avLst/>
              <a:gdLst>
                <a:gd name="T0" fmla="*/ 0 w 336"/>
                <a:gd name="T1" fmla="*/ 0 h 244"/>
                <a:gd name="T2" fmla="*/ 0 w 336"/>
                <a:gd name="T3" fmla="*/ 0 h 244"/>
                <a:gd name="T4" fmla="*/ 0 w 336"/>
                <a:gd name="T5" fmla="*/ 0 h 244"/>
                <a:gd name="T6" fmla="*/ 0 w 336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244"/>
                <a:gd name="T14" fmla="*/ 336 w 336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244">
                  <a:moveTo>
                    <a:pt x="271" y="0"/>
                  </a:moveTo>
                  <a:lnTo>
                    <a:pt x="336" y="101"/>
                  </a:lnTo>
                  <a:lnTo>
                    <a:pt x="0" y="244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15" name="Freeform 47">
              <a:extLst>
                <a:ext uri="{FF2B5EF4-FFF2-40B4-BE49-F238E27FC236}">
                  <a16:creationId xmlns:a16="http://schemas.microsoft.com/office/drawing/2014/main" id="{7CFEB14B-0E12-3491-F1DA-485E07A90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" y="1849"/>
              <a:ext cx="59" cy="45"/>
            </a:xfrm>
            <a:custGeom>
              <a:avLst/>
              <a:gdLst>
                <a:gd name="T0" fmla="*/ 0 w 336"/>
                <a:gd name="T1" fmla="*/ 0 h 244"/>
                <a:gd name="T2" fmla="*/ 0 w 336"/>
                <a:gd name="T3" fmla="*/ 0 h 244"/>
                <a:gd name="T4" fmla="*/ 0 w 336"/>
                <a:gd name="T5" fmla="*/ 0 h 244"/>
                <a:gd name="T6" fmla="*/ 0 w 336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244"/>
                <a:gd name="T14" fmla="*/ 336 w 336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244">
                  <a:moveTo>
                    <a:pt x="271" y="0"/>
                  </a:moveTo>
                  <a:lnTo>
                    <a:pt x="336" y="101"/>
                  </a:lnTo>
                  <a:lnTo>
                    <a:pt x="0" y="244"/>
                  </a:lnTo>
                  <a:lnTo>
                    <a:pt x="271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16" name="Freeform 48">
              <a:extLst>
                <a:ext uri="{FF2B5EF4-FFF2-40B4-BE49-F238E27FC236}">
                  <a16:creationId xmlns:a16="http://schemas.microsoft.com/office/drawing/2014/main" id="{7C8685D1-D613-2BEB-CE0F-A7B17415A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" y="1777"/>
              <a:ext cx="149" cy="140"/>
            </a:xfrm>
            <a:custGeom>
              <a:avLst/>
              <a:gdLst>
                <a:gd name="T0" fmla="*/ 0 w 831"/>
                <a:gd name="T1" fmla="*/ 0 h 784"/>
                <a:gd name="T2" fmla="*/ 0 w 831"/>
                <a:gd name="T3" fmla="*/ 0 h 784"/>
                <a:gd name="T4" fmla="*/ 0 w 831"/>
                <a:gd name="T5" fmla="*/ 0 h 784"/>
                <a:gd name="T6" fmla="*/ 0 60000 65536"/>
                <a:gd name="T7" fmla="*/ 0 60000 65536"/>
                <a:gd name="T8" fmla="*/ 0 60000 65536"/>
                <a:gd name="T9" fmla="*/ 0 w 831"/>
                <a:gd name="T10" fmla="*/ 0 h 784"/>
                <a:gd name="T11" fmla="*/ 831 w 831"/>
                <a:gd name="T12" fmla="*/ 784 h 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1" h="784">
                  <a:moveTo>
                    <a:pt x="0" y="0"/>
                  </a:moveTo>
                  <a:lnTo>
                    <a:pt x="830" y="784"/>
                  </a:lnTo>
                  <a:lnTo>
                    <a:pt x="831" y="78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17" name="Freeform 49">
              <a:extLst>
                <a:ext uri="{FF2B5EF4-FFF2-40B4-BE49-F238E27FC236}">
                  <a16:creationId xmlns:a16="http://schemas.microsoft.com/office/drawing/2014/main" id="{D2A8E5BD-D765-A623-66E7-5582FE935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" y="1638"/>
              <a:ext cx="75" cy="48"/>
            </a:xfrm>
            <a:custGeom>
              <a:avLst/>
              <a:gdLst>
                <a:gd name="T0" fmla="*/ 0 w 424"/>
                <a:gd name="T1" fmla="*/ 0 h 262"/>
                <a:gd name="T2" fmla="*/ 0 w 424"/>
                <a:gd name="T3" fmla="*/ 0 h 262"/>
                <a:gd name="T4" fmla="*/ 0 w 424"/>
                <a:gd name="T5" fmla="*/ 0 h 262"/>
                <a:gd name="T6" fmla="*/ 0 60000 65536"/>
                <a:gd name="T7" fmla="*/ 0 60000 65536"/>
                <a:gd name="T8" fmla="*/ 0 60000 65536"/>
                <a:gd name="T9" fmla="*/ 0 w 424"/>
                <a:gd name="T10" fmla="*/ 0 h 262"/>
                <a:gd name="T11" fmla="*/ 424 w 424"/>
                <a:gd name="T12" fmla="*/ 262 h 2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4" h="262">
                  <a:moveTo>
                    <a:pt x="424" y="0"/>
                  </a:moveTo>
                  <a:lnTo>
                    <a:pt x="0" y="262"/>
                  </a:lnTo>
                  <a:lnTo>
                    <a:pt x="2" y="26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18" name="Freeform 50">
              <a:extLst>
                <a:ext uri="{FF2B5EF4-FFF2-40B4-BE49-F238E27FC236}">
                  <a16:creationId xmlns:a16="http://schemas.microsoft.com/office/drawing/2014/main" id="{3A7E2ECC-3B25-92AB-39F6-846F2E2A6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" y="1641"/>
              <a:ext cx="56" cy="38"/>
            </a:xfrm>
            <a:custGeom>
              <a:avLst/>
              <a:gdLst>
                <a:gd name="T0" fmla="*/ 0 w 313"/>
                <a:gd name="T1" fmla="*/ 0 h 215"/>
                <a:gd name="T2" fmla="*/ 0 w 313"/>
                <a:gd name="T3" fmla="*/ 0 h 215"/>
                <a:gd name="T4" fmla="*/ 0 w 313"/>
                <a:gd name="T5" fmla="*/ 0 h 215"/>
                <a:gd name="T6" fmla="*/ 0 w 313"/>
                <a:gd name="T7" fmla="*/ 0 h 215"/>
                <a:gd name="T8" fmla="*/ 0 w 313"/>
                <a:gd name="T9" fmla="*/ 0 h 215"/>
                <a:gd name="T10" fmla="*/ 0 w 313"/>
                <a:gd name="T11" fmla="*/ 0 h 215"/>
                <a:gd name="T12" fmla="*/ 0 w 313"/>
                <a:gd name="T13" fmla="*/ 0 h 215"/>
                <a:gd name="T14" fmla="*/ 0 w 313"/>
                <a:gd name="T15" fmla="*/ 0 h 215"/>
                <a:gd name="T16" fmla="*/ 0 w 313"/>
                <a:gd name="T17" fmla="*/ 0 h 215"/>
                <a:gd name="T18" fmla="*/ 0 w 313"/>
                <a:gd name="T19" fmla="*/ 0 h 215"/>
                <a:gd name="T20" fmla="*/ 0 w 313"/>
                <a:gd name="T21" fmla="*/ 0 h 215"/>
                <a:gd name="T22" fmla="*/ 0 w 313"/>
                <a:gd name="T23" fmla="*/ 0 h 215"/>
                <a:gd name="T24" fmla="*/ 0 w 313"/>
                <a:gd name="T25" fmla="*/ 0 h 215"/>
                <a:gd name="T26" fmla="*/ 0 w 313"/>
                <a:gd name="T27" fmla="*/ 0 h 215"/>
                <a:gd name="T28" fmla="*/ 0 w 313"/>
                <a:gd name="T29" fmla="*/ 0 h 2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3"/>
                <a:gd name="T46" fmla="*/ 0 h 215"/>
                <a:gd name="T47" fmla="*/ 313 w 313"/>
                <a:gd name="T48" fmla="*/ 215 h 2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3" h="215">
                  <a:moveTo>
                    <a:pt x="292" y="110"/>
                  </a:moveTo>
                  <a:lnTo>
                    <a:pt x="313" y="66"/>
                  </a:lnTo>
                  <a:lnTo>
                    <a:pt x="313" y="35"/>
                  </a:lnTo>
                  <a:lnTo>
                    <a:pt x="283" y="7"/>
                  </a:lnTo>
                  <a:lnTo>
                    <a:pt x="242" y="0"/>
                  </a:lnTo>
                  <a:lnTo>
                    <a:pt x="182" y="6"/>
                  </a:lnTo>
                  <a:lnTo>
                    <a:pt x="111" y="34"/>
                  </a:lnTo>
                  <a:lnTo>
                    <a:pt x="72" y="58"/>
                  </a:lnTo>
                  <a:lnTo>
                    <a:pt x="21" y="105"/>
                  </a:lnTo>
                  <a:lnTo>
                    <a:pt x="1" y="149"/>
                  </a:lnTo>
                  <a:lnTo>
                    <a:pt x="0" y="180"/>
                  </a:lnTo>
                  <a:lnTo>
                    <a:pt x="30" y="208"/>
                  </a:lnTo>
                  <a:lnTo>
                    <a:pt x="70" y="215"/>
                  </a:lnTo>
                  <a:lnTo>
                    <a:pt x="130" y="209"/>
                  </a:lnTo>
                  <a:lnTo>
                    <a:pt x="132" y="20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19" name="Freeform 51">
              <a:extLst>
                <a:ext uri="{FF2B5EF4-FFF2-40B4-BE49-F238E27FC236}">
                  <a16:creationId xmlns:a16="http://schemas.microsoft.com/office/drawing/2014/main" id="{767925BC-D8AA-8414-D461-55B8FA714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" y="1910"/>
              <a:ext cx="53" cy="52"/>
            </a:xfrm>
            <a:custGeom>
              <a:avLst/>
              <a:gdLst>
                <a:gd name="T0" fmla="*/ 0 w 303"/>
                <a:gd name="T1" fmla="*/ 0 h 292"/>
                <a:gd name="T2" fmla="*/ 0 w 303"/>
                <a:gd name="T3" fmla="*/ 0 h 292"/>
                <a:gd name="T4" fmla="*/ 0 w 303"/>
                <a:gd name="T5" fmla="*/ 0 h 292"/>
                <a:gd name="T6" fmla="*/ 0 w 303"/>
                <a:gd name="T7" fmla="*/ 0 h 2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3"/>
                <a:gd name="T13" fmla="*/ 0 h 292"/>
                <a:gd name="T14" fmla="*/ 303 w 303"/>
                <a:gd name="T15" fmla="*/ 292 h 2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3" h="292">
                  <a:moveTo>
                    <a:pt x="83" y="0"/>
                  </a:moveTo>
                  <a:lnTo>
                    <a:pt x="0" y="88"/>
                  </a:lnTo>
                  <a:lnTo>
                    <a:pt x="303" y="292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20" name="Freeform 52">
              <a:extLst>
                <a:ext uri="{FF2B5EF4-FFF2-40B4-BE49-F238E27FC236}">
                  <a16:creationId xmlns:a16="http://schemas.microsoft.com/office/drawing/2014/main" id="{009761E1-D44B-8814-3B04-F6FE0933F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" y="1910"/>
              <a:ext cx="53" cy="52"/>
            </a:xfrm>
            <a:custGeom>
              <a:avLst/>
              <a:gdLst>
                <a:gd name="T0" fmla="*/ 0 w 303"/>
                <a:gd name="T1" fmla="*/ 0 h 292"/>
                <a:gd name="T2" fmla="*/ 0 w 303"/>
                <a:gd name="T3" fmla="*/ 0 h 292"/>
                <a:gd name="T4" fmla="*/ 0 w 303"/>
                <a:gd name="T5" fmla="*/ 0 h 292"/>
                <a:gd name="T6" fmla="*/ 0 w 303"/>
                <a:gd name="T7" fmla="*/ 0 h 2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3"/>
                <a:gd name="T13" fmla="*/ 0 h 292"/>
                <a:gd name="T14" fmla="*/ 303 w 303"/>
                <a:gd name="T15" fmla="*/ 292 h 2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3" h="292">
                  <a:moveTo>
                    <a:pt x="83" y="0"/>
                  </a:moveTo>
                  <a:lnTo>
                    <a:pt x="0" y="88"/>
                  </a:lnTo>
                  <a:lnTo>
                    <a:pt x="303" y="292"/>
                  </a:lnTo>
                  <a:lnTo>
                    <a:pt x="83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21" name="Freeform 53">
              <a:extLst>
                <a:ext uri="{FF2B5EF4-FFF2-40B4-BE49-F238E27FC236}">
                  <a16:creationId xmlns:a16="http://schemas.microsoft.com/office/drawing/2014/main" id="{F74C93BB-18E3-2A71-074C-734212997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" y="1593"/>
              <a:ext cx="54" cy="52"/>
            </a:xfrm>
            <a:custGeom>
              <a:avLst/>
              <a:gdLst>
                <a:gd name="T0" fmla="*/ 0 w 304"/>
                <a:gd name="T1" fmla="*/ 0 h 292"/>
                <a:gd name="T2" fmla="*/ 0 w 304"/>
                <a:gd name="T3" fmla="*/ 0 h 292"/>
                <a:gd name="T4" fmla="*/ 0 w 304"/>
                <a:gd name="T5" fmla="*/ 0 h 292"/>
                <a:gd name="T6" fmla="*/ 0 w 304"/>
                <a:gd name="T7" fmla="*/ 0 h 2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4"/>
                <a:gd name="T13" fmla="*/ 0 h 292"/>
                <a:gd name="T14" fmla="*/ 304 w 304"/>
                <a:gd name="T15" fmla="*/ 292 h 2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4" h="292">
                  <a:moveTo>
                    <a:pt x="221" y="292"/>
                  </a:moveTo>
                  <a:lnTo>
                    <a:pt x="304" y="205"/>
                  </a:lnTo>
                  <a:lnTo>
                    <a:pt x="0" y="0"/>
                  </a:lnTo>
                  <a:lnTo>
                    <a:pt x="221" y="292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22" name="Freeform 54">
              <a:extLst>
                <a:ext uri="{FF2B5EF4-FFF2-40B4-BE49-F238E27FC236}">
                  <a16:creationId xmlns:a16="http://schemas.microsoft.com/office/drawing/2014/main" id="{CB878B84-DE25-8C97-CB2D-115412D12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" y="1593"/>
              <a:ext cx="54" cy="52"/>
            </a:xfrm>
            <a:custGeom>
              <a:avLst/>
              <a:gdLst>
                <a:gd name="T0" fmla="*/ 0 w 304"/>
                <a:gd name="T1" fmla="*/ 0 h 292"/>
                <a:gd name="T2" fmla="*/ 0 w 304"/>
                <a:gd name="T3" fmla="*/ 0 h 292"/>
                <a:gd name="T4" fmla="*/ 0 w 304"/>
                <a:gd name="T5" fmla="*/ 0 h 292"/>
                <a:gd name="T6" fmla="*/ 0 w 304"/>
                <a:gd name="T7" fmla="*/ 0 h 2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4"/>
                <a:gd name="T13" fmla="*/ 0 h 292"/>
                <a:gd name="T14" fmla="*/ 304 w 304"/>
                <a:gd name="T15" fmla="*/ 292 h 2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4" h="292">
                  <a:moveTo>
                    <a:pt x="221" y="292"/>
                  </a:moveTo>
                  <a:lnTo>
                    <a:pt x="304" y="205"/>
                  </a:lnTo>
                  <a:lnTo>
                    <a:pt x="0" y="0"/>
                  </a:lnTo>
                  <a:lnTo>
                    <a:pt x="221" y="29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23" name="Freeform 55">
              <a:extLst>
                <a:ext uri="{FF2B5EF4-FFF2-40B4-BE49-F238E27FC236}">
                  <a16:creationId xmlns:a16="http://schemas.microsoft.com/office/drawing/2014/main" id="{9BC5314C-259D-9310-99C4-2CD59264D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" y="1661"/>
              <a:ext cx="59" cy="45"/>
            </a:xfrm>
            <a:custGeom>
              <a:avLst/>
              <a:gdLst>
                <a:gd name="T0" fmla="*/ 0 w 335"/>
                <a:gd name="T1" fmla="*/ 0 h 245"/>
                <a:gd name="T2" fmla="*/ 0 w 335"/>
                <a:gd name="T3" fmla="*/ 0 h 245"/>
                <a:gd name="T4" fmla="*/ 0 w 335"/>
                <a:gd name="T5" fmla="*/ 0 h 245"/>
                <a:gd name="T6" fmla="*/ 0 w 335"/>
                <a:gd name="T7" fmla="*/ 0 h 2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5"/>
                <a:gd name="T13" fmla="*/ 0 h 245"/>
                <a:gd name="T14" fmla="*/ 335 w 335"/>
                <a:gd name="T15" fmla="*/ 245 h 2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5" h="245">
                  <a:moveTo>
                    <a:pt x="64" y="245"/>
                  </a:moveTo>
                  <a:lnTo>
                    <a:pt x="0" y="143"/>
                  </a:lnTo>
                  <a:lnTo>
                    <a:pt x="335" y="0"/>
                  </a:lnTo>
                  <a:lnTo>
                    <a:pt x="64" y="245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24" name="Freeform 56">
              <a:extLst>
                <a:ext uri="{FF2B5EF4-FFF2-40B4-BE49-F238E27FC236}">
                  <a16:creationId xmlns:a16="http://schemas.microsoft.com/office/drawing/2014/main" id="{4987D474-80D5-1510-25EC-C7C890180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" y="1661"/>
              <a:ext cx="59" cy="45"/>
            </a:xfrm>
            <a:custGeom>
              <a:avLst/>
              <a:gdLst>
                <a:gd name="T0" fmla="*/ 0 w 335"/>
                <a:gd name="T1" fmla="*/ 0 h 245"/>
                <a:gd name="T2" fmla="*/ 0 w 335"/>
                <a:gd name="T3" fmla="*/ 0 h 245"/>
                <a:gd name="T4" fmla="*/ 0 w 335"/>
                <a:gd name="T5" fmla="*/ 0 h 245"/>
                <a:gd name="T6" fmla="*/ 0 w 335"/>
                <a:gd name="T7" fmla="*/ 0 h 2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5"/>
                <a:gd name="T13" fmla="*/ 0 h 245"/>
                <a:gd name="T14" fmla="*/ 335 w 335"/>
                <a:gd name="T15" fmla="*/ 245 h 2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5" h="245">
                  <a:moveTo>
                    <a:pt x="64" y="245"/>
                  </a:moveTo>
                  <a:lnTo>
                    <a:pt x="0" y="143"/>
                  </a:lnTo>
                  <a:lnTo>
                    <a:pt x="335" y="0"/>
                  </a:lnTo>
                  <a:lnTo>
                    <a:pt x="64" y="24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25" name="Freeform 57">
              <a:extLst>
                <a:ext uri="{FF2B5EF4-FFF2-40B4-BE49-F238E27FC236}">
                  <a16:creationId xmlns:a16="http://schemas.microsoft.com/office/drawing/2014/main" id="{31411C72-8399-554D-6D01-3B7AB5086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" y="1638"/>
              <a:ext cx="148" cy="139"/>
            </a:xfrm>
            <a:custGeom>
              <a:avLst/>
              <a:gdLst>
                <a:gd name="T0" fmla="*/ 0 w 829"/>
                <a:gd name="T1" fmla="*/ 0 h 784"/>
                <a:gd name="T2" fmla="*/ 0 w 829"/>
                <a:gd name="T3" fmla="*/ 0 h 784"/>
                <a:gd name="T4" fmla="*/ 0 w 829"/>
                <a:gd name="T5" fmla="*/ 0 h 784"/>
                <a:gd name="T6" fmla="*/ 0 60000 65536"/>
                <a:gd name="T7" fmla="*/ 0 60000 65536"/>
                <a:gd name="T8" fmla="*/ 0 60000 65536"/>
                <a:gd name="T9" fmla="*/ 0 w 829"/>
                <a:gd name="T10" fmla="*/ 0 h 784"/>
                <a:gd name="T11" fmla="*/ 829 w 829"/>
                <a:gd name="T12" fmla="*/ 784 h 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9" h="784">
                  <a:moveTo>
                    <a:pt x="829" y="784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26" name="Freeform 58">
              <a:extLst>
                <a:ext uri="{FF2B5EF4-FFF2-40B4-BE49-F238E27FC236}">
                  <a16:creationId xmlns:a16="http://schemas.microsoft.com/office/drawing/2014/main" id="{1067A385-6E3E-AD2F-2195-307D1A25E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" y="961"/>
              <a:ext cx="2" cy="181"/>
            </a:xfrm>
            <a:custGeom>
              <a:avLst/>
              <a:gdLst>
                <a:gd name="T0" fmla="*/ 0 w 1"/>
                <a:gd name="T1" fmla="*/ 0 h 1003"/>
                <a:gd name="T2" fmla="*/ 0 w 1"/>
                <a:gd name="T3" fmla="*/ 0 h 1003"/>
                <a:gd name="T4" fmla="*/ 32 w 1"/>
                <a:gd name="T5" fmla="*/ 0 h 1003"/>
                <a:gd name="T6" fmla="*/ 0 60000 65536"/>
                <a:gd name="T7" fmla="*/ 0 60000 65536"/>
                <a:gd name="T8" fmla="*/ 0 60000 65536"/>
                <a:gd name="T9" fmla="*/ 0 w 1"/>
                <a:gd name="T10" fmla="*/ 0 h 1003"/>
                <a:gd name="T11" fmla="*/ 1 w 1"/>
                <a:gd name="T12" fmla="*/ 1003 h 10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03">
                  <a:moveTo>
                    <a:pt x="0" y="0"/>
                  </a:moveTo>
                  <a:lnTo>
                    <a:pt x="0" y="1003"/>
                  </a:lnTo>
                  <a:lnTo>
                    <a:pt x="1" y="1003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27" name="Freeform 59">
              <a:extLst>
                <a:ext uri="{FF2B5EF4-FFF2-40B4-BE49-F238E27FC236}">
                  <a16:creationId xmlns:a16="http://schemas.microsoft.com/office/drawing/2014/main" id="{555CA2C8-0D5E-5706-2F21-361A17C43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" y="961"/>
              <a:ext cx="2" cy="181"/>
            </a:xfrm>
            <a:custGeom>
              <a:avLst/>
              <a:gdLst>
                <a:gd name="T0" fmla="*/ 0 w 1"/>
                <a:gd name="T1" fmla="*/ 0 h 1003"/>
                <a:gd name="T2" fmla="*/ 0 w 1"/>
                <a:gd name="T3" fmla="*/ 0 h 1003"/>
                <a:gd name="T4" fmla="*/ 32 w 1"/>
                <a:gd name="T5" fmla="*/ 0 h 1003"/>
                <a:gd name="T6" fmla="*/ 0 60000 65536"/>
                <a:gd name="T7" fmla="*/ 0 60000 65536"/>
                <a:gd name="T8" fmla="*/ 0 60000 65536"/>
                <a:gd name="T9" fmla="*/ 0 w 1"/>
                <a:gd name="T10" fmla="*/ 0 h 1003"/>
                <a:gd name="T11" fmla="*/ 1 w 1"/>
                <a:gd name="T12" fmla="*/ 1003 h 10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03">
                  <a:moveTo>
                    <a:pt x="0" y="0"/>
                  </a:moveTo>
                  <a:lnTo>
                    <a:pt x="0" y="1003"/>
                  </a:lnTo>
                  <a:lnTo>
                    <a:pt x="1" y="1003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28" name="Freeform 60">
              <a:extLst>
                <a:ext uri="{FF2B5EF4-FFF2-40B4-BE49-F238E27FC236}">
                  <a16:creationId xmlns:a16="http://schemas.microsoft.com/office/drawing/2014/main" id="{00464717-1144-B3A8-800B-B08F1F068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" y="1106"/>
              <a:ext cx="64" cy="2"/>
            </a:xfrm>
            <a:custGeom>
              <a:avLst/>
              <a:gdLst>
                <a:gd name="T0" fmla="*/ 0 w 361"/>
                <a:gd name="T1" fmla="*/ 0 h 2"/>
                <a:gd name="T2" fmla="*/ 0 w 361"/>
                <a:gd name="T3" fmla="*/ 0 h 2"/>
                <a:gd name="T4" fmla="*/ 0 w 361"/>
                <a:gd name="T5" fmla="*/ 0 h 2"/>
                <a:gd name="T6" fmla="*/ 0 60000 65536"/>
                <a:gd name="T7" fmla="*/ 0 60000 65536"/>
                <a:gd name="T8" fmla="*/ 0 60000 65536"/>
                <a:gd name="T9" fmla="*/ 0 w 361"/>
                <a:gd name="T10" fmla="*/ 0 h 2"/>
                <a:gd name="T11" fmla="*/ 361 w 36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1" h="2">
                  <a:moveTo>
                    <a:pt x="361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29" name="Freeform 61">
              <a:extLst>
                <a:ext uri="{FF2B5EF4-FFF2-40B4-BE49-F238E27FC236}">
                  <a16:creationId xmlns:a16="http://schemas.microsoft.com/office/drawing/2014/main" id="{07861A72-5DC6-DD49-D4A4-D6FFAD430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" y="1106"/>
              <a:ext cx="65" cy="2"/>
            </a:xfrm>
            <a:custGeom>
              <a:avLst/>
              <a:gdLst>
                <a:gd name="T0" fmla="*/ 0 w 361"/>
                <a:gd name="T1" fmla="*/ 0 h 2"/>
                <a:gd name="T2" fmla="*/ 0 w 361"/>
                <a:gd name="T3" fmla="*/ 0 h 2"/>
                <a:gd name="T4" fmla="*/ 0 w 361"/>
                <a:gd name="T5" fmla="*/ 0 h 2"/>
                <a:gd name="T6" fmla="*/ 0 60000 65536"/>
                <a:gd name="T7" fmla="*/ 0 60000 65536"/>
                <a:gd name="T8" fmla="*/ 0 60000 65536"/>
                <a:gd name="T9" fmla="*/ 0 w 361"/>
                <a:gd name="T10" fmla="*/ 0 h 2"/>
                <a:gd name="T11" fmla="*/ 361 w 36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1" h="2">
                  <a:moveTo>
                    <a:pt x="0" y="0"/>
                  </a:moveTo>
                  <a:lnTo>
                    <a:pt x="360" y="0"/>
                  </a:lnTo>
                  <a:lnTo>
                    <a:pt x="361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30" name="Freeform 62">
              <a:extLst>
                <a:ext uri="{FF2B5EF4-FFF2-40B4-BE49-F238E27FC236}">
                  <a16:creationId xmlns:a16="http://schemas.microsoft.com/office/drawing/2014/main" id="{DC0C9B28-4E39-EA4E-BD7A-55D8670F3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" y="990"/>
              <a:ext cx="50" cy="85"/>
            </a:xfrm>
            <a:custGeom>
              <a:avLst/>
              <a:gdLst>
                <a:gd name="T0" fmla="*/ 0 w 283"/>
                <a:gd name="T1" fmla="*/ 0 h 481"/>
                <a:gd name="T2" fmla="*/ 0 w 283"/>
                <a:gd name="T3" fmla="*/ 0 h 481"/>
                <a:gd name="T4" fmla="*/ 0 w 283"/>
                <a:gd name="T5" fmla="*/ 0 h 481"/>
                <a:gd name="T6" fmla="*/ 0 w 283"/>
                <a:gd name="T7" fmla="*/ 0 h 481"/>
                <a:gd name="T8" fmla="*/ 0 w 283"/>
                <a:gd name="T9" fmla="*/ 0 h 481"/>
                <a:gd name="T10" fmla="*/ 0 w 283"/>
                <a:gd name="T11" fmla="*/ 0 h 481"/>
                <a:gd name="T12" fmla="*/ 0 w 283"/>
                <a:gd name="T13" fmla="*/ 0 h 481"/>
                <a:gd name="T14" fmla="*/ 0 w 283"/>
                <a:gd name="T15" fmla="*/ 0 h 481"/>
                <a:gd name="T16" fmla="*/ 0 w 283"/>
                <a:gd name="T17" fmla="*/ 0 h 481"/>
                <a:gd name="T18" fmla="*/ 0 w 283"/>
                <a:gd name="T19" fmla="*/ 0 h 481"/>
                <a:gd name="T20" fmla="*/ 0 w 283"/>
                <a:gd name="T21" fmla="*/ 0 h 481"/>
                <a:gd name="T22" fmla="*/ 0 w 283"/>
                <a:gd name="T23" fmla="*/ 0 h 481"/>
                <a:gd name="T24" fmla="*/ 0 w 283"/>
                <a:gd name="T25" fmla="*/ 0 h 481"/>
                <a:gd name="T26" fmla="*/ 0 w 283"/>
                <a:gd name="T27" fmla="*/ 0 h 481"/>
                <a:gd name="T28" fmla="*/ 0 w 283"/>
                <a:gd name="T29" fmla="*/ 0 h 4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3"/>
                <a:gd name="T46" fmla="*/ 0 h 481"/>
                <a:gd name="T47" fmla="*/ 283 w 283"/>
                <a:gd name="T48" fmla="*/ 481 h 48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3" h="481">
                  <a:moveTo>
                    <a:pt x="113" y="114"/>
                  </a:moveTo>
                  <a:lnTo>
                    <a:pt x="118" y="92"/>
                  </a:lnTo>
                  <a:lnTo>
                    <a:pt x="145" y="46"/>
                  </a:lnTo>
                  <a:lnTo>
                    <a:pt x="164" y="23"/>
                  </a:lnTo>
                  <a:lnTo>
                    <a:pt x="197" y="0"/>
                  </a:lnTo>
                  <a:lnTo>
                    <a:pt x="253" y="0"/>
                  </a:lnTo>
                  <a:lnTo>
                    <a:pt x="274" y="23"/>
                  </a:lnTo>
                  <a:lnTo>
                    <a:pt x="282" y="46"/>
                  </a:lnTo>
                  <a:lnTo>
                    <a:pt x="283" y="92"/>
                  </a:lnTo>
                  <a:lnTo>
                    <a:pt x="271" y="137"/>
                  </a:lnTo>
                  <a:lnTo>
                    <a:pt x="244" y="183"/>
                  </a:lnTo>
                  <a:lnTo>
                    <a:pt x="199" y="251"/>
                  </a:lnTo>
                  <a:lnTo>
                    <a:pt x="0" y="481"/>
                  </a:lnTo>
                  <a:lnTo>
                    <a:pt x="193" y="481"/>
                  </a:lnTo>
                  <a:lnTo>
                    <a:pt x="194" y="48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31" name="Freeform 63">
              <a:extLst>
                <a:ext uri="{FF2B5EF4-FFF2-40B4-BE49-F238E27FC236}">
                  <a16:creationId xmlns:a16="http://schemas.microsoft.com/office/drawing/2014/main" id="{713AAEC3-51B0-5957-5336-B4A0BFF5B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" y="1067"/>
              <a:ext cx="6" cy="8"/>
            </a:xfrm>
            <a:custGeom>
              <a:avLst/>
              <a:gdLst>
                <a:gd name="T0" fmla="*/ 0 w 29"/>
                <a:gd name="T1" fmla="*/ 0 h 46"/>
                <a:gd name="T2" fmla="*/ 0 w 29"/>
                <a:gd name="T3" fmla="*/ 0 h 46"/>
                <a:gd name="T4" fmla="*/ 0 w 29"/>
                <a:gd name="T5" fmla="*/ 0 h 46"/>
                <a:gd name="T6" fmla="*/ 0 w 29"/>
                <a:gd name="T7" fmla="*/ 0 h 46"/>
                <a:gd name="T8" fmla="*/ 0 w 29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46"/>
                <a:gd name="T17" fmla="*/ 29 w 29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46">
                  <a:moveTo>
                    <a:pt x="20" y="0"/>
                  </a:moveTo>
                  <a:lnTo>
                    <a:pt x="0" y="23"/>
                  </a:lnTo>
                  <a:lnTo>
                    <a:pt x="7" y="46"/>
                  </a:lnTo>
                  <a:lnTo>
                    <a:pt x="28" y="23"/>
                  </a:lnTo>
                  <a:lnTo>
                    <a:pt x="29" y="23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32" name="Freeform 64">
              <a:extLst>
                <a:ext uri="{FF2B5EF4-FFF2-40B4-BE49-F238E27FC236}">
                  <a16:creationId xmlns:a16="http://schemas.microsoft.com/office/drawing/2014/main" id="{0626695B-8AD4-BBD2-716F-047CC567A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6" y="990"/>
              <a:ext cx="48" cy="85"/>
            </a:xfrm>
            <a:custGeom>
              <a:avLst/>
              <a:gdLst>
                <a:gd name="T0" fmla="*/ 0 w 269"/>
                <a:gd name="T1" fmla="*/ 0 h 481"/>
                <a:gd name="T2" fmla="*/ 0 w 269"/>
                <a:gd name="T3" fmla="*/ 0 h 481"/>
                <a:gd name="T4" fmla="*/ 0 w 269"/>
                <a:gd name="T5" fmla="*/ 0 h 481"/>
                <a:gd name="T6" fmla="*/ 0 w 269"/>
                <a:gd name="T7" fmla="*/ 0 h 481"/>
                <a:gd name="T8" fmla="*/ 0 w 269"/>
                <a:gd name="T9" fmla="*/ 0 h 481"/>
                <a:gd name="T10" fmla="*/ 0 w 269"/>
                <a:gd name="T11" fmla="*/ 0 h 481"/>
                <a:gd name="T12" fmla="*/ 0 w 269"/>
                <a:gd name="T13" fmla="*/ 0 h 481"/>
                <a:gd name="T14" fmla="*/ 0 w 269"/>
                <a:gd name="T15" fmla="*/ 0 h 481"/>
                <a:gd name="T16" fmla="*/ 0 w 269"/>
                <a:gd name="T17" fmla="*/ 0 h 481"/>
                <a:gd name="T18" fmla="*/ 0 w 269"/>
                <a:gd name="T19" fmla="*/ 0 h 481"/>
                <a:gd name="T20" fmla="*/ 0 w 269"/>
                <a:gd name="T21" fmla="*/ 0 h 481"/>
                <a:gd name="T22" fmla="*/ 0 w 269"/>
                <a:gd name="T23" fmla="*/ 0 h 481"/>
                <a:gd name="T24" fmla="*/ 0 w 269"/>
                <a:gd name="T25" fmla="*/ 0 h 481"/>
                <a:gd name="T26" fmla="*/ 0 w 269"/>
                <a:gd name="T27" fmla="*/ 0 h 481"/>
                <a:gd name="T28" fmla="*/ 0 w 269"/>
                <a:gd name="T29" fmla="*/ 0 h 481"/>
                <a:gd name="T30" fmla="*/ 0 w 269"/>
                <a:gd name="T31" fmla="*/ 0 h 481"/>
                <a:gd name="T32" fmla="*/ 0 w 269"/>
                <a:gd name="T33" fmla="*/ 0 h 481"/>
                <a:gd name="T34" fmla="*/ 0 w 269"/>
                <a:gd name="T35" fmla="*/ 0 h 4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9"/>
                <a:gd name="T55" fmla="*/ 0 h 481"/>
                <a:gd name="T56" fmla="*/ 269 w 269"/>
                <a:gd name="T57" fmla="*/ 481 h 4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9" h="481">
                  <a:moveTo>
                    <a:pt x="269" y="0"/>
                  </a:moveTo>
                  <a:lnTo>
                    <a:pt x="132" y="0"/>
                  </a:lnTo>
                  <a:lnTo>
                    <a:pt x="63" y="206"/>
                  </a:lnTo>
                  <a:lnTo>
                    <a:pt x="83" y="183"/>
                  </a:lnTo>
                  <a:lnTo>
                    <a:pt x="131" y="160"/>
                  </a:lnTo>
                  <a:lnTo>
                    <a:pt x="172" y="160"/>
                  </a:lnTo>
                  <a:lnTo>
                    <a:pt x="207" y="183"/>
                  </a:lnTo>
                  <a:lnTo>
                    <a:pt x="222" y="229"/>
                  </a:lnTo>
                  <a:lnTo>
                    <a:pt x="218" y="298"/>
                  </a:lnTo>
                  <a:lnTo>
                    <a:pt x="205" y="344"/>
                  </a:lnTo>
                  <a:lnTo>
                    <a:pt x="173" y="412"/>
                  </a:lnTo>
                  <a:lnTo>
                    <a:pt x="133" y="458"/>
                  </a:lnTo>
                  <a:lnTo>
                    <a:pt x="86" y="481"/>
                  </a:lnTo>
                  <a:lnTo>
                    <a:pt x="45" y="481"/>
                  </a:lnTo>
                  <a:lnTo>
                    <a:pt x="10" y="458"/>
                  </a:lnTo>
                  <a:lnTo>
                    <a:pt x="2" y="435"/>
                  </a:lnTo>
                  <a:lnTo>
                    <a:pt x="0" y="390"/>
                  </a:lnTo>
                  <a:lnTo>
                    <a:pt x="1" y="39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33" name="Freeform 65">
              <a:extLst>
                <a:ext uri="{FF2B5EF4-FFF2-40B4-BE49-F238E27FC236}">
                  <a16:creationId xmlns:a16="http://schemas.microsoft.com/office/drawing/2014/main" id="{0754127B-8CAF-982C-582D-7B612EF28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" y="990"/>
              <a:ext cx="23" cy="85"/>
            </a:xfrm>
            <a:custGeom>
              <a:avLst/>
              <a:gdLst>
                <a:gd name="T0" fmla="*/ 0 w 130"/>
                <a:gd name="T1" fmla="*/ 0 h 481"/>
                <a:gd name="T2" fmla="*/ 0 w 130"/>
                <a:gd name="T3" fmla="*/ 0 h 481"/>
                <a:gd name="T4" fmla="*/ 0 w 130"/>
                <a:gd name="T5" fmla="*/ 0 h 481"/>
                <a:gd name="T6" fmla="*/ 0 60000 65536"/>
                <a:gd name="T7" fmla="*/ 0 60000 65536"/>
                <a:gd name="T8" fmla="*/ 0 60000 65536"/>
                <a:gd name="T9" fmla="*/ 0 w 130"/>
                <a:gd name="T10" fmla="*/ 0 h 481"/>
                <a:gd name="T11" fmla="*/ 130 w 130"/>
                <a:gd name="T12" fmla="*/ 481 h 4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0" h="481">
                  <a:moveTo>
                    <a:pt x="130" y="0"/>
                  </a:moveTo>
                  <a:lnTo>
                    <a:pt x="0" y="481"/>
                  </a:lnTo>
                  <a:lnTo>
                    <a:pt x="1" y="48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34" name="Freeform 66">
              <a:extLst>
                <a:ext uri="{FF2B5EF4-FFF2-40B4-BE49-F238E27FC236}">
                  <a16:creationId xmlns:a16="http://schemas.microsoft.com/office/drawing/2014/main" id="{B5137386-F6B4-8719-9D58-046F0B944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" y="1018"/>
              <a:ext cx="36" cy="57"/>
            </a:xfrm>
            <a:custGeom>
              <a:avLst/>
              <a:gdLst>
                <a:gd name="T0" fmla="*/ 0 w 200"/>
                <a:gd name="T1" fmla="*/ 0 h 321"/>
                <a:gd name="T2" fmla="*/ 0 w 200"/>
                <a:gd name="T3" fmla="*/ 0 h 321"/>
                <a:gd name="T4" fmla="*/ 0 w 200"/>
                <a:gd name="T5" fmla="*/ 0 h 321"/>
                <a:gd name="T6" fmla="*/ 0 w 200"/>
                <a:gd name="T7" fmla="*/ 0 h 321"/>
                <a:gd name="T8" fmla="*/ 0 w 200"/>
                <a:gd name="T9" fmla="*/ 0 h 321"/>
                <a:gd name="T10" fmla="*/ 0 w 200"/>
                <a:gd name="T11" fmla="*/ 0 h 321"/>
                <a:gd name="T12" fmla="*/ 0 w 200"/>
                <a:gd name="T13" fmla="*/ 0 h 321"/>
                <a:gd name="T14" fmla="*/ 0 w 200"/>
                <a:gd name="T15" fmla="*/ 0 h 321"/>
                <a:gd name="T16" fmla="*/ 0 w 200"/>
                <a:gd name="T17" fmla="*/ 0 h 321"/>
                <a:gd name="T18" fmla="*/ 0 w 200"/>
                <a:gd name="T19" fmla="*/ 0 h 321"/>
                <a:gd name="T20" fmla="*/ 0 w 200"/>
                <a:gd name="T21" fmla="*/ 0 h 321"/>
                <a:gd name="T22" fmla="*/ 0 w 200"/>
                <a:gd name="T23" fmla="*/ 0 h 321"/>
                <a:gd name="T24" fmla="*/ 0 w 200"/>
                <a:gd name="T25" fmla="*/ 0 h 321"/>
                <a:gd name="T26" fmla="*/ 0 w 200"/>
                <a:gd name="T27" fmla="*/ 0 h 321"/>
                <a:gd name="T28" fmla="*/ 0 w 200"/>
                <a:gd name="T29" fmla="*/ 0 h 3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"/>
                <a:gd name="T46" fmla="*/ 0 h 321"/>
                <a:gd name="T47" fmla="*/ 200 w 200"/>
                <a:gd name="T48" fmla="*/ 321 h 3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" h="321">
                  <a:moveTo>
                    <a:pt x="200" y="69"/>
                  </a:moveTo>
                  <a:lnTo>
                    <a:pt x="185" y="23"/>
                  </a:lnTo>
                  <a:lnTo>
                    <a:pt x="163" y="0"/>
                  </a:lnTo>
                  <a:lnTo>
                    <a:pt x="122" y="0"/>
                  </a:lnTo>
                  <a:lnTo>
                    <a:pt x="88" y="23"/>
                  </a:lnTo>
                  <a:lnTo>
                    <a:pt x="48" y="69"/>
                  </a:lnTo>
                  <a:lnTo>
                    <a:pt x="16" y="138"/>
                  </a:lnTo>
                  <a:lnTo>
                    <a:pt x="4" y="184"/>
                  </a:lnTo>
                  <a:lnTo>
                    <a:pt x="0" y="252"/>
                  </a:lnTo>
                  <a:lnTo>
                    <a:pt x="15" y="298"/>
                  </a:lnTo>
                  <a:lnTo>
                    <a:pt x="37" y="321"/>
                  </a:lnTo>
                  <a:lnTo>
                    <a:pt x="77" y="321"/>
                  </a:lnTo>
                  <a:lnTo>
                    <a:pt x="111" y="298"/>
                  </a:lnTo>
                  <a:lnTo>
                    <a:pt x="151" y="252"/>
                  </a:lnTo>
                  <a:lnTo>
                    <a:pt x="152" y="25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35" name="Freeform 67">
              <a:extLst>
                <a:ext uri="{FF2B5EF4-FFF2-40B4-BE49-F238E27FC236}">
                  <a16:creationId xmlns:a16="http://schemas.microsoft.com/office/drawing/2014/main" id="{312F14A7-0E97-E830-0519-0DF611B51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" y="1106"/>
              <a:ext cx="108" cy="2"/>
            </a:xfrm>
            <a:custGeom>
              <a:avLst/>
              <a:gdLst>
                <a:gd name="T0" fmla="*/ 0 w 601"/>
                <a:gd name="T1" fmla="*/ 0 h 2"/>
                <a:gd name="T2" fmla="*/ 0 w 601"/>
                <a:gd name="T3" fmla="*/ 0 h 2"/>
                <a:gd name="T4" fmla="*/ 0 w 601"/>
                <a:gd name="T5" fmla="*/ 0 h 2"/>
                <a:gd name="T6" fmla="*/ 0 60000 65536"/>
                <a:gd name="T7" fmla="*/ 0 60000 65536"/>
                <a:gd name="T8" fmla="*/ 0 60000 65536"/>
                <a:gd name="T9" fmla="*/ 0 w 601"/>
                <a:gd name="T10" fmla="*/ 0 h 2"/>
                <a:gd name="T11" fmla="*/ 601 w 60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1" h="2">
                  <a:moveTo>
                    <a:pt x="0" y="0"/>
                  </a:moveTo>
                  <a:lnTo>
                    <a:pt x="600" y="0"/>
                  </a:lnTo>
                  <a:lnTo>
                    <a:pt x="601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36" name="Freeform 68">
              <a:extLst>
                <a:ext uri="{FF2B5EF4-FFF2-40B4-BE49-F238E27FC236}">
                  <a16:creationId xmlns:a16="http://schemas.microsoft.com/office/drawing/2014/main" id="{B3B6D0E2-C3F6-A858-7502-804C4C54B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1095"/>
              <a:ext cx="64" cy="22"/>
            </a:xfrm>
            <a:custGeom>
              <a:avLst/>
              <a:gdLst>
                <a:gd name="T0" fmla="*/ 0 w 360"/>
                <a:gd name="T1" fmla="*/ 0 h 120"/>
                <a:gd name="T2" fmla="*/ 0 w 360"/>
                <a:gd name="T3" fmla="*/ 0 h 120"/>
                <a:gd name="T4" fmla="*/ 0 w 360"/>
                <a:gd name="T5" fmla="*/ 0 h 120"/>
                <a:gd name="T6" fmla="*/ 0 w 360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120"/>
                <a:gd name="T14" fmla="*/ 360 w 360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120">
                  <a:moveTo>
                    <a:pt x="0" y="0"/>
                  </a:moveTo>
                  <a:lnTo>
                    <a:pt x="0" y="120"/>
                  </a:lnTo>
                  <a:lnTo>
                    <a:pt x="36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37" name="Freeform 69">
              <a:extLst>
                <a:ext uri="{FF2B5EF4-FFF2-40B4-BE49-F238E27FC236}">
                  <a16:creationId xmlns:a16="http://schemas.microsoft.com/office/drawing/2014/main" id="{64EE852A-3280-1C30-214E-4A43552A3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1095"/>
              <a:ext cx="64" cy="22"/>
            </a:xfrm>
            <a:custGeom>
              <a:avLst/>
              <a:gdLst>
                <a:gd name="T0" fmla="*/ 0 w 360"/>
                <a:gd name="T1" fmla="*/ 0 h 120"/>
                <a:gd name="T2" fmla="*/ 0 w 360"/>
                <a:gd name="T3" fmla="*/ 0 h 120"/>
                <a:gd name="T4" fmla="*/ 0 w 360"/>
                <a:gd name="T5" fmla="*/ 0 h 120"/>
                <a:gd name="T6" fmla="*/ 0 w 360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120"/>
                <a:gd name="T14" fmla="*/ 360 w 360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120">
                  <a:moveTo>
                    <a:pt x="0" y="0"/>
                  </a:moveTo>
                  <a:lnTo>
                    <a:pt x="0" y="120"/>
                  </a:lnTo>
                  <a:lnTo>
                    <a:pt x="360" y="6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38" name="Freeform 70">
              <a:extLst>
                <a:ext uri="{FF2B5EF4-FFF2-40B4-BE49-F238E27FC236}">
                  <a16:creationId xmlns:a16="http://schemas.microsoft.com/office/drawing/2014/main" id="{53AB242D-8813-9D27-82D5-291F07B60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" y="1095"/>
              <a:ext cx="64" cy="22"/>
            </a:xfrm>
            <a:custGeom>
              <a:avLst/>
              <a:gdLst>
                <a:gd name="T0" fmla="*/ 0 w 361"/>
                <a:gd name="T1" fmla="*/ 0 h 120"/>
                <a:gd name="T2" fmla="*/ 0 w 361"/>
                <a:gd name="T3" fmla="*/ 0 h 120"/>
                <a:gd name="T4" fmla="*/ 0 w 361"/>
                <a:gd name="T5" fmla="*/ 0 h 120"/>
                <a:gd name="T6" fmla="*/ 0 w 361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1"/>
                <a:gd name="T13" fmla="*/ 0 h 120"/>
                <a:gd name="T14" fmla="*/ 361 w 361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1" h="120">
                  <a:moveTo>
                    <a:pt x="361" y="0"/>
                  </a:moveTo>
                  <a:lnTo>
                    <a:pt x="361" y="120"/>
                  </a:lnTo>
                  <a:lnTo>
                    <a:pt x="0" y="6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39" name="Freeform 71">
              <a:extLst>
                <a:ext uri="{FF2B5EF4-FFF2-40B4-BE49-F238E27FC236}">
                  <a16:creationId xmlns:a16="http://schemas.microsoft.com/office/drawing/2014/main" id="{9B4CD512-CFD4-60DC-2675-7EE9AC4BF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" y="1095"/>
              <a:ext cx="64" cy="22"/>
            </a:xfrm>
            <a:custGeom>
              <a:avLst/>
              <a:gdLst>
                <a:gd name="T0" fmla="*/ 0 w 361"/>
                <a:gd name="T1" fmla="*/ 0 h 120"/>
                <a:gd name="T2" fmla="*/ 0 w 361"/>
                <a:gd name="T3" fmla="*/ 0 h 120"/>
                <a:gd name="T4" fmla="*/ 0 w 361"/>
                <a:gd name="T5" fmla="*/ 0 h 120"/>
                <a:gd name="T6" fmla="*/ 0 w 361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1"/>
                <a:gd name="T13" fmla="*/ 0 h 120"/>
                <a:gd name="T14" fmla="*/ 361 w 361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1" h="120">
                  <a:moveTo>
                    <a:pt x="361" y="0"/>
                  </a:moveTo>
                  <a:lnTo>
                    <a:pt x="361" y="120"/>
                  </a:lnTo>
                  <a:lnTo>
                    <a:pt x="0" y="60"/>
                  </a:lnTo>
                  <a:lnTo>
                    <a:pt x="361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40" name="Freeform 72">
              <a:extLst>
                <a:ext uri="{FF2B5EF4-FFF2-40B4-BE49-F238E27FC236}">
                  <a16:creationId xmlns:a16="http://schemas.microsoft.com/office/drawing/2014/main" id="{EFD110D7-3F58-FA00-C78B-DA1FBCD3F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7" y="655"/>
              <a:ext cx="143" cy="381"/>
            </a:xfrm>
            <a:custGeom>
              <a:avLst/>
              <a:gdLst>
                <a:gd name="T0" fmla="*/ 0 w 795"/>
                <a:gd name="T1" fmla="*/ 0 h 2127"/>
                <a:gd name="T2" fmla="*/ 0 w 795"/>
                <a:gd name="T3" fmla="*/ 0 h 2127"/>
                <a:gd name="T4" fmla="*/ 0 w 795"/>
                <a:gd name="T5" fmla="*/ 0 h 2127"/>
                <a:gd name="T6" fmla="*/ 0 60000 65536"/>
                <a:gd name="T7" fmla="*/ 0 60000 65536"/>
                <a:gd name="T8" fmla="*/ 0 60000 65536"/>
                <a:gd name="T9" fmla="*/ 0 w 795"/>
                <a:gd name="T10" fmla="*/ 0 h 2127"/>
                <a:gd name="T11" fmla="*/ 795 w 795"/>
                <a:gd name="T12" fmla="*/ 2127 h 2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95" h="2127">
                  <a:moveTo>
                    <a:pt x="0" y="2127"/>
                  </a:moveTo>
                  <a:lnTo>
                    <a:pt x="794" y="0"/>
                  </a:lnTo>
                  <a:lnTo>
                    <a:pt x="795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41" name="Freeform 73">
              <a:extLst>
                <a:ext uri="{FF2B5EF4-FFF2-40B4-BE49-F238E27FC236}">
                  <a16:creationId xmlns:a16="http://schemas.microsoft.com/office/drawing/2014/main" id="{2ADE0368-63B1-2F71-98C1-DDC09D5B9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" y="746"/>
              <a:ext cx="74" cy="52"/>
            </a:xfrm>
            <a:custGeom>
              <a:avLst/>
              <a:gdLst>
                <a:gd name="T0" fmla="*/ 0 w 406"/>
                <a:gd name="T1" fmla="*/ 0 h 288"/>
                <a:gd name="T2" fmla="*/ 0 w 406"/>
                <a:gd name="T3" fmla="*/ 0 h 288"/>
                <a:gd name="T4" fmla="*/ 0 w 406"/>
                <a:gd name="T5" fmla="*/ 0 h 288"/>
                <a:gd name="T6" fmla="*/ 0 60000 65536"/>
                <a:gd name="T7" fmla="*/ 0 60000 65536"/>
                <a:gd name="T8" fmla="*/ 0 60000 65536"/>
                <a:gd name="T9" fmla="*/ 0 w 406"/>
                <a:gd name="T10" fmla="*/ 0 h 288"/>
                <a:gd name="T11" fmla="*/ 406 w 40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6" h="288">
                  <a:moveTo>
                    <a:pt x="0" y="0"/>
                  </a:moveTo>
                  <a:lnTo>
                    <a:pt x="405" y="288"/>
                  </a:lnTo>
                  <a:lnTo>
                    <a:pt x="406" y="288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42" name="Freeform 74">
              <a:extLst>
                <a:ext uri="{FF2B5EF4-FFF2-40B4-BE49-F238E27FC236}">
                  <a16:creationId xmlns:a16="http://schemas.microsoft.com/office/drawing/2014/main" id="{B7E34A26-0BEB-3278-9F30-7398778C7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" y="769"/>
              <a:ext cx="50" cy="47"/>
            </a:xfrm>
            <a:custGeom>
              <a:avLst/>
              <a:gdLst>
                <a:gd name="T0" fmla="*/ 0 w 284"/>
                <a:gd name="T1" fmla="*/ 0 h 256"/>
                <a:gd name="T2" fmla="*/ 0 w 284"/>
                <a:gd name="T3" fmla="*/ 0 h 256"/>
                <a:gd name="T4" fmla="*/ 0 w 284"/>
                <a:gd name="T5" fmla="*/ 0 h 256"/>
                <a:gd name="T6" fmla="*/ 0 w 284"/>
                <a:gd name="T7" fmla="*/ 0 h 256"/>
                <a:gd name="T8" fmla="*/ 0 w 284"/>
                <a:gd name="T9" fmla="*/ 0 h 256"/>
                <a:gd name="T10" fmla="*/ 0 w 284"/>
                <a:gd name="T11" fmla="*/ 0 h 256"/>
                <a:gd name="T12" fmla="*/ 0 w 284"/>
                <a:gd name="T13" fmla="*/ 0 h 256"/>
                <a:gd name="T14" fmla="*/ 0 w 284"/>
                <a:gd name="T15" fmla="*/ 0 h 256"/>
                <a:gd name="T16" fmla="*/ 0 w 284"/>
                <a:gd name="T17" fmla="*/ 0 h 256"/>
                <a:gd name="T18" fmla="*/ 0 w 284"/>
                <a:gd name="T19" fmla="*/ 0 h 256"/>
                <a:gd name="T20" fmla="*/ 0 w 284"/>
                <a:gd name="T21" fmla="*/ 0 h 256"/>
                <a:gd name="T22" fmla="*/ 0 w 284"/>
                <a:gd name="T23" fmla="*/ 0 h 256"/>
                <a:gd name="T24" fmla="*/ 0 w 284"/>
                <a:gd name="T25" fmla="*/ 0 h 256"/>
                <a:gd name="T26" fmla="*/ 0 w 284"/>
                <a:gd name="T27" fmla="*/ 0 h 256"/>
                <a:gd name="T28" fmla="*/ 0 w 284"/>
                <a:gd name="T29" fmla="*/ 0 h 2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4"/>
                <a:gd name="T46" fmla="*/ 0 h 256"/>
                <a:gd name="T47" fmla="*/ 284 w 284"/>
                <a:gd name="T48" fmla="*/ 256 h 2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4" h="256">
                  <a:moveTo>
                    <a:pt x="91" y="2"/>
                  </a:moveTo>
                  <a:lnTo>
                    <a:pt x="43" y="0"/>
                  </a:lnTo>
                  <a:lnTo>
                    <a:pt x="14" y="13"/>
                  </a:lnTo>
                  <a:lnTo>
                    <a:pt x="0" y="51"/>
                  </a:lnTo>
                  <a:lnTo>
                    <a:pt x="10" y="90"/>
                  </a:lnTo>
                  <a:lnTo>
                    <a:pt x="39" y="143"/>
                  </a:lnTo>
                  <a:lnTo>
                    <a:pt x="92" y="198"/>
                  </a:lnTo>
                  <a:lnTo>
                    <a:pt x="131" y="225"/>
                  </a:lnTo>
                  <a:lnTo>
                    <a:pt x="193" y="254"/>
                  </a:lnTo>
                  <a:lnTo>
                    <a:pt x="241" y="256"/>
                  </a:lnTo>
                  <a:lnTo>
                    <a:pt x="270" y="243"/>
                  </a:lnTo>
                  <a:lnTo>
                    <a:pt x="284" y="204"/>
                  </a:lnTo>
                  <a:lnTo>
                    <a:pt x="274" y="165"/>
                  </a:lnTo>
                  <a:lnTo>
                    <a:pt x="245" y="112"/>
                  </a:lnTo>
                  <a:lnTo>
                    <a:pt x="246" y="11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43" name="Freeform 75">
              <a:extLst>
                <a:ext uri="{FF2B5EF4-FFF2-40B4-BE49-F238E27FC236}">
                  <a16:creationId xmlns:a16="http://schemas.microsoft.com/office/drawing/2014/main" id="{88A46B01-2AFF-A238-CC98-777023312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8" y="655"/>
              <a:ext cx="32" cy="64"/>
            </a:xfrm>
            <a:custGeom>
              <a:avLst/>
              <a:gdLst>
                <a:gd name="T0" fmla="*/ 0 w 184"/>
                <a:gd name="T1" fmla="*/ 0 h 359"/>
                <a:gd name="T2" fmla="*/ 0 w 184"/>
                <a:gd name="T3" fmla="*/ 0 h 359"/>
                <a:gd name="T4" fmla="*/ 0 w 184"/>
                <a:gd name="T5" fmla="*/ 0 h 359"/>
                <a:gd name="T6" fmla="*/ 0 w 184"/>
                <a:gd name="T7" fmla="*/ 0 h 3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359"/>
                <a:gd name="T14" fmla="*/ 184 w 184"/>
                <a:gd name="T15" fmla="*/ 359 h 3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359">
                  <a:moveTo>
                    <a:pt x="0" y="316"/>
                  </a:moveTo>
                  <a:lnTo>
                    <a:pt x="113" y="359"/>
                  </a:lnTo>
                  <a:lnTo>
                    <a:pt x="184" y="0"/>
                  </a:lnTo>
                  <a:lnTo>
                    <a:pt x="0" y="316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44" name="Freeform 76">
              <a:extLst>
                <a:ext uri="{FF2B5EF4-FFF2-40B4-BE49-F238E27FC236}">
                  <a16:creationId xmlns:a16="http://schemas.microsoft.com/office/drawing/2014/main" id="{E60AC237-A6C5-B871-3859-2C2D3D245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8" y="655"/>
              <a:ext cx="32" cy="64"/>
            </a:xfrm>
            <a:custGeom>
              <a:avLst/>
              <a:gdLst>
                <a:gd name="T0" fmla="*/ 0 w 184"/>
                <a:gd name="T1" fmla="*/ 0 h 359"/>
                <a:gd name="T2" fmla="*/ 0 w 184"/>
                <a:gd name="T3" fmla="*/ 0 h 359"/>
                <a:gd name="T4" fmla="*/ 0 w 184"/>
                <a:gd name="T5" fmla="*/ 0 h 359"/>
                <a:gd name="T6" fmla="*/ 0 w 184"/>
                <a:gd name="T7" fmla="*/ 0 h 3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359"/>
                <a:gd name="T14" fmla="*/ 184 w 184"/>
                <a:gd name="T15" fmla="*/ 359 h 3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359">
                  <a:moveTo>
                    <a:pt x="0" y="316"/>
                  </a:moveTo>
                  <a:lnTo>
                    <a:pt x="113" y="359"/>
                  </a:lnTo>
                  <a:lnTo>
                    <a:pt x="184" y="0"/>
                  </a:lnTo>
                  <a:lnTo>
                    <a:pt x="0" y="31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1205" name="Group 77">
            <a:extLst>
              <a:ext uri="{FF2B5EF4-FFF2-40B4-BE49-F238E27FC236}">
                <a16:creationId xmlns:a16="http://schemas.microsoft.com/office/drawing/2014/main" id="{55D3815F-846F-7566-3E56-664D14E852CB}"/>
              </a:ext>
            </a:extLst>
          </p:cNvPr>
          <p:cNvGrpSpPr>
            <a:grpSpLocks/>
          </p:cNvGrpSpPr>
          <p:nvPr/>
        </p:nvGrpSpPr>
        <p:grpSpPr bwMode="auto">
          <a:xfrm>
            <a:off x="3895726" y="1068388"/>
            <a:ext cx="5160963" cy="4273550"/>
            <a:chOff x="1494" y="897"/>
            <a:chExt cx="3251" cy="2692"/>
          </a:xfrm>
        </p:grpSpPr>
        <p:grpSp>
          <p:nvGrpSpPr>
            <p:cNvPr id="51208" name="Group 78">
              <a:extLst>
                <a:ext uri="{FF2B5EF4-FFF2-40B4-BE49-F238E27FC236}">
                  <a16:creationId xmlns:a16="http://schemas.microsoft.com/office/drawing/2014/main" id="{0113C21F-1E83-B593-68CB-E96A8E5943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4" y="897"/>
              <a:ext cx="2987" cy="2376"/>
              <a:chOff x="365" y="573"/>
              <a:chExt cx="2075" cy="1650"/>
            </a:xfrm>
          </p:grpSpPr>
          <p:grpSp>
            <p:nvGrpSpPr>
              <p:cNvPr id="51210" name="Group 79">
                <a:extLst>
                  <a:ext uri="{FF2B5EF4-FFF2-40B4-BE49-F238E27FC236}">
                    <a16:creationId xmlns:a16="http://schemas.microsoft.com/office/drawing/2014/main" id="{08DBCE61-7709-8A73-97E8-7AB8B544A2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5" y="573"/>
                <a:ext cx="1702" cy="1650"/>
                <a:chOff x="365" y="573"/>
                <a:chExt cx="1702" cy="1650"/>
              </a:xfrm>
            </p:grpSpPr>
            <p:sp>
              <p:nvSpPr>
                <p:cNvPr id="51268" name="Freeform 80">
                  <a:extLst>
                    <a:ext uri="{FF2B5EF4-FFF2-40B4-BE49-F238E27FC236}">
                      <a16:creationId xmlns:a16="http://schemas.microsoft.com/office/drawing/2014/main" id="{FAABC712-2C54-FC79-B9A0-288ABACCC7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5" y="573"/>
                  <a:ext cx="2" cy="463"/>
                </a:xfrm>
                <a:custGeom>
                  <a:avLst/>
                  <a:gdLst>
                    <a:gd name="T0" fmla="*/ 0 w 1"/>
                    <a:gd name="T1" fmla="*/ 0 h 2592"/>
                    <a:gd name="T2" fmla="*/ 0 w 1"/>
                    <a:gd name="T3" fmla="*/ 1 h 2592"/>
                    <a:gd name="T4" fmla="*/ 32 w 1"/>
                    <a:gd name="T5" fmla="*/ 1 h 259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592"/>
                    <a:gd name="T11" fmla="*/ 1 w 1"/>
                    <a:gd name="T12" fmla="*/ 2592 h 25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592">
                      <a:moveTo>
                        <a:pt x="0" y="0"/>
                      </a:moveTo>
                      <a:lnTo>
                        <a:pt x="0" y="2592"/>
                      </a:lnTo>
                      <a:lnTo>
                        <a:pt x="1" y="2592"/>
                      </a:lnTo>
                    </a:path>
                  </a:pathLst>
                </a:custGeom>
                <a:noFill/>
                <a:ln w="12700">
                  <a:solidFill>
                    <a:srgbClr val="FF3300"/>
                  </a:solidFill>
                  <a:prstDash val="lg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69" name="Freeform 81">
                  <a:extLst>
                    <a:ext uri="{FF2B5EF4-FFF2-40B4-BE49-F238E27FC236}">
                      <a16:creationId xmlns:a16="http://schemas.microsoft.com/office/drawing/2014/main" id="{2BA98A6E-7565-A5F8-2492-E4FE30C525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5" y="573"/>
                  <a:ext cx="2" cy="701"/>
                </a:xfrm>
                <a:custGeom>
                  <a:avLst/>
                  <a:gdLst>
                    <a:gd name="T0" fmla="*/ 0 w 1"/>
                    <a:gd name="T1" fmla="*/ 1 h 3916"/>
                    <a:gd name="T2" fmla="*/ 0 w 1"/>
                    <a:gd name="T3" fmla="*/ 0 h 3916"/>
                    <a:gd name="T4" fmla="*/ 32 w 1"/>
                    <a:gd name="T5" fmla="*/ 0 h 391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916"/>
                    <a:gd name="T11" fmla="*/ 1 w 1"/>
                    <a:gd name="T12" fmla="*/ 3916 h 39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916">
                      <a:moveTo>
                        <a:pt x="0" y="3916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FF3300"/>
                  </a:solidFill>
                  <a:prstDash val="lg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70" name="Freeform 82">
                  <a:extLst>
                    <a:ext uri="{FF2B5EF4-FFF2-40B4-BE49-F238E27FC236}">
                      <a16:creationId xmlns:a16="http://schemas.microsoft.com/office/drawing/2014/main" id="{E32606CE-0E24-B361-79EB-D66F980E00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" y="1777"/>
                  <a:ext cx="945" cy="2"/>
                </a:xfrm>
                <a:custGeom>
                  <a:avLst/>
                  <a:gdLst>
                    <a:gd name="T0" fmla="*/ 1 w 5286"/>
                    <a:gd name="T1" fmla="*/ 0 h 2"/>
                    <a:gd name="T2" fmla="*/ 0 w 5286"/>
                    <a:gd name="T3" fmla="*/ 0 h 2"/>
                    <a:gd name="T4" fmla="*/ 0 w 5286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5286"/>
                    <a:gd name="T10" fmla="*/ 0 h 2"/>
                    <a:gd name="T11" fmla="*/ 5286 w 5286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286" h="2">
                      <a:moveTo>
                        <a:pt x="5286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FF3300"/>
                  </a:solidFill>
                  <a:prstDash val="lg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71" name="Freeform 83">
                  <a:extLst>
                    <a:ext uri="{FF2B5EF4-FFF2-40B4-BE49-F238E27FC236}">
                      <a16:creationId xmlns:a16="http://schemas.microsoft.com/office/drawing/2014/main" id="{0F8848E3-1EA9-3D56-EB86-A877E39814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5" y="1339"/>
                  <a:ext cx="2" cy="884"/>
                </a:xfrm>
                <a:custGeom>
                  <a:avLst/>
                  <a:gdLst>
                    <a:gd name="T0" fmla="*/ 0 w 1"/>
                    <a:gd name="T1" fmla="*/ 1 h 4942"/>
                    <a:gd name="T2" fmla="*/ 0 w 1"/>
                    <a:gd name="T3" fmla="*/ 0 h 4942"/>
                    <a:gd name="T4" fmla="*/ 32 w 1"/>
                    <a:gd name="T5" fmla="*/ 0 h 494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942"/>
                    <a:gd name="T11" fmla="*/ 1 w 1"/>
                    <a:gd name="T12" fmla="*/ 4942 h 494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942">
                      <a:moveTo>
                        <a:pt x="0" y="494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FF3300"/>
                  </a:solidFill>
                  <a:prstDash val="lg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1211" name="Group 84">
                <a:extLst>
                  <a:ext uri="{FF2B5EF4-FFF2-40B4-BE49-F238E27FC236}">
                    <a16:creationId xmlns:a16="http://schemas.microsoft.com/office/drawing/2014/main" id="{283E767C-5C68-623E-8E12-5C99FCFA9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6" y="628"/>
                <a:ext cx="2044" cy="1523"/>
                <a:chOff x="396" y="628"/>
                <a:chExt cx="2044" cy="1523"/>
              </a:xfrm>
            </p:grpSpPr>
            <p:sp>
              <p:nvSpPr>
                <p:cNvPr id="51212" name="Freeform 85">
                  <a:extLst>
                    <a:ext uri="{FF2B5EF4-FFF2-40B4-BE49-F238E27FC236}">
                      <a16:creationId xmlns:a16="http://schemas.microsoft.com/office/drawing/2014/main" id="{F07D3BEF-CB49-18D4-D266-67CC38B257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1" y="628"/>
                  <a:ext cx="269" cy="1"/>
                </a:xfrm>
                <a:custGeom>
                  <a:avLst/>
                  <a:gdLst>
                    <a:gd name="T0" fmla="*/ 0 w 1500"/>
                    <a:gd name="T1" fmla="*/ 0 h 1"/>
                    <a:gd name="T2" fmla="*/ 0 w 1500"/>
                    <a:gd name="T3" fmla="*/ 0 h 1"/>
                    <a:gd name="T4" fmla="*/ 0 w 150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500"/>
                    <a:gd name="T10" fmla="*/ 0 h 1"/>
                    <a:gd name="T11" fmla="*/ 1500 w 150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00" h="1">
                      <a:moveTo>
                        <a:pt x="0" y="0"/>
                      </a:moveTo>
                      <a:lnTo>
                        <a:pt x="1499" y="0"/>
                      </a:lnTo>
                      <a:lnTo>
                        <a:pt x="1500" y="0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13" name="Freeform 86">
                  <a:extLst>
                    <a:ext uri="{FF2B5EF4-FFF2-40B4-BE49-F238E27FC236}">
                      <a16:creationId xmlns:a16="http://schemas.microsoft.com/office/drawing/2014/main" id="{18EA6E81-A6E4-F34D-F66B-1518B423A5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" y="628"/>
                  <a:ext cx="269" cy="1"/>
                </a:xfrm>
                <a:custGeom>
                  <a:avLst/>
                  <a:gdLst>
                    <a:gd name="T0" fmla="*/ 0 w 1499"/>
                    <a:gd name="T1" fmla="*/ 0 h 1"/>
                    <a:gd name="T2" fmla="*/ 0 w 1499"/>
                    <a:gd name="T3" fmla="*/ 0 h 1"/>
                    <a:gd name="T4" fmla="*/ 0 w 1499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499"/>
                    <a:gd name="T10" fmla="*/ 0 h 1"/>
                    <a:gd name="T11" fmla="*/ 1499 w 1499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99" h="1">
                      <a:moveTo>
                        <a:pt x="0" y="0"/>
                      </a:moveTo>
                      <a:lnTo>
                        <a:pt x="1498" y="0"/>
                      </a:lnTo>
                      <a:lnTo>
                        <a:pt x="1499" y="0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14" name="Freeform 87">
                  <a:extLst>
                    <a:ext uri="{FF2B5EF4-FFF2-40B4-BE49-F238E27FC236}">
                      <a16:creationId xmlns:a16="http://schemas.microsoft.com/office/drawing/2014/main" id="{C6F16CAE-1FC5-FE8D-80F5-2F606BF8F5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" y="660"/>
                  <a:ext cx="2" cy="301"/>
                </a:xfrm>
                <a:custGeom>
                  <a:avLst/>
                  <a:gdLst>
                    <a:gd name="T0" fmla="*/ 0 w 1"/>
                    <a:gd name="T1" fmla="*/ 0 h 1683"/>
                    <a:gd name="T2" fmla="*/ 0 w 1"/>
                    <a:gd name="T3" fmla="*/ 0 h 1683"/>
                    <a:gd name="T4" fmla="*/ 32 w 1"/>
                    <a:gd name="T5" fmla="*/ 0 h 168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683"/>
                    <a:gd name="T11" fmla="*/ 1 w 1"/>
                    <a:gd name="T12" fmla="*/ 1683 h 168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683">
                      <a:moveTo>
                        <a:pt x="0" y="0"/>
                      </a:moveTo>
                      <a:lnTo>
                        <a:pt x="0" y="1683"/>
                      </a:lnTo>
                      <a:lnTo>
                        <a:pt x="1" y="1683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15" name="Freeform 88">
                  <a:extLst>
                    <a:ext uri="{FF2B5EF4-FFF2-40B4-BE49-F238E27FC236}">
                      <a16:creationId xmlns:a16="http://schemas.microsoft.com/office/drawing/2014/main" id="{179F5A63-888B-29AB-BDC4-8A4E197D04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" y="628"/>
                  <a:ext cx="55" cy="32"/>
                </a:xfrm>
                <a:custGeom>
                  <a:avLst/>
                  <a:gdLst>
                    <a:gd name="T0" fmla="*/ 0 w 311"/>
                    <a:gd name="T1" fmla="*/ 0 h 180"/>
                    <a:gd name="T2" fmla="*/ 0 w 311"/>
                    <a:gd name="T3" fmla="*/ 0 h 180"/>
                    <a:gd name="T4" fmla="*/ 0 w 311"/>
                    <a:gd name="T5" fmla="*/ 0 h 180"/>
                    <a:gd name="T6" fmla="*/ 0 60000 65536"/>
                    <a:gd name="T7" fmla="*/ 0 60000 65536"/>
                    <a:gd name="T8" fmla="*/ 0 60000 65536"/>
                    <a:gd name="T9" fmla="*/ 0 w 311"/>
                    <a:gd name="T10" fmla="*/ 0 h 180"/>
                    <a:gd name="T11" fmla="*/ 311 w 311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1" h="180">
                      <a:moveTo>
                        <a:pt x="311" y="0"/>
                      </a:moveTo>
                      <a:lnTo>
                        <a:pt x="0" y="180"/>
                      </a:lnTo>
                      <a:lnTo>
                        <a:pt x="1" y="180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16" name="Freeform 89">
                  <a:extLst>
                    <a:ext uri="{FF2B5EF4-FFF2-40B4-BE49-F238E27FC236}">
                      <a16:creationId xmlns:a16="http://schemas.microsoft.com/office/drawing/2014/main" id="{5C91BDA3-5F43-751F-E894-C5BFDFEA09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" y="628"/>
                  <a:ext cx="34" cy="1"/>
                </a:xfrm>
                <a:custGeom>
                  <a:avLst/>
                  <a:gdLst>
                    <a:gd name="T0" fmla="*/ 0 w 189"/>
                    <a:gd name="T1" fmla="*/ 0 h 1"/>
                    <a:gd name="T2" fmla="*/ 0 w 189"/>
                    <a:gd name="T3" fmla="*/ 0 h 1"/>
                    <a:gd name="T4" fmla="*/ 0 w 189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89"/>
                    <a:gd name="T10" fmla="*/ 0 h 1"/>
                    <a:gd name="T11" fmla="*/ 189 w 189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9" h="1">
                      <a:moveTo>
                        <a:pt x="0" y="0"/>
                      </a:moveTo>
                      <a:lnTo>
                        <a:pt x="188" y="0"/>
                      </a:lnTo>
                      <a:lnTo>
                        <a:pt x="189" y="0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17" name="Freeform 90">
                  <a:extLst>
                    <a:ext uri="{FF2B5EF4-FFF2-40B4-BE49-F238E27FC236}">
                      <a16:creationId xmlns:a16="http://schemas.microsoft.com/office/drawing/2014/main" id="{46CE929F-3E9F-AC01-8626-F90AEC3081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" y="628"/>
                  <a:ext cx="36" cy="1"/>
                </a:xfrm>
                <a:custGeom>
                  <a:avLst/>
                  <a:gdLst>
                    <a:gd name="T0" fmla="*/ 0 w 203"/>
                    <a:gd name="T1" fmla="*/ 0 h 1"/>
                    <a:gd name="T2" fmla="*/ 0 w 203"/>
                    <a:gd name="T3" fmla="*/ 0 h 1"/>
                    <a:gd name="T4" fmla="*/ 0 w 20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03"/>
                    <a:gd name="T10" fmla="*/ 0 h 1"/>
                    <a:gd name="T11" fmla="*/ 203 w 20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3" h="1">
                      <a:moveTo>
                        <a:pt x="203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18" name="Freeform 91">
                  <a:extLst>
                    <a:ext uri="{FF2B5EF4-FFF2-40B4-BE49-F238E27FC236}">
                      <a16:creationId xmlns:a16="http://schemas.microsoft.com/office/drawing/2014/main" id="{C7492B7F-B642-47F2-0E21-924A555168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0" y="628"/>
                  <a:ext cx="71" cy="1"/>
                </a:xfrm>
                <a:custGeom>
                  <a:avLst/>
                  <a:gdLst>
                    <a:gd name="T0" fmla="*/ 0 w 404"/>
                    <a:gd name="T1" fmla="*/ 0 h 1"/>
                    <a:gd name="T2" fmla="*/ 0 w 404"/>
                    <a:gd name="T3" fmla="*/ 0 h 1"/>
                    <a:gd name="T4" fmla="*/ 0 w 40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04"/>
                    <a:gd name="T10" fmla="*/ 0 h 1"/>
                    <a:gd name="T11" fmla="*/ 404 w 40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4" h="1">
                      <a:moveTo>
                        <a:pt x="404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19" name="Freeform 92">
                  <a:extLst>
                    <a:ext uri="{FF2B5EF4-FFF2-40B4-BE49-F238E27FC236}">
                      <a16:creationId xmlns:a16="http://schemas.microsoft.com/office/drawing/2014/main" id="{B1C0744B-6813-0AA0-207D-26F03F89C8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1" y="660"/>
                  <a:ext cx="2" cy="301"/>
                </a:xfrm>
                <a:custGeom>
                  <a:avLst/>
                  <a:gdLst>
                    <a:gd name="T0" fmla="*/ 0 w 1"/>
                    <a:gd name="T1" fmla="*/ 0 h 1683"/>
                    <a:gd name="T2" fmla="*/ 0 w 1"/>
                    <a:gd name="T3" fmla="*/ 0 h 1683"/>
                    <a:gd name="T4" fmla="*/ 32 w 1"/>
                    <a:gd name="T5" fmla="*/ 0 h 168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683"/>
                    <a:gd name="T11" fmla="*/ 1 w 1"/>
                    <a:gd name="T12" fmla="*/ 1683 h 168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683">
                      <a:moveTo>
                        <a:pt x="0" y="168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20" name="Freeform 93">
                  <a:extLst>
                    <a:ext uri="{FF2B5EF4-FFF2-40B4-BE49-F238E27FC236}">
                      <a16:creationId xmlns:a16="http://schemas.microsoft.com/office/drawing/2014/main" id="{78E5A373-584A-94BD-E9DF-B39337290E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0" y="660"/>
                  <a:ext cx="2" cy="301"/>
                </a:xfrm>
                <a:custGeom>
                  <a:avLst/>
                  <a:gdLst>
                    <a:gd name="T0" fmla="*/ 0 w 1"/>
                    <a:gd name="T1" fmla="*/ 0 h 1683"/>
                    <a:gd name="T2" fmla="*/ 0 w 1"/>
                    <a:gd name="T3" fmla="*/ 0 h 1683"/>
                    <a:gd name="T4" fmla="*/ 32 w 1"/>
                    <a:gd name="T5" fmla="*/ 0 h 168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683"/>
                    <a:gd name="T11" fmla="*/ 1 w 1"/>
                    <a:gd name="T12" fmla="*/ 1683 h 168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683">
                      <a:moveTo>
                        <a:pt x="0" y="168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21" name="Freeform 94">
                  <a:extLst>
                    <a:ext uri="{FF2B5EF4-FFF2-40B4-BE49-F238E27FC236}">
                      <a16:creationId xmlns:a16="http://schemas.microsoft.com/office/drawing/2014/main" id="{DD478BB9-7FA7-A65C-FF40-B9504FCA53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5" y="660"/>
                  <a:ext cx="2" cy="301"/>
                </a:xfrm>
                <a:custGeom>
                  <a:avLst/>
                  <a:gdLst>
                    <a:gd name="T0" fmla="*/ 0 w 1"/>
                    <a:gd name="T1" fmla="*/ 0 h 1683"/>
                    <a:gd name="T2" fmla="*/ 0 w 1"/>
                    <a:gd name="T3" fmla="*/ 0 h 1683"/>
                    <a:gd name="T4" fmla="*/ 32 w 1"/>
                    <a:gd name="T5" fmla="*/ 0 h 168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683"/>
                    <a:gd name="T11" fmla="*/ 1 w 1"/>
                    <a:gd name="T12" fmla="*/ 1683 h 168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683">
                      <a:moveTo>
                        <a:pt x="0" y="0"/>
                      </a:moveTo>
                      <a:lnTo>
                        <a:pt x="0" y="1683"/>
                      </a:lnTo>
                      <a:lnTo>
                        <a:pt x="1" y="1683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22" name="Freeform 95">
                  <a:extLst>
                    <a:ext uri="{FF2B5EF4-FFF2-40B4-BE49-F238E27FC236}">
                      <a16:creationId xmlns:a16="http://schemas.microsoft.com/office/drawing/2014/main" id="{4547638C-4109-E38F-D330-B959D9F966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0" y="628"/>
                  <a:ext cx="36" cy="1"/>
                </a:xfrm>
                <a:custGeom>
                  <a:avLst/>
                  <a:gdLst>
                    <a:gd name="T0" fmla="*/ 0 w 202"/>
                    <a:gd name="T1" fmla="*/ 0 h 1"/>
                    <a:gd name="T2" fmla="*/ 0 w 202"/>
                    <a:gd name="T3" fmla="*/ 0 h 1"/>
                    <a:gd name="T4" fmla="*/ 0 w 20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02"/>
                    <a:gd name="T10" fmla="*/ 0 h 1"/>
                    <a:gd name="T11" fmla="*/ 202 w 20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2" h="1">
                      <a:moveTo>
                        <a:pt x="202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23" name="Freeform 96">
                  <a:extLst>
                    <a:ext uri="{FF2B5EF4-FFF2-40B4-BE49-F238E27FC236}">
                      <a16:creationId xmlns:a16="http://schemas.microsoft.com/office/drawing/2014/main" id="{7F6144A7-E337-6B5E-6DAB-D0CAC66F65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6" y="628"/>
                  <a:ext cx="34" cy="1"/>
                </a:xfrm>
                <a:custGeom>
                  <a:avLst/>
                  <a:gdLst>
                    <a:gd name="T0" fmla="*/ 0 w 188"/>
                    <a:gd name="T1" fmla="*/ 0 h 1"/>
                    <a:gd name="T2" fmla="*/ 0 w 188"/>
                    <a:gd name="T3" fmla="*/ 0 h 1"/>
                    <a:gd name="T4" fmla="*/ 0 w 18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88"/>
                    <a:gd name="T10" fmla="*/ 0 h 1"/>
                    <a:gd name="T11" fmla="*/ 188 w 18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8" h="1">
                      <a:moveTo>
                        <a:pt x="0" y="0"/>
                      </a:moveTo>
                      <a:lnTo>
                        <a:pt x="187" y="0"/>
                      </a:lnTo>
                      <a:lnTo>
                        <a:pt x="188" y="0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24" name="Freeform 97">
                  <a:extLst>
                    <a:ext uri="{FF2B5EF4-FFF2-40B4-BE49-F238E27FC236}">
                      <a16:creationId xmlns:a16="http://schemas.microsoft.com/office/drawing/2014/main" id="{D66C43DF-6ECC-55AA-BF2F-4327C66378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0" y="628"/>
                  <a:ext cx="55" cy="32"/>
                </a:xfrm>
                <a:custGeom>
                  <a:avLst/>
                  <a:gdLst>
                    <a:gd name="T0" fmla="*/ 0 w 312"/>
                    <a:gd name="T1" fmla="*/ 0 h 180"/>
                    <a:gd name="T2" fmla="*/ 0 w 312"/>
                    <a:gd name="T3" fmla="*/ 0 h 180"/>
                    <a:gd name="T4" fmla="*/ 0 w 312"/>
                    <a:gd name="T5" fmla="*/ 0 h 180"/>
                    <a:gd name="T6" fmla="*/ 0 60000 65536"/>
                    <a:gd name="T7" fmla="*/ 0 60000 65536"/>
                    <a:gd name="T8" fmla="*/ 0 60000 65536"/>
                    <a:gd name="T9" fmla="*/ 0 w 312"/>
                    <a:gd name="T10" fmla="*/ 0 h 180"/>
                    <a:gd name="T11" fmla="*/ 312 w 312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2" h="180">
                      <a:moveTo>
                        <a:pt x="312" y="18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25" name="Freeform 98">
                  <a:extLst>
                    <a:ext uri="{FF2B5EF4-FFF2-40B4-BE49-F238E27FC236}">
                      <a16:creationId xmlns:a16="http://schemas.microsoft.com/office/drawing/2014/main" id="{C6FA20BF-5D04-FA66-52C3-9D74FED1C0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4" y="628"/>
                  <a:ext cx="1" cy="333"/>
                </a:xfrm>
                <a:custGeom>
                  <a:avLst/>
                  <a:gdLst>
                    <a:gd name="T0" fmla="*/ 0 w 1"/>
                    <a:gd name="T1" fmla="*/ 0 h 1863"/>
                    <a:gd name="T2" fmla="*/ 0 w 1"/>
                    <a:gd name="T3" fmla="*/ 0 h 1863"/>
                    <a:gd name="T4" fmla="*/ 1 w 1"/>
                    <a:gd name="T5" fmla="*/ 0 h 186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863"/>
                    <a:gd name="T11" fmla="*/ 1 w 1"/>
                    <a:gd name="T12" fmla="*/ 1863 h 186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863">
                      <a:moveTo>
                        <a:pt x="0" y="0"/>
                      </a:moveTo>
                      <a:lnTo>
                        <a:pt x="0" y="1863"/>
                      </a:lnTo>
                      <a:lnTo>
                        <a:pt x="1" y="1863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26" name="Freeform 99">
                  <a:extLst>
                    <a:ext uri="{FF2B5EF4-FFF2-40B4-BE49-F238E27FC236}">
                      <a16:creationId xmlns:a16="http://schemas.microsoft.com/office/drawing/2014/main" id="{8A52AFE0-2617-907B-F325-DD13B7EAB1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4" y="628"/>
                  <a:ext cx="1" cy="333"/>
                </a:xfrm>
                <a:custGeom>
                  <a:avLst/>
                  <a:gdLst>
                    <a:gd name="T0" fmla="*/ 0 w 1"/>
                    <a:gd name="T1" fmla="*/ 0 h 1863"/>
                    <a:gd name="T2" fmla="*/ 0 w 1"/>
                    <a:gd name="T3" fmla="*/ 0 h 1863"/>
                    <a:gd name="T4" fmla="*/ 1 w 1"/>
                    <a:gd name="T5" fmla="*/ 0 h 186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863"/>
                    <a:gd name="T11" fmla="*/ 1 w 1"/>
                    <a:gd name="T12" fmla="*/ 1863 h 186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863">
                      <a:moveTo>
                        <a:pt x="0" y="186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27" name="Freeform 100">
                  <a:extLst>
                    <a:ext uri="{FF2B5EF4-FFF2-40B4-BE49-F238E27FC236}">
                      <a16:creationId xmlns:a16="http://schemas.microsoft.com/office/drawing/2014/main" id="{05E4A7BE-0462-595C-509E-D847094E9B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4" y="628"/>
                  <a:ext cx="1" cy="32"/>
                </a:xfrm>
                <a:custGeom>
                  <a:avLst/>
                  <a:gdLst>
                    <a:gd name="T0" fmla="*/ 0 w 1"/>
                    <a:gd name="T1" fmla="*/ 0 h 180"/>
                    <a:gd name="T2" fmla="*/ 0 w 1"/>
                    <a:gd name="T3" fmla="*/ 0 h 180"/>
                    <a:gd name="T4" fmla="*/ 1 w 1"/>
                    <a:gd name="T5" fmla="*/ 0 h 180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80"/>
                    <a:gd name="T11" fmla="*/ 1 w 1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80">
                      <a:moveTo>
                        <a:pt x="0" y="18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28" name="Line 101">
                  <a:extLst>
                    <a:ext uri="{FF2B5EF4-FFF2-40B4-BE49-F238E27FC236}">
                      <a16:creationId xmlns:a16="http://schemas.microsoft.com/office/drawing/2014/main" id="{E214E201-8D8E-2702-DEC7-8859B0DC7B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94" y="660"/>
                  <a:ext cx="1" cy="2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29" name="Freeform 102">
                  <a:extLst>
                    <a:ext uri="{FF2B5EF4-FFF2-40B4-BE49-F238E27FC236}">
                      <a16:creationId xmlns:a16="http://schemas.microsoft.com/office/drawing/2014/main" id="{0EDF39D0-0FC6-9A41-BC9F-A4AC8F9F35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6" y="660"/>
                  <a:ext cx="2" cy="301"/>
                </a:xfrm>
                <a:custGeom>
                  <a:avLst/>
                  <a:gdLst>
                    <a:gd name="T0" fmla="*/ 0 w 1"/>
                    <a:gd name="T1" fmla="*/ 0 h 1683"/>
                    <a:gd name="T2" fmla="*/ 0 w 1"/>
                    <a:gd name="T3" fmla="*/ 0 h 1683"/>
                    <a:gd name="T4" fmla="*/ 32 w 1"/>
                    <a:gd name="T5" fmla="*/ 0 h 168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683"/>
                    <a:gd name="T11" fmla="*/ 1 w 1"/>
                    <a:gd name="T12" fmla="*/ 1683 h 168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683">
                      <a:moveTo>
                        <a:pt x="0" y="0"/>
                      </a:moveTo>
                      <a:lnTo>
                        <a:pt x="0" y="1683"/>
                      </a:lnTo>
                      <a:lnTo>
                        <a:pt x="1" y="1683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30" name="Freeform 103">
                  <a:extLst>
                    <a:ext uri="{FF2B5EF4-FFF2-40B4-BE49-F238E27FC236}">
                      <a16:creationId xmlns:a16="http://schemas.microsoft.com/office/drawing/2014/main" id="{8B8DB91B-8B3A-FDE1-2461-80E87B46C2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8" y="628"/>
                  <a:ext cx="2" cy="333"/>
                </a:xfrm>
                <a:custGeom>
                  <a:avLst/>
                  <a:gdLst>
                    <a:gd name="T0" fmla="*/ 0 w 1"/>
                    <a:gd name="T1" fmla="*/ 0 h 1863"/>
                    <a:gd name="T2" fmla="*/ 0 w 1"/>
                    <a:gd name="T3" fmla="*/ 0 h 1863"/>
                    <a:gd name="T4" fmla="*/ 32 w 1"/>
                    <a:gd name="T5" fmla="*/ 0 h 186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863"/>
                    <a:gd name="T11" fmla="*/ 1 w 1"/>
                    <a:gd name="T12" fmla="*/ 1863 h 186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863">
                      <a:moveTo>
                        <a:pt x="0" y="186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31" name="Freeform 104">
                  <a:extLst>
                    <a:ext uri="{FF2B5EF4-FFF2-40B4-BE49-F238E27FC236}">
                      <a16:creationId xmlns:a16="http://schemas.microsoft.com/office/drawing/2014/main" id="{628385C5-286B-32C5-A6B4-D3DC9BE9DB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6" y="628"/>
                  <a:ext cx="372" cy="1"/>
                </a:xfrm>
                <a:custGeom>
                  <a:avLst/>
                  <a:gdLst>
                    <a:gd name="T0" fmla="*/ 0 w 2081"/>
                    <a:gd name="T1" fmla="*/ 0 h 1"/>
                    <a:gd name="T2" fmla="*/ 0 w 2081"/>
                    <a:gd name="T3" fmla="*/ 0 h 1"/>
                    <a:gd name="T4" fmla="*/ 0 w 208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081"/>
                    <a:gd name="T10" fmla="*/ 0 h 1"/>
                    <a:gd name="T11" fmla="*/ 2081 w 208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81" h="1">
                      <a:moveTo>
                        <a:pt x="0" y="0"/>
                      </a:moveTo>
                      <a:lnTo>
                        <a:pt x="2080" y="0"/>
                      </a:lnTo>
                      <a:lnTo>
                        <a:pt x="2081" y="0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32" name="Freeform 105">
                  <a:extLst>
                    <a:ext uri="{FF2B5EF4-FFF2-40B4-BE49-F238E27FC236}">
                      <a16:creationId xmlns:a16="http://schemas.microsoft.com/office/drawing/2014/main" id="{14F5DC75-32DE-C4BB-439C-33F55A401B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8" y="628"/>
                  <a:ext cx="2" cy="32"/>
                </a:xfrm>
                <a:custGeom>
                  <a:avLst/>
                  <a:gdLst>
                    <a:gd name="T0" fmla="*/ 0 w 1"/>
                    <a:gd name="T1" fmla="*/ 0 h 180"/>
                    <a:gd name="T2" fmla="*/ 0 w 1"/>
                    <a:gd name="T3" fmla="*/ 0 h 180"/>
                    <a:gd name="T4" fmla="*/ 32 w 1"/>
                    <a:gd name="T5" fmla="*/ 0 h 180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80"/>
                    <a:gd name="T11" fmla="*/ 1 w 1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80">
                      <a:moveTo>
                        <a:pt x="0" y="0"/>
                      </a:moveTo>
                      <a:lnTo>
                        <a:pt x="0" y="180"/>
                      </a:lnTo>
                      <a:lnTo>
                        <a:pt x="1" y="180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33" name="Freeform 106">
                  <a:extLst>
                    <a:ext uri="{FF2B5EF4-FFF2-40B4-BE49-F238E27FC236}">
                      <a16:creationId xmlns:a16="http://schemas.microsoft.com/office/drawing/2014/main" id="{691DE1C1-724C-6541-7C4E-B632E1BA2E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4" y="961"/>
                  <a:ext cx="744" cy="1"/>
                </a:xfrm>
                <a:custGeom>
                  <a:avLst/>
                  <a:gdLst>
                    <a:gd name="T0" fmla="*/ 0 w 4162"/>
                    <a:gd name="T1" fmla="*/ 0 h 1"/>
                    <a:gd name="T2" fmla="*/ 1 w 4162"/>
                    <a:gd name="T3" fmla="*/ 0 h 1"/>
                    <a:gd name="T4" fmla="*/ 1 w 416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162"/>
                    <a:gd name="T10" fmla="*/ 0 h 1"/>
                    <a:gd name="T11" fmla="*/ 4162 w 416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162" h="1">
                      <a:moveTo>
                        <a:pt x="0" y="0"/>
                      </a:moveTo>
                      <a:lnTo>
                        <a:pt x="4161" y="0"/>
                      </a:lnTo>
                      <a:lnTo>
                        <a:pt x="4162" y="0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34" name="Freeform 107">
                  <a:extLst>
                    <a:ext uri="{FF2B5EF4-FFF2-40B4-BE49-F238E27FC236}">
                      <a16:creationId xmlns:a16="http://schemas.microsoft.com/office/drawing/2014/main" id="{CC0CB5F8-25D5-9124-787F-A9ED15E64B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" y="1621"/>
                  <a:ext cx="89" cy="156"/>
                </a:xfrm>
                <a:custGeom>
                  <a:avLst/>
                  <a:gdLst>
                    <a:gd name="T0" fmla="*/ 0 w 500"/>
                    <a:gd name="T1" fmla="*/ 0 h 866"/>
                    <a:gd name="T2" fmla="*/ 0 w 500"/>
                    <a:gd name="T3" fmla="*/ 0 h 866"/>
                    <a:gd name="T4" fmla="*/ 0 w 500"/>
                    <a:gd name="T5" fmla="*/ 0 h 866"/>
                    <a:gd name="T6" fmla="*/ 0 60000 65536"/>
                    <a:gd name="T7" fmla="*/ 0 60000 65536"/>
                    <a:gd name="T8" fmla="*/ 0 60000 65536"/>
                    <a:gd name="T9" fmla="*/ 0 w 500"/>
                    <a:gd name="T10" fmla="*/ 0 h 866"/>
                    <a:gd name="T11" fmla="*/ 500 w 500"/>
                    <a:gd name="T12" fmla="*/ 866 h 86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0" h="866">
                      <a:moveTo>
                        <a:pt x="0" y="866"/>
                      </a:moveTo>
                      <a:lnTo>
                        <a:pt x="499" y="0"/>
                      </a:lnTo>
                      <a:lnTo>
                        <a:pt x="500" y="0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35" name="Freeform 108">
                  <a:extLst>
                    <a:ext uri="{FF2B5EF4-FFF2-40B4-BE49-F238E27FC236}">
                      <a16:creationId xmlns:a16="http://schemas.microsoft.com/office/drawing/2014/main" id="{48F528F9-390D-AD67-3096-5E1F026CD5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" y="1777"/>
                  <a:ext cx="89" cy="156"/>
                </a:xfrm>
                <a:custGeom>
                  <a:avLst/>
                  <a:gdLst>
                    <a:gd name="T0" fmla="*/ 0 w 499"/>
                    <a:gd name="T1" fmla="*/ 0 h 866"/>
                    <a:gd name="T2" fmla="*/ 0 w 499"/>
                    <a:gd name="T3" fmla="*/ 0 h 866"/>
                    <a:gd name="T4" fmla="*/ 0 w 499"/>
                    <a:gd name="T5" fmla="*/ 0 h 866"/>
                    <a:gd name="T6" fmla="*/ 0 60000 65536"/>
                    <a:gd name="T7" fmla="*/ 0 60000 65536"/>
                    <a:gd name="T8" fmla="*/ 0 60000 65536"/>
                    <a:gd name="T9" fmla="*/ 0 w 499"/>
                    <a:gd name="T10" fmla="*/ 0 h 866"/>
                    <a:gd name="T11" fmla="*/ 499 w 499"/>
                    <a:gd name="T12" fmla="*/ 866 h 86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99" h="866">
                      <a:moveTo>
                        <a:pt x="499" y="866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36" name="Freeform 109">
                  <a:extLst>
                    <a:ext uri="{FF2B5EF4-FFF2-40B4-BE49-F238E27FC236}">
                      <a16:creationId xmlns:a16="http://schemas.microsoft.com/office/drawing/2014/main" id="{D504C233-8B69-42F1-0B18-E26D7BAD9A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" y="1405"/>
                  <a:ext cx="269" cy="154"/>
                </a:xfrm>
                <a:custGeom>
                  <a:avLst/>
                  <a:gdLst>
                    <a:gd name="T0" fmla="*/ 0 w 1498"/>
                    <a:gd name="T1" fmla="*/ 0 h 866"/>
                    <a:gd name="T2" fmla="*/ 0 w 1498"/>
                    <a:gd name="T3" fmla="*/ 0 h 866"/>
                    <a:gd name="T4" fmla="*/ 0 w 1498"/>
                    <a:gd name="T5" fmla="*/ 0 h 866"/>
                    <a:gd name="T6" fmla="*/ 0 w 1498"/>
                    <a:gd name="T7" fmla="*/ 0 h 866"/>
                    <a:gd name="T8" fmla="*/ 0 w 1498"/>
                    <a:gd name="T9" fmla="*/ 0 h 8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98"/>
                    <a:gd name="T16" fmla="*/ 0 h 866"/>
                    <a:gd name="T17" fmla="*/ 1498 w 1498"/>
                    <a:gd name="T18" fmla="*/ 866 h 8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98" h="866">
                      <a:moveTo>
                        <a:pt x="1498" y="0"/>
                      </a:moveTo>
                      <a:lnTo>
                        <a:pt x="922" y="141"/>
                      </a:lnTo>
                      <a:lnTo>
                        <a:pt x="409" y="437"/>
                      </a:lnTo>
                      <a:lnTo>
                        <a:pt x="0" y="866"/>
                      </a:lnTo>
                      <a:lnTo>
                        <a:pt x="1" y="866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37" name="Freeform 110">
                  <a:extLst>
                    <a:ext uri="{FF2B5EF4-FFF2-40B4-BE49-F238E27FC236}">
                      <a16:creationId xmlns:a16="http://schemas.microsoft.com/office/drawing/2014/main" id="{84946230-C6C4-8F1A-7594-27A4093E72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" y="1405"/>
                  <a:ext cx="90" cy="154"/>
                </a:xfrm>
                <a:custGeom>
                  <a:avLst/>
                  <a:gdLst>
                    <a:gd name="T0" fmla="*/ 0 w 500"/>
                    <a:gd name="T1" fmla="*/ 0 h 866"/>
                    <a:gd name="T2" fmla="*/ 0 w 500"/>
                    <a:gd name="T3" fmla="*/ 0 h 866"/>
                    <a:gd name="T4" fmla="*/ 0 w 500"/>
                    <a:gd name="T5" fmla="*/ 0 h 866"/>
                    <a:gd name="T6" fmla="*/ 0 60000 65536"/>
                    <a:gd name="T7" fmla="*/ 0 60000 65536"/>
                    <a:gd name="T8" fmla="*/ 0 60000 65536"/>
                    <a:gd name="T9" fmla="*/ 0 w 500"/>
                    <a:gd name="T10" fmla="*/ 0 h 866"/>
                    <a:gd name="T11" fmla="*/ 500 w 500"/>
                    <a:gd name="T12" fmla="*/ 866 h 86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0" h="866">
                      <a:moveTo>
                        <a:pt x="0" y="866"/>
                      </a:moveTo>
                      <a:lnTo>
                        <a:pt x="499" y="0"/>
                      </a:lnTo>
                      <a:lnTo>
                        <a:pt x="500" y="0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38" name="Freeform 111">
                  <a:extLst>
                    <a:ext uri="{FF2B5EF4-FFF2-40B4-BE49-F238E27FC236}">
                      <a16:creationId xmlns:a16="http://schemas.microsoft.com/office/drawing/2014/main" id="{9E1C4723-247C-8F71-A76B-9B20291C9B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0" y="1405"/>
                  <a:ext cx="90" cy="154"/>
                </a:xfrm>
                <a:custGeom>
                  <a:avLst/>
                  <a:gdLst>
                    <a:gd name="T0" fmla="*/ 0 w 500"/>
                    <a:gd name="T1" fmla="*/ 0 h 866"/>
                    <a:gd name="T2" fmla="*/ 0 w 500"/>
                    <a:gd name="T3" fmla="*/ 0 h 866"/>
                    <a:gd name="T4" fmla="*/ 0 w 500"/>
                    <a:gd name="T5" fmla="*/ 0 h 866"/>
                    <a:gd name="T6" fmla="*/ 0 60000 65536"/>
                    <a:gd name="T7" fmla="*/ 0 60000 65536"/>
                    <a:gd name="T8" fmla="*/ 0 60000 65536"/>
                    <a:gd name="T9" fmla="*/ 0 w 500"/>
                    <a:gd name="T10" fmla="*/ 0 h 866"/>
                    <a:gd name="T11" fmla="*/ 500 w 500"/>
                    <a:gd name="T12" fmla="*/ 866 h 86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0" h="866">
                      <a:moveTo>
                        <a:pt x="0" y="0"/>
                      </a:moveTo>
                      <a:lnTo>
                        <a:pt x="499" y="866"/>
                      </a:lnTo>
                      <a:lnTo>
                        <a:pt x="500" y="866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39" name="Freeform 112">
                  <a:extLst>
                    <a:ext uri="{FF2B5EF4-FFF2-40B4-BE49-F238E27FC236}">
                      <a16:creationId xmlns:a16="http://schemas.microsoft.com/office/drawing/2014/main" id="{2A4E0F13-3B77-E76E-3F72-0174AAA3E4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1" y="1405"/>
                  <a:ext cx="269" cy="154"/>
                </a:xfrm>
                <a:custGeom>
                  <a:avLst/>
                  <a:gdLst>
                    <a:gd name="T0" fmla="*/ 0 w 1499"/>
                    <a:gd name="T1" fmla="*/ 0 h 866"/>
                    <a:gd name="T2" fmla="*/ 0 w 1499"/>
                    <a:gd name="T3" fmla="*/ 0 h 866"/>
                    <a:gd name="T4" fmla="*/ 0 w 1499"/>
                    <a:gd name="T5" fmla="*/ 0 h 866"/>
                    <a:gd name="T6" fmla="*/ 0 w 1499"/>
                    <a:gd name="T7" fmla="*/ 0 h 866"/>
                    <a:gd name="T8" fmla="*/ 0 w 1499"/>
                    <a:gd name="T9" fmla="*/ 0 h 8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99"/>
                    <a:gd name="T16" fmla="*/ 0 h 866"/>
                    <a:gd name="T17" fmla="*/ 1499 w 1499"/>
                    <a:gd name="T18" fmla="*/ 866 h 8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99" h="866">
                      <a:moveTo>
                        <a:pt x="1499" y="866"/>
                      </a:moveTo>
                      <a:lnTo>
                        <a:pt x="1090" y="437"/>
                      </a:lnTo>
                      <a:lnTo>
                        <a:pt x="576" y="141"/>
                      </a:ln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40" name="Freeform 113">
                  <a:extLst>
                    <a:ext uri="{FF2B5EF4-FFF2-40B4-BE49-F238E27FC236}">
                      <a16:creationId xmlns:a16="http://schemas.microsoft.com/office/drawing/2014/main" id="{84E8939A-B387-433B-8CD8-CD858ADCD4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1" y="2149"/>
                  <a:ext cx="179" cy="2"/>
                </a:xfrm>
                <a:custGeom>
                  <a:avLst/>
                  <a:gdLst>
                    <a:gd name="T0" fmla="*/ 0 w 1000"/>
                    <a:gd name="T1" fmla="*/ 0 h 2"/>
                    <a:gd name="T2" fmla="*/ 0 w 1000"/>
                    <a:gd name="T3" fmla="*/ 0 h 2"/>
                    <a:gd name="T4" fmla="*/ 0 w 1000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000"/>
                    <a:gd name="T10" fmla="*/ 0 h 2"/>
                    <a:gd name="T11" fmla="*/ 1000 w 1000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00" h="2">
                      <a:moveTo>
                        <a:pt x="1000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41" name="Freeform 114">
                  <a:extLst>
                    <a:ext uri="{FF2B5EF4-FFF2-40B4-BE49-F238E27FC236}">
                      <a16:creationId xmlns:a16="http://schemas.microsoft.com/office/drawing/2014/main" id="{29AC064C-CD9C-5AFB-49C9-7C14CB33A6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1" y="1995"/>
                  <a:ext cx="269" cy="154"/>
                </a:xfrm>
                <a:custGeom>
                  <a:avLst/>
                  <a:gdLst>
                    <a:gd name="T0" fmla="*/ 0 w 1500"/>
                    <a:gd name="T1" fmla="*/ 0 h 866"/>
                    <a:gd name="T2" fmla="*/ 0 w 1500"/>
                    <a:gd name="T3" fmla="*/ 0 h 866"/>
                    <a:gd name="T4" fmla="*/ 0 w 1500"/>
                    <a:gd name="T5" fmla="*/ 0 h 866"/>
                    <a:gd name="T6" fmla="*/ 0 w 1500"/>
                    <a:gd name="T7" fmla="*/ 0 h 866"/>
                    <a:gd name="T8" fmla="*/ 0 w 1500"/>
                    <a:gd name="T9" fmla="*/ 0 h 8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00"/>
                    <a:gd name="T16" fmla="*/ 0 h 866"/>
                    <a:gd name="T17" fmla="*/ 1500 w 1500"/>
                    <a:gd name="T18" fmla="*/ 866 h 8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00" h="866">
                      <a:moveTo>
                        <a:pt x="0" y="866"/>
                      </a:moveTo>
                      <a:lnTo>
                        <a:pt x="576" y="725"/>
                      </a:lnTo>
                      <a:lnTo>
                        <a:pt x="1090" y="429"/>
                      </a:lnTo>
                      <a:lnTo>
                        <a:pt x="1499" y="0"/>
                      </a:lnTo>
                      <a:lnTo>
                        <a:pt x="1500" y="0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42" name="Freeform 115">
                  <a:extLst>
                    <a:ext uri="{FF2B5EF4-FFF2-40B4-BE49-F238E27FC236}">
                      <a16:creationId xmlns:a16="http://schemas.microsoft.com/office/drawing/2014/main" id="{CC353C2D-A93C-9DEC-D2D3-499A7CAC31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" y="1621"/>
                  <a:ext cx="30" cy="312"/>
                </a:xfrm>
                <a:custGeom>
                  <a:avLst/>
                  <a:gdLst>
                    <a:gd name="T0" fmla="*/ 0 w 167"/>
                    <a:gd name="T1" fmla="*/ 0 h 1732"/>
                    <a:gd name="T2" fmla="*/ 0 w 167"/>
                    <a:gd name="T3" fmla="*/ 0 h 1732"/>
                    <a:gd name="T4" fmla="*/ 0 w 167"/>
                    <a:gd name="T5" fmla="*/ 0 h 1732"/>
                    <a:gd name="T6" fmla="*/ 0 w 167"/>
                    <a:gd name="T7" fmla="*/ 0 h 1732"/>
                    <a:gd name="T8" fmla="*/ 0 w 167"/>
                    <a:gd name="T9" fmla="*/ 0 h 17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7"/>
                    <a:gd name="T16" fmla="*/ 0 h 1732"/>
                    <a:gd name="T17" fmla="*/ 167 w 167"/>
                    <a:gd name="T18" fmla="*/ 1732 h 17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7" h="1732">
                      <a:moveTo>
                        <a:pt x="166" y="0"/>
                      </a:moveTo>
                      <a:lnTo>
                        <a:pt x="0" y="569"/>
                      </a:lnTo>
                      <a:lnTo>
                        <a:pt x="0" y="1163"/>
                      </a:lnTo>
                      <a:lnTo>
                        <a:pt x="166" y="1732"/>
                      </a:lnTo>
                      <a:lnTo>
                        <a:pt x="167" y="1732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43" name="Freeform 116">
                  <a:extLst>
                    <a:ext uri="{FF2B5EF4-FFF2-40B4-BE49-F238E27FC236}">
                      <a16:creationId xmlns:a16="http://schemas.microsoft.com/office/drawing/2014/main" id="{E9381AF1-23AC-8296-1A66-5DE08B3C39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1" y="2149"/>
                  <a:ext cx="179" cy="2"/>
                </a:xfrm>
                <a:custGeom>
                  <a:avLst/>
                  <a:gdLst>
                    <a:gd name="T0" fmla="*/ 0 w 999"/>
                    <a:gd name="T1" fmla="*/ 0 h 2"/>
                    <a:gd name="T2" fmla="*/ 0 w 999"/>
                    <a:gd name="T3" fmla="*/ 0 h 2"/>
                    <a:gd name="T4" fmla="*/ 0 w 999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999"/>
                    <a:gd name="T10" fmla="*/ 0 h 2"/>
                    <a:gd name="T11" fmla="*/ 999 w 999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99" h="2">
                      <a:moveTo>
                        <a:pt x="999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44" name="Freeform 117">
                  <a:extLst>
                    <a:ext uri="{FF2B5EF4-FFF2-40B4-BE49-F238E27FC236}">
                      <a16:creationId xmlns:a16="http://schemas.microsoft.com/office/drawing/2014/main" id="{A9D2C6D8-1FF0-24C7-B054-34BBAC6C6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" y="1995"/>
                  <a:ext cx="269" cy="154"/>
                </a:xfrm>
                <a:custGeom>
                  <a:avLst/>
                  <a:gdLst>
                    <a:gd name="T0" fmla="*/ 0 w 1499"/>
                    <a:gd name="T1" fmla="*/ 0 h 866"/>
                    <a:gd name="T2" fmla="*/ 0 w 1499"/>
                    <a:gd name="T3" fmla="*/ 0 h 866"/>
                    <a:gd name="T4" fmla="*/ 0 w 1499"/>
                    <a:gd name="T5" fmla="*/ 0 h 866"/>
                    <a:gd name="T6" fmla="*/ 0 w 1499"/>
                    <a:gd name="T7" fmla="*/ 0 h 866"/>
                    <a:gd name="T8" fmla="*/ 0 w 1499"/>
                    <a:gd name="T9" fmla="*/ 0 h 8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99"/>
                    <a:gd name="T16" fmla="*/ 0 h 866"/>
                    <a:gd name="T17" fmla="*/ 1499 w 1499"/>
                    <a:gd name="T18" fmla="*/ 866 h 8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99" h="866">
                      <a:moveTo>
                        <a:pt x="0" y="0"/>
                      </a:moveTo>
                      <a:lnTo>
                        <a:pt x="409" y="429"/>
                      </a:lnTo>
                      <a:lnTo>
                        <a:pt x="922" y="725"/>
                      </a:lnTo>
                      <a:lnTo>
                        <a:pt x="1498" y="866"/>
                      </a:lnTo>
                      <a:lnTo>
                        <a:pt x="1499" y="866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45" name="Freeform 118">
                  <a:extLst>
                    <a:ext uri="{FF2B5EF4-FFF2-40B4-BE49-F238E27FC236}">
                      <a16:creationId xmlns:a16="http://schemas.microsoft.com/office/drawing/2014/main" id="{F30D216E-14C9-39DA-6E6A-D550AED299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" y="1995"/>
                  <a:ext cx="90" cy="154"/>
                </a:xfrm>
                <a:custGeom>
                  <a:avLst/>
                  <a:gdLst>
                    <a:gd name="T0" fmla="*/ 0 w 499"/>
                    <a:gd name="T1" fmla="*/ 0 h 866"/>
                    <a:gd name="T2" fmla="*/ 0 w 499"/>
                    <a:gd name="T3" fmla="*/ 0 h 866"/>
                    <a:gd name="T4" fmla="*/ 0 w 499"/>
                    <a:gd name="T5" fmla="*/ 0 h 866"/>
                    <a:gd name="T6" fmla="*/ 0 60000 65536"/>
                    <a:gd name="T7" fmla="*/ 0 60000 65536"/>
                    <a:gd name="T8" fmla="*/ 0 60000 65536"/>
                    <a:gd name="T9" fmla="*/ 0 w 499"/>
                    <a:gd name="T10" fmla="*/ 0 h 866"/>
                    <a:gd name="T11" fmla="*/ 499 w 499"/>
                    <a:gd name="T12" fmla="*/ 866 h 86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99" h="866">
                      <a:moveTo>
                        <a:pt x="499" y="866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46" name="Freeform 119">
                  <a:extLst>
                    <a:ext uri="{FF2B5EF4-FFF2-40B4-BE49-F238E27FC236}">
                      <a16:creationId xmlns:a16="http://schemas.microsoft.com/office/drawing/2014/main" id="{1ABF066A-EE67-F518-FDB4-C45E43F2E1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" y="1933"/>
                  <a:ext cx="36" cy="62"/>
                </a:xfrm>
                <a:custGeom>
                  <a:avLst/>
                  <a:gdLst>
                    <a:gd name="T0" fmla="*/ 0 w 203"/>
                    <a:gd name="T1" fmla="*/ 0 h 350"/>
                    <a:gd name="T2" fmla="*/ 0 w 203"/>
                    <a:gd name="T3" fmla="*/ 0 h 350"/>
                    <a:gd name="T4" fmla="*/ 0 w 203"/>
                    <a:gd name="T5" fmla="*/ 0 h 350"/>
                    <a:gd name="T6" fmla="*/ 0 60000 65536"/>
                    <a:gd name="T7" fmla="*/ 0 60000 65536"/>
                    <a:gd name="T8" fmla="*/ 0 60000 65536"/>
                    <a:gd name="T9" fmla="*/ 0 w 203"/>
                    <a:gd name="T10" fmla="*/ 0 h 350"/>
                    <a:gd name="T11" fmla="*/ 203 w 203"/>
                    <a:gd name="T12" fmla="*/ 350 h 35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3" h="350">
                      <a:moveTo>
                        <a:pt x="203" y="35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47" name="Freeform 120">
                  <a:extLst>
                    <a:ext uri="{FF2B5EF4-FFF2-40B4-BE49-F238E27FC236}">
                      <a16:creationId xmlns:a16="http://schemas.microsoft.com/office/drawing/2014/main" id="{61C63DCE-94D0-EDD5-7C65-8EB02A96CD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0" y="2149"/>
                  <a:ext cx="71" cy="2"/>
                </a:xfrm>
                <a:custGeom>
                  <a:avLst/>
                  <a:gdLst>
                    <a:gd name="T0" fmla="*/ 0 w 404"/>
                    <a:gd name="T1" fmla="*/ 0 h 2"/>
                    <a:gd name="T2" fmla="*/ 0 w 404"/>
                    <a:gd name="T3" fmla="*/ 0 h 2"/>
                    <a:gd name="T4" fmla="*/ 0 w 40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04"/>
                    <a:gd name="T10" fmla="*/ 0 h 2"/>
                    <a:gd name="T11" fmla="*/ 404 w 40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4" h="2">
                      <a:moveTo>
                        <a:pt x="404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48" name="Freeform 121">
                  <a:extLst>
                    <a:ext uri="{FF2B5EF4-FFF2-40B4-BE49-F238E27FC236}">
                      <a16:creationId xmlns:a16="http://schemas.microsoft.com/office/drawing/2014/main" id="{8E1DBCBF-7803-775A-5643-6703C15602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" y="1559"/>
                  <a:ext cx="36" cy="62"/>
                </a:xfrm>
                <a:custGeom>
                  <a:avLst/>
                  <a:gdLst>
                    <a:gd name="T0" fmla="*/ 0 w 204"/>
                    <a:gd name="T1" fmla="*/ 0 h 350"/>
                    <a:gd name="T2" fmla="*/ 0 w 204"/>
                    <a:gd name="T3" fmla="*/ 0 h 350"/>
                    <a:gd name="T4" fmla="*/ 0 w 204"/>
                    <a:gd name="T5" fmla="*/ 0 h 350"/>
                    <a:gd name="T6" fmla="*/ 0 60000 65536"/>
                    <a:gd name="T7" fmla="*/ 0 60000 65536"/>
                    <a:gd name="T8" fmla="*/ 0 60000 65536"/>
                    <a:gd name="T9" fmla="*/ 0 w 204"/>
                    <a:gd name="T10" fmla="*/ 0 h 350"/>
                    <a:gd name="T11" fmla="*/ 204 w 204"/>
                    <a:gd name="T12" fmla="*/ 350 h 35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4" h="350">
                      <a:moveTo>
                        <a:pt x="0" y="350"/>
                      </a:moveTo>
                      <a:lnTo>
                        <a:pt x="203" y="0"/>
                      </a:lnTo>
                      <a:lnTo>
                        <a:pt x="204" y="0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49" name="Freeform 122">
                  <a:extLst>
                    <a:ext uri="{FF2B5EF4-FFF2-40B4-BE49-F238E27FC236}">
                      <a16:creationId xmlns:a16="http://schemas.microsoft.com/office/drawing/2014/main" id="{23C37BD1-DFF2-00A2-DFB7-22703B929C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6" y="1777"/>
                  <a:ext cx="89" cy="156"/>
                </a:xfrm>
                <a:custGeom>
                  <a:avLst/>
                  <a:gdLst>
                    <a:gd name="T0" fmla="*/ 0 w 499"/>
                    <a:gd name="T1" fmla="*/ 0 h 866"/>
                    <a:gd name="T2" fmla="*/ 0 w 499"/>
                    <a:gd name="T3" fmla="*/ 0 h 866"/>
                    <a:gd name="T4" fmla="*/ 0 w 499"/>
                    <a:gd name="T5" fmla="*/ 0 h 866"/>
                    <a:gd name="T6" fmla="*/ 0 60000 65536"/>
                    <a:gd name="T7" fmla="*/ 0 60000 65536"/>
                    <a:gd name="T8" fmla="*/ 0 60000 65536"/>
                    <a:gd name="T9" fmla="*/ 0 w 499"/>
                    <a:gd name="T10" fmla="*/ 0 h 866"/>
                    <a:gd name="T11" fmla="*/ 499 w 499"/>
                    <a:gd name="T12" fmla="*/ 866 h 86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99" h="866">
                      <a:moveTo>
                        <a:pt x="499" y="0"/>
                      </a:moveTo>
                      <a:lnTo>
                        <a:pt x="0" y="866"/>
                      </a:lnTo>
                      <a:lnTo>
                        <a:pt x="1" y="866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50" name="Freeform 123">
                  <a:extLst>
                    <a:ext uri="{FF2B5EF4-FFF2-40B4-BE49-F238E27FC236}">
                      <a16:creationId xmlns:a16="http://schemas.microsoft.com/office/drawing/2014/main" id="{B3AD4CC9-E18E-3583-CE1E-56AABD2B8A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6" y="1621"/>
                  <a:ext cx="30" cy="312"/>
                </a:xfrm>
                <a:custGeom>
                  <a:avLst/>
                  <a:gdLst>
                    <a:gd name="T0" fmla="*/ 0 w 166"/>
                    <a:gd name="T1" fmla="*/ 0 h 1732"/>
                    <a:gd name="T2" fmla="*/ 0 w 166"/>
                    <a:gd name="T3" fmla="*/ 0 h 1732"/>
                    <a:gd name="T4" fmla="*/ 0 w 166"/>
                    <a:gd name="T5" fmla="*/ 0 h 1732"/>
                    <a:gd name="T6" fmla="*/ 0 w 166"/>
                    <a:gd name="T7" fmla="*/ 0 h 1732"/>
                    <a:gd name="T8" fmla="*/ 0 w 166"/>
                    <a:gd name="T9" fmla="*/ 0 h 17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6"/>
                    <a:gd name="T16" fmla="*/ 0 h 1732"/>
                    <a:gd name="T17" fmla="*/ 166 w 166"/>
                    <a:gd name="T18" fmla="*/ 1732 h 17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6" h="1732">
                      <a:moveTo>
                        <a:pt x="0" y="1732"/>
                      </a:moveTo>
                      <a:lnTo>
                        <a:pt x="166" y="1163"/>
                      </a:lnTo>
                      <a:lnTo>
                        <a:pt x="166" y="569"/>
                      </a:ln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51" name="Freeform 124">
                  <a:extLst>
                    <a:ext uri="{FF2B5EF4-FFF2-40B4-BE49-F238E27FC236}">
                      <a16:creationId xmlns:a16="http://schemas.microsoft.com/office/drawing/2014/main" id="{03BB99DD-837A-CAA3-A570-D7F02B67F2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0" y="1995"/>
                  <a:ext cx="90" cy="154"/>
                </a:xfrm>
                <a:custGeom>
                  <a:avLst/>
                  <a:gdLst>
                    <a:gd name="T0" fmla="*/ 0 w 499"/>
                    <a:gd name="T1" fmla="*/ 0 h 866"/>
                    <a:gd name="T2" fmla="*/ 0 w 499"/>
                    <a:gd name="T3" fmla="*/ 0 h 866"/>
                    <a:gd name="T4" fmla="*/ 0 w 499"/>
                    <a:gd name="T5" fmla="*/ 0 h 866"/>
                    <a:gd name="T6" fmla="*/ 0 60000 65536"/>
                    <a:gd name="T7" fmla="*/ 0 60000 65536"/>
                    <a:gd name="T8" fmla="*/ 0 60000 65536"/>
                    <a:gd name="T9" fmla="*/ 0 w 499"/>
                    <a:gd name="T10" fmla="*/ 0 h 866"/>
                    <a:gd name="T11" fmla="*/ 499 w 499"/>
                    <a:gd name="T12" fmla="*/ 866 h 86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99" h="866">
                      <a:moveTo>
                        <a:pt x="499" y="0"/>
                      </a:moveTo>
                      <a:lnTo>
                        <a:pt x="0" y="866"/>
                      </a:lnTo>
                      <a:lnTo>
                        <a:pt x="1" y="866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52" name="Freeform 125">
                  <a:extLst>
                    <a:ext uri="{FF2B5EF4-FFF2-40B4-BE49-F238E27FC236}">
                      <a16:creationId xmlns:a16="http://schemas.microsoft.com/office/drawing/2014/main" id="{CE17BBBE-7E52-024C-3A8B-6A0E784968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0" y="1933"/>
                  <a:ext cx="36" cy="62"/>
                </a:xfrm>
                <a:custGeom>
                  <a:avLst/>
                  <a:gdLst>
                    <a:gd name="T0" fmla="*/ 0 w 202"/>
                    <a:gd name="T1" fmla="*/ 0 h 350"/>
                    <a:gd name="T2" fmla="*/ 0 w 202"/>
                    <a:gd name="T3" fmla="*/ 0 h 350"/>
                    <a:gd name="T4" fmla="*/ 0 w 202"/>
                    <a:gd name="T5" fmla="*/ 0 h 350"/>
                    <a:gd name="T6" fmla="*/ 0 60000 65536"/>
                    <a:gd name="T7" fmla="*/ 0 60000 65536"/>
                    <a:gd name="T8" fmla="*/ 0 60000 65536"/>
                    <a:gd name="T9" fmla="*/ 0 w 202"/>
                    <a:gd name="T10" fmla="*/ 0 h 350"/>
                    <a:gd name="T11" fmla="*/ 202 w 202"/>
                    <a:gd name="T12" fmla="*/ 350 h 35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2" h="350">
                      <a:moveTo>
                        <a:pt x="202" y="0"/>
                      </a:moveTo>
                      <a:lnTo>
                        <a:pt x="0" y="350"/>
                      </a:lnTo>
                      <a:lnTo>
                        <a:pt x="1" y="350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53" name="Freeform 126">
                  <a:extLst>
                    <a:ext uri="{FF2B5EF4-FFF2-40B4-BE49-F238E27FC236}">
                      <a16:creationId xmlns:a16="http://schemas.microsoft.com/office/drawing/2014/main" id="{976C955F-8D87-DDF8-33D3-5A6E2F27A6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6" y="1621"/>
                  <a:ext cx="89" cy="156"/>
                </a:xfrm>
                <a:custGeom>
                  <a:avLst/>
                  <a:gdLst>
                    <a:gd name="T0" fmla="*/ 0 w 500"/>
                    <a:gd name="T1" fmla="*/ 0 h 866"/>
                    <a:gd name="T2" fmla="*/ 0 w 500"/>
                    <a:gd name="T3" fmla="*/ 0 h 866"/>
                    <a:gd name="T4" fmla="*/ 0 w 500"/>
                    <a:gd name="T5" fmla="*/ 0 h 866"/>
                    <a:gd name="T6" fmla="*/ 0 60000 65536"/>
                    <a:gd name="T7" fmla="*/ 0 60000 65536"/>
                    <a:gd name="T8" fmla="*/ 0 60000 65536"/>
                    <a:gd name="T9" fmla="*/ 0 w 500"/>
                    <a:gd name="T10" fmla="*/ 0 h 866"/>
                    <a:gd name="T11" fmla="*/ 500 w 500"/>
                    <a:gd name="T12" fmla="*/ 866 h 86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0" h="866">
                      <a:moveTo>
                        <a:pt x="0" y="0"/>
                      </a:moveTo>
                      <a:lnTo>
                        <a:pt x="499" y="866"/>
                      </a:lnTo>
                      <a:lnTo>
                        <a:pt x="500" y="866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54" name="Freeform 127">
                  <a:extLst>
                    <a:ext uri="{FF2B5EF4-FFF2-40B4-BE49-F238E27FC236}">
                      <a16:creationId xmlns:a16="http://schemas.microsoft.com/office/drawing/2014/main" id="{802A2C90-AB89-6F5C-BE46-627A2B5C90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0" y="1559"/>
                  <a:ext cx="36" cy="62"/>
                </a:xfrm>
                <a:custGeom>
                  <a:avLst/>
                  <a:gdLst>
                    <a:gd name="T0" fmla="*/ 0 w 203"/>
                    <a:gd name="T1" fmla="*/ 0 h 350"/>
                    <a:gd name="T2" fmla="*/ 0 w 203"/>
                    <a:gd name="T3" fmla="*/ 0 h 350"/>
                    <a:gd name="T4" fmla="*/ 0 w 203"/>
                    <a:gd name="T5" fmla="*/ 0 h 350"/>
                    <a:gd name="T6" fmla="*/ 0 60000 65536"/>
                    <a:gd name="T7" fmla="*/ 0 60000 65536"/>
                    <a:gd name="T8" fmla="*/ 0 60000 65536"/>
                    <a:gd name="T9" fmla="*/ 0 w 203"/>
                    <a:gd name="T10" fmla="*/ 0 h 350"/>
                    <a:gd name="T11" fmla="*/ 203 w 203"/>
                    <a:gd name="T12" fmla="*/ 350 h 35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3" h="350">
                      <a:moveTo>
                        <a:pt x="0" y="0"/>
                      </a:moveTo>
                      <a:lnTo>
                        <a:pt x="202" y="350"/>
                      </a:lnTo>
                      <a:lnTo>
                        <a:pt x="203" y="350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55" name="Freeform 128">
                  <a:extLst>
                    <a:ext uri="{FF2B5EF4-FFF2-40B4-BE49-F238E27FC236}">
                      <a16:creationId xmlns:a16="http://schemas.microsoft.com/office/drawing/2014/main" id="{9FF2F196-004F-2989-E265-E89F3D7AE2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1" y="1405"/>
                  <a:ext cx="179" cy="1"/>
                </a:xfrm>
                <a:custGeom>
                  <a:avLst/>
                  <a:gdLst>
                    <a:gd name="T0" fmla="*/ 0 w 1001"/>
                    <a:gd name="T1" fmla="*/ 0 h 1"/>
                    <a:gd name="T2" fmla="*/ 0 w 1001"/>
                    <a:gd name="T3" fmla="*/ 0 h 1"/>
                    <a:gd name="T4" fmla="*/ 0 w 100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01"/>
                    <a:gd name="T10" fmla="*/ 0 h 1"/>
                    <a:gd name="T11" fmla="*/ 1001 w 100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01" h="1">
                      <a:moveTo>
                        <a:pt x="0" y="0"/>
                      </a:moveTo>
                      <a:lnTo>
                        <a:pt x="1000" y="0"/>
                      </a:lnTo>
                      <a:lnTo>
                        <a:pt x="1001" y="0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56" name="Freeform 129">
                  <a:extLst>
                    <a:ext uri="{FF2B5EF4-FFF2-40B4-BE49-F238E27FC236}">
                      <a16:creationId xmlns:a16="http://schemas.microsoft.com/office/drawing/2014/main" id="{8CB495C6-D41A-3FA0-DD51-A42CF75F2F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1" y="1405"/>
                  <a:ext cx="179" cy="1"/>
                </a:xfrm>
                <a:custGeom>
                  <a:avLst/>
                  <a:gdLst>
                    <a:gd name="T0" fmla="*/ 0 w 1000"/>
                    <a:gd name="T1" fmla="*/ 0 h 1"/>
                    <a:gd name="T2" fmla="*/ 0 w 1000"/>
                    <a:gd name="T3" fmla="*/ 0 h 1"/>
                    <a:gd name="T4" fmla="*/ 0 w 100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00"/>
                    <a:gd name="T10" fmla="*/ 0 h 1"/>
                    <a:gd name="T11" fmla="*/ 1000 w 100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00" h="1">
                      <a:moveTo>
                        <a:pt x="0" y="0"/>
                      </a:moveTo>
                      <a:lnTo>
                        <a:pt x="999" y="0"/>
                      </a:lnTo>
                      <a:lnTo>
                        <a:pt x="1000" y="0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57" name="Line 130">
                  <a:extLst>
                    <a:ext uri="{FF2B5EF4-FFF2-40B4-BE49-F238E27FC236}">
                      <a16:creationId xmlns:a16="http://schemas.microsoft.com/office/drawing/2014/main" id="{C1F9D19B-C66F-C71C-2C3E-455901E6BC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11" y="1405"/>
                  <a:ext cx="2" cy="1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58" name="Freeform 131">
                  <a:extLst>
                    <a:ext uri="{FF2B5EF4-FFF2-40B4-BE49-F238E27FC236}">
                      <a16:creationId xmlns:a16="http://schemas.microsoft.com/office/drawing/2014/main" id="{A4C90C0B-6F9F-98B8-3F26-C8EAEE8A72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0" y="1405"/>
                  <a:ext cx="71" cy="1"/>
                </a:xfrm>
                <a:custGeom>
                  <a:avLst/>
                  <a:gdLst>
                    <a:gd name="T0" fmla="*/ 0 w 405"/>
                    <a:gd name="T1" fmla="*/ 0 h 1"/>
                    <a:gd name="T2" fmla="*/ 0 w 405"/>
                    <a:gd name="T3" fmla="*/ 0 h 1"/>
                    <a:gd name="T4" fmla="*/ 0 w 40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05"/>
                    <a:gd name="T10" fmla="*/ 0 h 1"/>
                    <a:gd name="T11" fmla="*/ 405 w 40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5" h="1">
                      <a:moveTo>
                        <a:pt x="0" y="0"/>
                      </a:moveTo>
                      <a:lnTo>
                        <a:pt x="404" y="0"/>
                      </a:lnTo>
                      <a:lnTo>
                        <a:pt x="405" y="0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59" name="Freeform 132">
                  <a:extLst>
                    <a:ext uri="{FF2B5EF4-FFF2-40B4-BE49-F238E27FC236}">
                      <a16:creationId xmlns:a16="http://schemas.microsoft.com/office/drawing/2014/main" id="{8B2AA377-2FB8-99BC-4B2A-984D1B152F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" y="961"/>
                  <a:ext cx="859" cy="1"/>
                </a:xfrm>
                <a:custGeom>
                  <a:avLst/>
                  <a:gdLst>
                    <a:gd name="T0" fmla="*/ 0 w 4805"/>
                    <a:gd name="T1" fmla="*/ 0 h 1"/>
                    <a:gd name="T2" fmla="*/ 1 w 4805"/>
                    <a:gd name="T3" fmla="*/ 0 h 1"/>
                    <a:gd name="T4" fmla="*/ 1 w 480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805"/>
                    <a:gd name="T10" fmla="*/ 0 h 1"/>
                    <a:gd name="T11" fmla="*/ 4805 w 480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05" h="1">
                      <a:moveTo>
                        <a:pt x="0" y="0"/>
                      </a:moveTo>
                      <a:lnTo>
                        <a:pt x="4804" y="0"/>
                      </a:lnTo>
                      <a:lnTo>
                        <a:pt x="4805" y="0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60" name="Freeform 133">
                  <a:extLst>
                    <a:ext uri="{FF2B5EF4-FFF2-40B4-BE49-F238E27FC236}">
                      <a16:creationId xmlns:a16="http://schemas.microsoft.com/office/drawing/2014/main" id="{91D5E86E-5C78-D26B-02A6-B84FA34B99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" y="1508"/>
                  <a:ext cx="537" cy="538"/>
                </a:xfrm>
                <a:custGeom>
                  <a:avLst/>
                  <a:gdLst>
                    <a:gd name="T0" fmla="*/ 0 w 3003"/>
                    <a:gd name="T1" fmla="*/ 1 h 3004"/>
                    <a:gd name="T2" fmla="*/ 0 w 3003"/>
                    <a:gd name="T3" fmla="*/ 1 h 3004"/>
                    <a:gd name="T4" fmla="*/ 1 w 3003"/>
                    <a:gd name="T5" fmla="*/ 1 h 3004"/>
                    <a:gd name="T6" fmla="*/ 1 w 3003"/>
                    <a:gd name="T7" fmla="*/ 0 h 3004"/>
                    <a:gd name="T8" fmla="*/ 1 w 3003"/>
                    <a:gd name="T9" fmla="*/ 0 h 3004"/>
                    <a:gd name="T10" fmla="*/ 1 w 3003"/>
                    <a:gd name="T11" fmla="*/ 0 h 3004"/>
                    <a:gd name="T12" fmla="*/ 1 w 3003"/>
                    <a:gd name="T13" fmla="*/ 0 h 3004"/>
                    <a:gd name="T14" fmla="*/ 0 w 3003"/>
                    <a:gd name="T15" fmla="*/ 0 h 3004"/>
                    <a:gd name="T16" fmla="*/ 0 w 3003"/>
                    <a:gd name="T17" fmla="*/ 0 h 3004"/>
                    <a:gd name="T18" fmla="*/ 0 w 3003"/>
                    <a:gd name="T19" fmla="*/ 0 h 3004"/>
                    <a:gd name="T20" fmla="*/ 0 w 3003"/>
                    <a:gd name="T21" fmla="*/ 0 h 3004"/>
                    <a:gd name="T22" fmla="*/ 0 w 3003"/>
                    <a:gd name="T23" fmla="*/ 0 h 3004"/>
                    <a:gd name="T24" fmla="*/ 0 w 3003"/>
                    <a:gd name="T25" fmla="*/ 0 h 3004"/>
                    <a:gd name="T26" fmla="*/ 0 w 3003"/>
                    <a:gd name="T27" fmla="*/ 0 h 300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003"/>
                    <a:gd name="T43" fmla="*/ 0 h 3004"/>
                    <a:gd name="T44" fmla="*/ 3003 w 3003"/>
                    <a:gd name="T45" fmla="*/ 3004 h 300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003" h="3004">
                      <a:moveTo>
                        <a:pt x="1501" y="3004"/>
                      </a:moveTo>
                      <a:lnTo>
                        <a:pt x="2076" y="2891"/>
                      </a:lnTo>
                      <a:lnTo>
                        <a:pt x="2562" y="2565"/>
                      </a:lnTo>
                      <a:lnTo>
                        <a:pt x="2888" y="2077"/>
                      </a:lnTo>
                      <a:lnTo>
                        <a:pt x="3003" y="1502"/>
                      </a:lnTo>
                      <a:lnTo>
                        <a:pt x="2888" y="928"/>
                      </a:lnTo>
                      <a:lnTo>
                        <a:pt x="2562" y="440"/>
                      </a:lnTo>
                      <a:lnTo>
                        <a:pt x="2076" y="115"/>
                      </a:lnTo>
                      <a:lnTo>
                        <a:pt x="1501" y="0"/>
                      </a:lnTo>
                      <a:lnTo>
                        <a:pt x="927" y="115"/>
                      </a:lnTo>
                      <a:lnTo>
                        <a:pt x="439" y="440"/>
                      </a:lnTo>
                      <a:lnTo>
                        <a:pt x="113" y="928"/>
                      </a:lnTo>
                      <a:lnTo>
                        <a:pt x="0" y="1502"/>
                      </a:lnTo>
                      <a:lnTo>
                        <a:pt x="1" y="1502"/>
                      </a:lnTo>
                    </a:path>
                  </a:pathLst>
                </a:cu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61" name="Freeform 134">
                  <a:extLst>
                    <a:ext uri="{FF2B5EF4-FFF2-40B4-BE49-F238E27FC236}">
                      <a16:creationId xmlns:a16="http://schemas.microsoft.com/office/drawing/2014/main" id="{52A2C2B4-2CE8-60DA-2B74-BDA7253E25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" y="631"/>
                  <a:ext cx="213" cy="36"/>
                </a:xfrm>
                <a:custGeom>
                  <a:avLst/>
                  <a:gdLst>
                    <a:gd name="T0" fmla="*/ 0 w 1192"/>
                    <a:gd name="T1" fmla="*/ 0 h 198"/>
                    <a:gd name="T2" fmla="*/ 0 w 1192"/>
                    <a:gd name="T3" fmla="*/ 0 h 198"/>
                    <a:gd name="T4" fmla="*/ 0 w 1192"/>
                    <a:gd name="T5" fmla="*/ 0 h 198"/>
                    <a:gd name="T6" fmla="*/ 0 w 1192"/>
                    <a:gd name="T7" fmla="*/ 0 h 198"/>
                    <a:gd name="T8" fmla="*/ 0 w 1192"/>
                    <a:gd name="T9" fmla="*/ 0 h 19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92"/>
                    <a:gd name="T16" fmla="*/ 0 h 198"/>
                    <a:gd name="T17" fmla="*/ 1192 w 1192"/>
                    <a:gd name="T18" fmla="*/ 198 h 19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92" h="198">
                      <a:moveTo>
                        <a:pt x="1192" y="191"/>
                      </a:moveTo>
                      <a:lnTo>
                        <a:pt x="809" y="0"/>
                      </a:lnTo>
                      <a:lnTo>
                        <a:pt x="381" y="2"/>
                      </a:lnTo>
                      <a:lnTo>
                        <a:pt x="0" y="198"/>
                      </a:lnTo>
                      <a:lnTo>
                        <a:pt x="1" y="198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62" name="Freeform 135">
                  <a:extLst>
                    <a:ext uri="{FF2B5EF4-FFF2-40B4-BE49-F238E27FC236}">
                      <a16:creationId xmlns:a16="http://schemas.microsoft.com/office/drawing/2014/main" id="{0FBA1463-236B-C6E8-6272-70EB515DD0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4" y="631"/>
                  <a:ext cx="211" cy="36"/>
                </a:xfrm>
                <a:custGeom>
                  <a:avLst/>
                  <a:gdLst>
                    <a:gd name="T0" fmla="*/ 0 w 1186"/>
                    <a:gd name="T1" fmla="*/ 0 h 201"/>
                    <a:gd name="T2" fmla="*/ 0 w 1186"/>
                    <a:gd name="T3" fmla="*/ 0 h 201"/>
                    <a:gd name="T4" fmla="*/ 0 w 1186"/>
                    <a:gd name="T5" fmla="*/ 0 h 201"/>
                    <a:gd name="T6" fmla="*/ 0 w 1186"/>
                    <a:gd name="T7" fmla="*/ 0 h 201"/>
                    <a:gd name="T8" fmla="*/ 0 w 1186"/>
                    <a:gd name="T9" fmla="*/ 0 h 2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86"/>
                    <a:gd name="T16" fmla="*/ 0 h 201"/>
                    <a:gd name="T17" fmla="*/ 1186 w 1186"/>
                    <a:gd name="T18" fmla="*/ 201 h 2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86" h="201">
                      <a:moveTo>
                        <a:pt x="1186" y="201"/>
                      </a:moveTo>
                      <a:lnTo>
                        <a:pt x="809" y="4"/>
                      </a:lnTo>
                      <a:lnTo>
                        <a:pt x="382" y="0"/>
                      </a:lnTo>
                      <a:lnTo>
                        <a:pt x="0" y="188"/>
                      </a:lnTo>
                      <a:lnTo>
                        <a:pt x="1" y="188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63" name="Freeform 136">
                  <a:extLst>
                    <a:ext uri="{FF2B5EF4-FFF2-40B4-BE49-F238E27FC236}">
                      <a16:creationId xmlns:a16="http://schemas.microsoft.com/office/drawing/2014/main" id="{4628143D-3394-67E4-AFD2-35314A307F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4" y="628"/>
                  <a:ext cx="372" cy="1"/>
                </a:xfrm>
                <a:custGeom>
                  <a:avLst/>
                  <a:gdLst>
                    <a:gd name="T0" fmla="*/ 0 w 2081"/>
                    <a:gd name="T1" fmla="*/ 0 h 1"/>
                    <a:gd name="T2" fmla="*/ 0 w 2081"/>
                    <a:gd name="T3" fmla="*/ 0 h 1"/>
                    <a:gd name="T4" fmla="*/ 0 w 208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081"/>
                    <a:gd name="T10" fmla="*/ 0 h 1"/>
                    <a:gd name="T11" fmla="*/ 2081 w 208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81" h="1">
                      <a:moveTo>
                        <a:pt x="2081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64" name="Freeform 137">
                  <a:extLst>
                    <a:ext uri="{FF2B5EF4-FFF2-40B4-BE49-F238E27FC236}">
                      <a16:creationId xmlns:a16="http://schemas.microsoft.com/office/drawing/2014/main" id="{9B5ECDCF-CDAE-CE38-85AA-7A496D26C4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4" y="633"/>
                  <a:ext cx="372" cy="38"/>
                </a:xfrm>
                <a:custGeom>
                  <a:avLst/>
                  <a:gdLst>
                    <a:gd name="T0" fmla="*/ 0 w 2081"/>
                    <a:gd name="T1" fmla="*/ 0 h 210"/>
                    <a:gd name="T2" fmla="*/ 0 w 2081"/>
                    <a:gd name="T3" fmla="*/ 0 h 210"/>
                    <a:gd name="T4" fmla="*/ 0 w 2081"/>
                    <a:gd name="T5" fmla="*/ 0 h 210"/>
                    <a:gd name="T6" fmla="*/ 0 w 2081"/>
                    <a:gd name="T7" fmla="*/ 0 h 210"/>
                    <a:gd name="T8" fmla="*/ 0 w 2081"/>
                    <a:gd name="T9" fmla="*/ 0 h 2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81"/>
                    <a:gd name="T16" fmla="*/ 0 h 210"/>
                    <a:gd name="T17" fmla="*/ 2081 w 2081"/>
                    <a:gd name="T18" fmla="*/ 210 h 2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81" h="210">
                      <a:moveTo>
                        <a:pt x="2081" y="210"/>
                      </a:moveTo>
                      <a:lnTo>
                        <a:pt x="1397" y="0"/>
                      </a:lnTo>
                      <a:lnTo>
                        <a:pt x="684" y="0"/>
                      </a:lnTo>
                      <a:lnTo>
                        <a:pt x="0" y="210"/>
                      </a:lnTo>
                      <a:lnTo>
                        <a:pt x="1" y="210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65" name="Freeform 138">
                  <a:extLst>
                    <a:ext uri="{FF2B5EF4-FFF2-40B4-BE49-F238E27FC236}">
                      <a16:creationId xmlns:a16="http://schemas.microsoft.com/office/drawing/2014/main" id="{5D5D2D18-DBAD-4EAA-1F5A-ACBF0780B5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6" y="633"/>
                  <a:ext cx="372" cy="38"/>
                </a:xfrm>
                <a:custGeom>
                  <a:avLst/>
                  <a:gdLst>
                    <a:gd name="T0" fmla="*/ 0 w 2080"/>
                    <a:gd name="T1" fmla="*/ 0 h 210"/>
                    <a:gd name="T2" fmla="*/ 0 w 2080"/>
                    <a:gd name="T3" fmla="*/ 0 h 210"/>
                    <a:gd name="T4" fmla="*/ 0 w 2080"/>
                    <a:gd name="T5" fmla="*/ 0 h 210"/>
                    <a:gd name="T6" fmla="*/ 0 w 2080"/>
                    <a:gd name="T7" fmla="*/ 0 h 210"/>
                    <a:gd name="T8" fmla="*/ 0 w 2080"/>
                    <a:gd name="T9" fmla="*/ 0 h 2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80"/>
                    <a:gd name="T16" fmla="*/ 0 h 210"/>
                    <a:gd name="T17" fmla="*/ 2080 w 2080"/>
                    <a:gd name="T18" fmla="*/ 210 h 2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80" h="210">
                      <a:moveTo>
                        <a:pt x="2080" y="210"/>
                      </a:moveTo>
                      <a:lnTo>
                        <a:pt x="1398" y="0"/>
                      </a:lnTo>
                      <a:lnTo>
                        <a:pt x="683" y="0"/>
                      </a:lnTo>
                      <a:lnTo>
                        <a:pt x="0" y="210"/>
                      </a:lnTo>
                      <a:lnTo>
                        <a:pt x="1" y="210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66" name="Freeform 139">
                  <a:extLst>
                    <a:ext uri="{FF2B5EF4-FFF2-40B4-BE49-F238E27FC236}">
                      <a16:creationId xmlns:a16="http://schemas.microsoft.com/office/drawing/2014/main" id="{162E1DDB-122F-A5AF-ADD8-B60B3A8255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9" y="631"/>
                  <a:ext cx="429" cy="34"/>
                </a:xfrm>
                <a:custGeom>
                  <a:avLst/>
                  <a:gdLst>
                    <a:gd name="T0" fmla="*/ 0 w 2403"/>
                    <a:gd name="T1" fmla="*/ 0 h 188"/>
                    <a:gd name="T2" fmla="*/ 0 w 2403"/>
                    <a:gd name="T3" fmla="*/ 0 h 188"/>
                    <a:gd name="T4" fmla="*/ 0 w 2403"/>
                    <a:gd name="T5" fmla="*/ 0 h 188"/>
                    <a:gd name="T6" fmla="*/ 0 w 2403"/>
                    <a:gd name="T7" fmla="*/ 0 h 188"/>
                    <a:gd name="T8" fmla="*/ 0 w 2403"/>
                    <a:gd name="T9" fmla="*/ 0 h 1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03"/>
                    <a:gd name="T16" fmla="*/ 0 h 188"/>
                    <a:gd name="T17" fmla="*/ 2403 w 2403"/>
                    <a:gd name="T18" fmla="*/ 188 h 1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03" h="188">
                      <a:moveTo>
                        <a:pt x="2403" y="183"/>
                      </a:moveTo>
                      <a:lnTo>
                        <a:pt x="1609" y="0"/>
                      </a:lnTo>
                      <a:lnTo>
                        <a:pt x="793" y="3"/>
                      </a:lnTo>
                      <a:lnTo>
                        <a:pt x="0" y="188"/>
                      </a:lnTo>
                      <a:lnTo>
                        <a:pt x="1" y="188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67" name="Freeform 140">
                  <a:extLst>
                    <a:ext uri="{FF2B5EF4-FFF2-40B4-BE49-F238E27FC236}">
                      <a16:creationId xmlns:a16="http://schemas.microsoft.com/office/drawing/2014/main" id="{82D256D4-8FA2-25FD-0C9C-AA4CFD496E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0" y="1562"/>
                  <a:ext cx="430" cy="430"/>
                </a:xfrm>
                <a:custGeom>
                  <a:avLst/>
                  <a:gdLst>
                    <a:gd name="T0" fmla="*/ 1 w 2404"/>
                    <a:gd name="T1" fmla="*/ 0 h 2404"/>
                    <a:gd name="T2" fmla="*/ 0 w 2404"/>
                    <a:gd name="T3" fmla="*/ 0 h 2404"/>
                    <a:gd name="T4" fmla="*/ 0 w 2404"/>
                    <a:gd name="T5" fmla="*/ 0 h 2404"/>
                    <a:gd name="T6" fmla="*/ 0 w 2404"/>
                    <a:gd name="T7" fmla="*/ 0 h 2404"/>
                    <a:gd name="T8" fmla="*/ 0 w 2404"/>
                    <a:gd name="T9" fmla="*/ 0 h 2404"/>
                    <a:gd name="T10" fmla="*/ 0 w 2404"/>
                    <a:gd name="T11" fmla="*/ 0 h 2404"/>
                    <a:gd name="T12" fmla="*/ 0 w 2404"/>
                    <a:gd name="T13" fmla="*/ 0 h 2404"/>
                    <a:gd name="T14" fmla="*/ 0 w 2404"/>
                    <a:gd name="T15" fmla="*/ 0 h 2404"/>
                    <a:gd name="T16" fmla="*/ 0 w 2404"/>
                    <a:gd name="T17" fmla="*/ 0 h 2404"/>
                    <a:gd name="T18" fmla="*/ 0 w 2404"/>
                    <a:gd name="T19" fmla="*/ 0 h 2404"/>
                    <a:gd name="T20" fmla="*/ 0 w 2404"/>
                    <a:gd name="T21" fmla="*/ 0 h 2404"/>
                    <a:gd name="T22" fmla="*/ 0 w 2404"/>
                    <a:gd name="T23" fmla="*/ 0 h 2404"/>
                    <a:gd name="T24" fmla="*/ 0 w 2404"/>
                    <a:gd name="T25" fmla="*/ 1 h 2404"/>
                    <a:gd name="T26" fmla="*/ 0 w 2404"/>
                    <a:gd name="T27" fmla="*/ 0 h 2404"/>
                    <a:gd name="T28" fmla="*/ 0 w 2404"/>
                    <a:gd name="T29" fmla="*/ 0 h 2404"/>
                    <a:gd name="T30" fmla="*/ 0 w 2404"/>
                    <a:gd name="T31" fmla="*/ 0 h 2404"/>
                    <a:gd name="T32" fmla="*/ 1 w 2404"/>
                    <a:gd name="T33" fmla="*/ 0 h 2404"/>
                    <a:gd name="T34" fmla="*/ 1 w 2404"/>
                    <a:gd name="T35" fmla="*/ 0 h 24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404"/>
                    <a:gd name="T55" fmla="*/ 0 h 2404"/>
                    <a:gd name="T56" fmla="*/ 2404 w 2404"/>
                    <a:gd name="T57" fmla="*/ 2404 h 24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404" h="2404">
                      <a:moveTo>
                        <a:pt x="2403" y="1202"/>
                      </a:moveTo>
                      <a:lnTo>
                        <a:pt x="2311" y="742"/>
                      </a:lnTo>
                      <a:lnTo>
                        <a:pt x="2050" y="352"/>
                      </a:lnTo>
                      <a:lnTo>
                        <a:pt x="1661" y="92"/>
                      </a:lnTo>
                      <a:lnTo>
                        <a:pt x="1201" y="0"/>
                      </a:lnTo>
                      <a:lnTo>
                        <a:pt x="742" y="92"/>
                      </a:lnTo>
                      <a:lnTo>
                        <a:pt x="351" y="352"/>
                      </a:lnTo>
                      <a:lnTo>
                        <a:pt x="91" y="742"/>
                      </a:lnTo>
                      <a:lnTo>
                        <a:pt x="0" y="1202"/>
                      </a:lnTo>
                      <a:lnTo>
                        <a:pt x="91" y="1662"/>
                      </a:lnTo>
                      <a:lnTo>
                        <a:pt x="351" y="2052"/>
                      </a:lnTo>
                      <a:lnTo>
                        <a:pt x="742" y="2313"/>
                      </a:lnTo>
                      <a:lnTo>
                        <a:pt x="1201" y="2404"/>
                      </a:lnTo>
                      <a:lnTo>
                        <a:pt x="1661" y="2313"/>
                      </a:lnTo>
                      <a:lnTo>
                        <a:pt x="2050" y="2052"/>
                      </a:lnTo>
                      <a:lnTo>
                        <a:pt x="2311" y="1662"/>
                      </a:lnTo>
                      <a:lnTo>
                        <a:pt x="2403" y="1202"/>
                      </a:lnTo>
                      <a:lnTo>
                        <a:pt x="2404" y="1202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pic>
          <p:nvPicPr>
            <p:cNvPr id="51209" name="Picture 141" descr="螺母1">
              <a:extLst>
                <a:ext uri="{FF2B5EF4-FFF2-40B4-BE49-F238E27FC236}">
                  <a16:creationId xmlns:a16="http://schemas.microsoft.com/office/drawing/2014/main" id="{3F674D8E-58A8-E937-B7A6-5C62746A76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415" y="2258"/>
              <a:ext cx="1330" cy="1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6D604E4D-3306-0DA8-D61C-5DEB76ECCD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0" y="5738814"/>
            <a:ext cx="2501900" cy="77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垫圈的画法</a:t>
            </a:r>
          </a:p>
        </p:txBody>
      </p:sp>
      <p:sp>
        <p:nvSpPr>
          <p:cNvPr id="53251" name="灯片编号占位符 4">
            <a:extLst>
              <a:ext uri="{FF2B5EF4-FFF2-40B4-BE49-F238E27FC236}">
                <a16:creationId xmlns:a16="http://schemas.microsoft.com/office/drawing/2014/main" id="{8F628F1C-24AA-F28B-A3C8-BBCFBA11A2D0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966479" y="6412076"/>
            <a:ext cx="259043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914ABB2C-3A8E-4C7F-92F1-18CAD6F5A78C}" type="slidenum">
              <a:rPr kumimoji="0" lang="en-US" altLang="zh-CN" sz="1100" b="0">
                <a:solidFill>
                  <a:srgbClr val="636363"/>
                </a:solidFill>
              </a:rPr>
              <a:pPr/>
              <a:t>26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03EE27B3-CE25-98A8-763C-8F17DE64D451}"/>
              </a:ext>
            </a:extLst>
          </p:cNvPr>
          <p:cNvGrpSpPr>
            <a:grpSpLocks/>
          </p:cNvGrpSpPr>
          <p:nvPr/>
        </p:nvGrpSpPr>
        <p:grpSpPr bwMode="auto">
          <a:xfrm>
            <a:off x="1835150" y="1214439"/>
            <a:ext cx="2711450" cy="2930525"/>
            <a:chOff x="4319" y="474"/>
            <a:chExt cx="1309" cy="1414"/>
          </a:xfrm>
        </p:grpSpPr>
        <p:sp>
          <p:nvSpPr>
            <p:cNvPr id="53336" name="Freeform 4">
              <a:extLst>
                <a:ext uri="{FF2B5EF4-FFF2-40B4-BE49-F238E27FC236}">
                  <a16:creationId xmlns:a16="http://schemas.microsoft.com/office/drawing/2014/main" id="{5DDEEE99-D4C6-1F39-1B02-20F68AEE0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" y="778"/>
              <a:ext cx="204" cy="2"/>
            </a:xfrm>
            <a:custGeom>
              <a:avLst/>
              <a:gdLst>
                <a:gd name="T0" fmla="*/ 0 w 1138"/>
                <a:gd name="T1" fmla="*/ 0 h 2"/>
                <a:gd name="T2" fmla="*/ 0 w 1138"/>
                <a:gd name="T3" fmla="*/ 0 h 2"/>
                <a:gd name="T4" fmla="*/ 0 w 1138"/>
                <a:gd name="T5" fmla="*/ 0 h 2"/>
                <a:gd name="T6" fmla="*/ 0 60000 65536"/>
                <a:gd name="T7" fmla="*/ 0 60000 65536"/>
                <a:gd name="T8" fmla="*/ 0 60000 65536"/>
                <a:gd name="T9" fmla="*/ 0 w 1138"/>
                <a:gd name="T10" fmla="*/ 0 h 2"/>
                <a:gd name="T11" fmla="*/ 1138 w 113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8" h="2">
                  <a:moveTo>
                    <a:pt x="1138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37" name="Freeform 5">
              <a:extLst>
                <a:ext uri="{FF2B5EF4-FFF2-40B4-BE49-F238E27FC236}">
                  <a16:creationId xmlns:a16="http://schemas.microsoft.com/office/drawing/2014/main" id="{5E0652A3-A5A5-BC30-727D-617220CF8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" y="843"/>
              <a:ext cx="204" cy="2"/>
            </a:xfrm>
            <a:custGeom>
              <a:avLst/>
              <a:gdLst>
                <a:gd name="T0" fmla="*/ 0 w 1138"/>
                <a:gd name="T1" fmla="*/ 0 h 2"/>
                <a:gd name="T2" fmla="*/ 0 w 1138"/>
                <a:gd name="T3" fmla="*/ 0 h 2"/>
                <a:gd name="T4" fmla="*/ 0 w 1138"/>
                <a:gd name="T5" fmla="*/ 0 h 2"/>
                <a:gd name="T6" fmla="*/ 0 60000 65536"/>
                <a:gd name="T7" fmla="*/ 0 60000 65536"/>
                <a:gd name="T8" fmla="*/ 0 60000 65536"/>
                <a:gd name="T9" fmla="*/ 0 w 1138"/>
                <a:gd name="T10" fmla="*/ 0 h 2"/>
                <a:gd name="T11" fmla="*/ 1138 w 113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8" h="2">
                  <a:moveTo>
                    <a:pt x="1138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38" name="Freeform 6">
              <a:extLst>
                <a:ext uri="{FF2B5EF4-FFF2-40B4-BE49-F238E27FC236}">
                  <a16:creationId xmlns:a16="http://schemas.microsoft.com/office/drawing/2014/main" id="{EAD6A865-783A-A2B9-667E-F0665C179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649"/>
              <a:ext cx="2" cy="65"/>
            </a:xfrm>
            <a:custGeom>
              <a:avLst/>
              <a:gdLst>
                <a:gd name="T0" fmla="*/ 0 w 1"/>
                <a:gd name="T1" fmla="*/ 0 h 360"/>
                <a:gd name="T2" fmla="*/ 0 w 1"/>
                <a:gd name="T3" fmla="*/ 0 h 360"/>
                <a:gd name="T4" fmla="*/ 32 w 1"/>
                <a:gd name="T5" fmla="*/ 0 h 360"/>
                <a:gd name="T6" fmla="*/ 0 60000 65536"/>
                <a:gd name="T7" fmla="*/ 0 60000 65536"/>
                <a:gd name="T8" fmla="*/ 0 60000 65536"/>
                <a:gd name="T9" fmla="*/ 0 w 1"/>
                <a:gd name="T10" fmla="*/ 0 h 360"/>
                <a:gd name="T11" fmla="*/ 1 w 1"/>
                <a:gd name="T12" fmla="*/ 360 h 3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60">
                  <a:moveTo>
                    <a:pt x="0" y="36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39" name="Freeform 7">
              <a:extLst>
                <a:ext uri="{FF2B5EF4-FFF2-40B4-BE49-F238E27FC236}">
                  <a16:creationId xmlns:a16="http://schemas.microsoft.com/office/drawing/2014/main" id="{AACCCD09-7C96-1568-69B3-F05A645EC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907"/>
              <a:ext cx="2" cy="65"/>
            </a:xfrm>
            <a:custGeom>
              <a:avLst/>
              <a:gdLst>
                <a:gd name="T0" fmla="*/ 0 w 1"/>
                <a:gd name="T1" fmla="*/ 0 h 360"/>
                <a:gd name="T2" fmla="*/ 0 w 1"/>
                <a:gd name="T3" fmla="*/ 0 h 360"/>
                <a:gd name="T4" fmla="*/ 32 w 1"/>
                <a:gd name="T5" fmla="*/ 0 h 360"/>
                <a:gd name="T6" fmla="*/ 0 60000 65536"/>
                <a:gd name="T7" fmla="*/ 0 60000 65536"/>
                <a:gd name="T8" fmla="*/ 0 60000 65536"/>
                <a:gd name="T9" fmla="*/ 0 w 1"/>
                <a:gd name="T10" fmla="*/ 0 h 360"/>
                <a:gd name="T11" fmla="*/ 1 w 1"/>
                <a:gd name="T12" fmla="*/ 360 h 3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60">
                  <a:moveTo>
                    <a:pt x="0" y="0"/>
                  </a:moveTo>
                  <a:lnTo>
                    <a:pt x="0" y="360"/>
                  </a:lnTo>
                  <a:lnTo>
                    <a:pt x="1" y="36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40" name="Freeform 8">
              <a:extLst>
                <a:ext uri="{FF2B5EF4-FFF2-40B4-BE49-F238E27FC236}">
                  <a16:creationId xmlns:a16="http://schemas.microsoft.com/office/drawing/2014/main" id="{FF067779-E283-7495-167B-18AFA1B9E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8" y="474"/>
              <a:ext cx="142" cy="337"/>
            </a:xfrm>
            <a:custGeom>
              <a:avLst/>
              <a:gdLst>
                <a:gd name="T0" fmla="*/ 0 w 792"/>
                <a:gd name="T1" fmla="*/ 0 h 1880"/>
                <a:gd name="T2" fmla="*/ 0 w 792"/>
                <a:gd name="T3" fmla="*/ 0 h 1880"/>
                <a:gd name="T4" fmla="*/ 0 w 792"/>
                <a:gd name="T5" fmla="*/ 0 h 1880"/>
                <a:gd name="T6" fmla="*/ 0 w 792"/>
                <a:gd name="T7" fmla="*/ 0 h 18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2"/>
                <a:gd name="T13" fmla="*/ 0 h 1880"/>
                <a:gd name="T14" fmla="*/ 792 w 792"/>
                <a:gd name="T15" fmla="*/ 1880 h 18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2" h="1880">
                  <a:moveTo>
                    <a:pt x="792" y="1880"/>
                  </a:moveTo>
                  <a:lnTo>
                    <a:pt x="0" y="1642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41" name="Freeform 9">
              <a:extLst>
                <a:ext uri="{FF2B5EF4-FFF2-40B4-BE49-F238E27FC236}">
                  <a16:creationId xmlns:a16="http://schemas.microsoft.com/office/drawing/2014/main" id="{244FF859-5C07-23E2-FDAA-B51BAB533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682"/>
              <a:ext cx="86" cy="43"/>
            </a:xfrm>
            <a:custGeom>
              <a:avLst/>
              <a:gdLst>
                <a:gd name="T0" fmla="*/ 0 w 480"/>
                <a:gd name="T1" fmla="*/ 0 h 245"/>
                <a:gd name="T2" fmla="*/ 0 w 480"/>
                <a:gd name="T3" fmla="*/ 0 h 245"/>
                <a:gd name="T4" fmla="*/ 0 w 480"/>
                <a:gd name="T5" fmla="*/ 0 h 245"/>
                <a:gd name="T6" fmla="*/ 0 w 480"/>
                <a:gd name="T7" fmla="*/ 0 h 245"/>
                <a:gd name="T8" fmla="*/ 0 w 480"/>
                <a:gd name="T9" fmla="*/ 0 h 245"/>
                <a:gd name="T10" fmla="*/ 0 w 480"/>
                <a:gd name="T11" fmla="*/ 0 h 245"/>
                <a:gd name="T12" fmla="*/ 0 w 480"/>
                <a:gd name="T13" fmla="*/ 0 h 245"/>
                <a:gd name="T14" fmla="*/ 0 w 480"/>
                <a:gd name="T15" fmla="*/ 0 h 245"/>
                <a:gd name="T16" fmla="*/ 0 w 480"/>
                <a:gd name="T17" fmla="*/ 0 h 245"/>
                <a:gd name="T18" fmla="*/ 0 w 480"/>
                <a:gd name="T19" fmla="*/ 0 h 245"/>
                <a:gd name="T20" fmla="*/ 0 w 480"/>
                <a:gd name="T21" fmla="*/ 0 h 245"/>
                <a:gd name="T22" fmla="*/ 0 w 480"/>
                <a:gd name="T23" fmla="*/ 0 h 245"/>
                <a:gd name="T24" fmla="*/ 0 w 480"/>
                <a:gd name="T25" fmla="*/ 0 h 245"/>
                <a:gd name="T26" fmla="*/ 0 w 480"/>
                <a:gd name="T27" fmla="*/ 0 h 245"/>
                <a:gd name="T28" fmla="*/ 0 w 480"/>
                <a:gd name="T29" fmla="*/ 0 h 245"/>
                <a:gd name="T30" fmla="*/ 0 w 480"/>
                <a:gd name="T31" fmla="*/ 0 h 245"/>
                <a:gd name="T32" fmla="*/ 0 w 480"/>
                <a:gd name="T33" fmla="*/ 0 h 245"/>
                <a:gd name="T34" fmla="*/ 0 w 480"/>
                <a:gd name="T35" fmla="*/ 0 h 24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0"/>
                <a:gd name="T55" fmla="*/ 0 h 245"/>
                <a:gd name="T56" fmla="*/ 480 w 480"/>
                <a:gd name="T57" fmla="*/ 245 h 24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0" h="245">
                  <a:moveTo>
                    <a:pt x="0" y="72"/>
                  </a:moveTo>
                  <a:lnTo>
                    <a:pt x="22" y="119"/>
                  </a:lnTo>
                  <a:lnTo>
                    <a:pt x="92" y="165"/>
                  </a:lnTo>
                  <a:lnTo>
                    <a:pt x="205" y="210"/>
                  </a:lnTo>
                  <a:lnTo>
                    <a:pt x="274" y="228"/>
                  </a:lnTo>
                  <a:lnTo>
                    <a:pt x="389" y="245"/>
                  </a:lnTo>
                  <a:lnTo>
                    <a:pt x="457" y="236"/>
                  </a:lnTo>
                  <a:lnTo>
                    <a:pt x="480" y="200"/>
                  </a:lnTo>
                  <a:lnTo>
                    <a:pt x="480" y="173"/>
                  </a:lnTo>
                  <a:lnTo>
                    <a:pt x="457" y="125"/>
                  </a:lnTo>
                  <a:lnTo>
                    <a:pt x="389" y="80"/>
                  </a:lnTo>
                  <a:lnTo>
                    <a:pt x="274" y="35"/>
                  </a:lnTo>
                  <a:lnTo>
                    <a:pt x="205" y="17"/>
                  </a:lnTo>
                  <a:lnTo>
                    <a:pt x="92" y="0"/>
                  </a:lnTo>
                  <a:lnTo>
                    <a:pt x="22" y="10"/>
                  </a:lnTo>
                  <a:lnTo>
                    <a:pt x="0" y="44"/>
                  </a:lnTo>
                  <a:lnTo>
                    <a:pt x="0" y="72"/>
                  </a:lnTo>
                  <a:lnTo>
                    <a:pt x="1" y="7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42" name="Freeform 10">
              <a:extLst>
                <a:ext uri="{FF2B5EF4-FFF2-40B4-BE49-F238E27FC236}">
                  <a16:creationId xmlns:a16="http://schemas.microsoft.com/office/drawing/2014/main" id="{F7830552-0B86-554D-F85A-3B2ADBBDE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6" y="676"/>
              <a:ext cx="9" cy="6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28"/>
                <a:gd name="T17" fmla="*/ 45 w 45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28">
                  <a:moveTo>
                    <a:pt x="0" y="9"/>
                  </a:moveTo>
                  <a:lnTo>
                    <a:pt x="22" y="28"/>
                  </a:lnTo>
                  <a:lnTo>
                    <a:pt x="45" y="21"/>
                  </a:lnTo>
                  <a:lnTo>
                    <a:pt x="22" y="0"/>
                  </a:lnTo>
                  <a:lnTo>
                    <a:pt x="23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43" name="Freeform 11">
              <a:extLst>
                <a:ext uri="{FF2B5EF4-FFF2-40B4-BE49-F238E27FC236}">
                  <a16:creationId xmlns:a16="http://schemas.microsoft.com/office/drawing/2014/main" id="{13EBC8CE-E257-A302-577C-46420A409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623"/>
              <a:ext cx="86" cy="23"/>
            </a:xfrm>
            <a:custGeom>
              <a:avLst/>
              <a:gdLst>
                <a:gd name="T0" fmla="*/ 0 w 481"/>
                <a:gd name="T1" fmla="*/ 0 h 130"/>
                <a:gd name="T2" fmla="*/ 0 w 481"/>
                <a:gd name="T3" fmla="*/ 0 h 130"/>
                <a:gd name="T4" fmla="*/ 0 w 481"/>
                <a:gd name="T5" fmla="*/ 0 h 130"/>
                <a:gd name="T6" fmla="*/ 0 w 481"/>
                <a:gd name="T7" fmla="*/ 0 h 130"/>
                <a:gd name="T8" fmla="*/ 0 w 481"/>
                <a:gd name="T9" fmla="*/ 0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1"/>
                <a:gd name="T16" fmla="*/ 0 h 130"/>
                <a:gd name="T17" fmla="*/ 481 w 481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1" h="130">
                  <a:moveTo>
                    <a:pt x="92" y="93"/>
                  </a:moveTo>
                  <a:lnTo>
                    <a:pt x="68" y="60"/>
                  </a:lnTo>
                  <a:lnTo>
                    <a:pt x="0" y="0"/>
                  </a:lnTo>
                  <a:lnTo>
                    <a:pt x="480" y="130"/>
                  </a:lnTo>
                  <a:lnTo>
                    <a:pt x="481" y="13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44" name="Freeform 12">
              <a:extLst>
                <a:ext uri="{FF2B5EF4-FFF2-40B4-BE49-F238E27FC236}">
                  <a16:creationId xmlns:a16="http://schemas.microsoft.com/office/drawing/2014/main" id="{7EAF196B-095D-AAF9-E465-4D0C8C803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567"/>
              <a:ext cx="86" cy="48"/>
            </a:xfrm>
            <a:custGeom>
              <a:avLst/>
              <a:gdLst>
                <a:gd name="T0" fmla="*/ 0 w 480"/>
                <a:gd name="T1" fmla="*/ 0 h 270"/>
                <a:gd name="T2" fmla="*/ 0 w 480"/>
                <a:gd name="T3" fmla="*/ 0 h 270"/>
                <a:gd name="T4" fmla="*/ 0 w 480"/>
                <a:gd name="T5" fmla="*/ 0 h 270"/>
                <a:gd name="T6" fmla="*/ 0 w 480"/>
                <a:gd name="T7" fmla="*/ 0 h 270"/>
                <a:gd name="T8" fmla="*/ 0 w 480"/>
                <a:gd name="T9" fmla="*/ 0 h 270"/>
                <a:gd name="T10" fmla="*/ 0 w 480"/>
                <a:gd name="T11" fmla="*/ 0 h 270"/>
                <a:gd name="T12" fmla="*/ 0 w 480"/>
                <a:gd name="T13" fmla="*/ 0 h 270"/>
                <a:gd name="T14" fmla="*/ 0 w 480"/>
                <a:gd name="T15" fmla="*/ 0 h 270"/>
                <a:gd name="T16" fmla="*/ 0 w 480"/>
                <a:gd name="T17" fmla="*/ 0 h 270"/>
                <a:gd name="T18" fmla="*/ 0 w 480"/>
                <a:gd name="T19" fmla="*/ 0 h 270"/>
                <a:gd name="T20" fmla="*/ 0 w 480"/>
                <a:gd name="T21" fmla="*/ 0 h 270"/>
                <a:gd name="T22" fmla="*/ 0 w 480"/>
                <a:gd name="T23" fmla="*/ 0 h 270"/>
                <a:gd name="T24" fmla="*/ 0 w 480"/>
                <a:gd name="T25" fmla="*/ 0 h 270"/>
                <a:gd name="T26" fmla="*/ 0 w 480"/>
                <a:gd name="T27" fmla="*/ 0 h 270"/>
                <a:gd name="T28" fmla="*/ 0 w 480"/>
                <a:gd name="T29" fmla="*/ 0 h 270"/>
                <a:gd name="T30" fmla="*/ 0 w 480"/>
                <a:gd name="T31" fmla="*/ 0 h 270"/>
                <a:gd name="T32" fmla="*/ 0 w 480"/>
                <a:gd name="T33" fmla="*/ 0 h 270"/>
                <a:gd name="T34" fmla="*/ 0 w 480"/>
                <a:gd name="T35" fmla="*/ 0 h 2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0"/>
                <a:gd name="T55" fmla="*/ 0 h 270"/>
                <a:gd name="T56" fmla="*/ 480 w 480"/>
                <a:gd name="T57" fmla="*/ 270 h 27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0" h="270">
                  <a:moveTo>
                    <a:pt x="0" y="0"/>
                  </a:moveTo>
                  <a:lnTo>
                    <a:pt x="0" y="138"/>
                  </a:lnTo>
                  <a:lnTo>
                    <a:pt x="205" y="207"/>
                  </a:lnTo>
                  <a:lnTo>
                    <a:pt x="183" y="186"/>
                  </a:lnTo>
                  <a:lnTo>
                    <a:pt x="160" y="139"/>
                  </a:lnTo>
                  <a:lnTo>
                    <a:pt x="160" y="99"/>
                  </a:lnTo>
                  <a:lnTo>
                    <a:pt x="183" y="63"/>
                  </a:lnTo>
                  <a:lnTo>
                    <a:pt x="229" y="48"/>
                  </a:lnTo>
                  <a:lnTo>
                    <a:pt x="298" y="53"/>
                  </a:lnTo>
                  <a:lnTo>
                    <a:pt x="343" y="65"/>
                  </a:lnTo>
                  <a:lnTo>
                    <a:pt x="411" y="98"/>
                  </a:lnTo>
                  <a:lnTo>
                    <a:pt x="457" y="137"/>
                  </a:lnTo>
                  <a:lnTo>
                    <a:pt x="480" y="184"/>
                  </a:lnTo>
                  <a:lnTo>
                    <a:pt x="480" y="225"/>
                  </a:lnTo>
                  <a:lnTo>
                    <a:pt x="457" y="260"/>
                  </a:lnTo>
                  <a:lnTo>
                    <a:pt x="435" y="268"/>
                  </a:lnTo>
                  <a:lnTo>
                    <a:pt x="389" y="270"/>
                  </a:lnTo>
                  <a:lnTo>
                    <a:pt x="390" y="27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45" name="Freeform 13">
              <a:extLst>
                <a:ext uri="{FF2B5EF4-FFF2-40B4-BE49-F238E27FC236}">
                  <a16:creationId xmlns:a16="http://schemas.microsoft.com/office/drawing/2014/main" id="{F12A35D3-2133-78CA-3DB5-2DCBB75A6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517"/>
              <a:ext cx="86" cy="23"/>
            </a:xfrm>
            <a:custGeom>
              <a:avLst/>
              <a:gdLst>
                <a:gd name="T0" fmla="*/ 0 w 481"/>
                <a:gd name="T1" fmla="*/ 0 h 128"/>
                <a:gd name="T2" fmla="*/ 0 w 481"/>
                <a:gd name="T3" fmla="*/ 0 h 128"/>
                <a:gd name="T4" fmla="*/ 0 w 481"/>
                <a:gd name="T5" fmla="*/ 0 h 128"/>
                <a:gd name="T6" fmla="*/ 0 60000 65536"/>
                <a:gd name="T7" fmla="*/ 0 60000 65536"/>
                <a:gd name="T8" fmla="*/ 0 60000 65536"/>
                <a:gd name="T9" fmla="*/ 0 w 481"/>
                <a:gd name="T10" fmla="*/ 0 h 128"/>
                <a:gd name="T11" fmla="*/ 481 w 481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1" h="128">
                  <a:moveTo>
                    <a:pt x="0" y="0"/>
                  </a:moveTo>
                  <a:lnTo>
                    <a:pt x="480" y="128"/>
                  </a:lnTo>
                  <a:lnTo>
                    <a:pt x="481" y="128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46" name="Freeform 14">
              <a:extLst>
                <a:ext uri="{FF2B5EF4-FFF2-40B4-BE49-F238E27FC236}">
                  <a16:creationId xmlns:a16="http://schemas.microsoft.com/office/drawing/2014/main" id="{65B17DFD-4BA9-86C5-E091-5800AB7B9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528"/>
              <a:ext cx="57" cy="36"/>
            </a:xfrm>
            <a:custGeom>
              <a:avLst/>
              <a:gdLst>
                <a:gd name="T0" fmla="*/ 0 w 320"/>
                <a:gd name="T1" fmla="*/ 0 h 200"/>
                <a:gd name="T2" fmla="*/ 0 w 320"/>
                <a:gd name="T3" fmla="*/ 0 h 200"/>
                <a:gd name="T4" fmla="*/ 0 w 320"/>
                <a:gd name="T5" fmla="*/ 0 h 200"/>
                <a:gd name="T6" fmla="*/ 0 w 320"/>
                <a:gd name="T7" fmla="*/ 0 h 200"/>
                <a:gd name="T8" fmla="*/ 0 w 320"/>
                <a:gd name="T9" fmla="*/ 0 h 200"/>
                <a:gd name="T10" fmla="*/ 0 w 320"/>
                <a:gd name="T11" fmla="*/ 0 h 200"/>
                <a:gd name="T12" fmla="*/ 0 w 320"/>
                <a:gd name="T13" fmla="*/ 0 h 200"/>
                <a:gd name="T14" fmla="*/ 0 w 320"/>
                <a:gd name="T15" fmla="*/ 0 h 200"/>
                <a:gd name="T16" fmla="*/ 0 w 320"/>
                <a:gd name="T17" fmla="*/ 0 h 200"/>
                <a:gd name="T18" fmla="*/ 0 w 320"/>
                <a:gd name="T19" fmla="*/ 0 h 200"/>
                <a:gd name="T20" fmla="*/ 0 w 320"/>
                <a:gd name="T21" fmla="*/ 0 h 200"/>
                <a:gd name="T22" fmla="*/ 0 w 320"/>
                <a:gd name="T23" fmla="*/ 0 h 200"/>
                <a:gd name="T24" fmla="*/ 0 w 320"/>
                <a:gd name="T25" fmla="*/ 0 h 200"/>
                <a:gd name="T26" fmla="*/ 0 w 320"/>
                <a:gd name="T27" fmla="*/ 0 h 200"/>
                <a:gd name="T28" fmla="*/ 0 w 320"/>
                <a:gd name="T29" fmla="*/ 0 h 2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0"/>
                <a:gd name="T46" fmla="*/ 0 h 200"/>
                <a:gd name="T47" fmla="*/ 320 w 320"/>
                <a:gd name="T48" fmla="*/ 200 h 2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0" h="200">
                  <a:moveTo>
                    <a:pt x="69" y="0"/>
                  </a:moveTo>
                  <a:lnTo>
                    <a:pt x="23" y="15"/>
                  </a:lnTo>
                  <a:lnTo>
                    <a:pt x="0" y="36"/>
                  </a:lnTo>
                  <a:lnTo>
                    <a:pt x="0" y="78"/>
                  </a:lnTo>
                  <a:lnTo>
                    <a:pt x="23" y="111"/>
                  </a:lnTo>
                  <a:lnTo>
                    <a:pt x="69" y="151"/>
                  </a:lnTo>
                  <a:lnTo>
                    <a:pt x="138" y="183"/>
                  </a:lnTo>
                  <a:lnTo>
                    <a:pt x="183" y="196"/>
                  </a:lnTo>
                  <a:lnTo>
                    <a:pt x="251" y="200"/>
                  </a:lnTo>
                  <a:lnTo>
                    <a:pt x="297" y="185"/>
                  </a:lnTo>
                  <a:lnTo>
                    <a:pt x="320" y="164"/>
                  </a:lnTo>
                  <a:lnTo>
                    <a:pt x="320" y="122"/>
                  </a:lnTo>
                  <a:lnTo>
                    <a:pt x="297" y="89"/>
                  </a:lnTo>
                  <a:lnTo>
                    <a:pt x="251" y="49"/>
                  </a:lnTo>
                  <a:lnTo>
                    <a:pt x="252" y="4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47" name="Freeform 15">
              <a:extLst>
                <a:ext uri="{FF2B5EF4-FFF2-40B4-BE49-F238E27FC236}">
                  <a16:creationId xmlns:a16="http://schemas.microsoft.com/office/drawing/2014/main" id="{1BF3BCC4-CC77-A54F-623C-58ABCEBEE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778"/>
              <a:ext cx="2" cy="65"/>
            </a:xfrm>
            <a:custGeom>
              <a:avLst/>
              <a:gdLst>
                <a:gd name="T0" fmla="*/ 0 w 1"/>
                <a:gd name="T1" fmla="*/ 0 h 360"/>
                <a:gd name="T2" fmla="*/ 0 w 1"/>
                <a:gd name="T3" fmla="*/ 0 h 360"/>
                <a:gd name="T4" fmla="*/ 32 w 1"/>
                <a:gd name="T5" fmla="*/ 0 h 360"/>
                <a:gd name="T6" fmla="*/ 0 60000 65536"/>
                <a:gd name="T7" fmla="*/ 0 60000 65536"/>
                <a:gd name="T8" fmla="*/ 0 60000 65536"/>
                <a:gd name="T9" fmla="*/ 0 w 1"/>
                <a:gd name="T10" fmla="*/ 0 h 360"/>
                <a:gd name="T11" fmla="*/ 1 w 1"/>
                <a:gd name="T12" fmla="*/ 360 h 3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60">
                  <a:moveTo>
                    <a:pt x="0" y="0"/>
                  </a:moveTo>
                  <a:lnTo>
                    <a:pt x="0" y="360"/>
                  </a:lnTo>
                  <a:lnTo>
                    <a:pt x="1" y="36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48" name="Freeform 16">
              <a:extLst>
                <a:ext uri="{FF2B5EF4-FFF2-40B4-BE49-F238E27FC236}">
                  <a16:creationId xmlns:a16="http://schemas.microsoft.com/office/drawing/2014/main" id="{7F0BE02D-9299-29F1-59A4-36C940392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" y="714"/>
              <a:ext cx="21" cy="64"/>
            </a:xfrm>
            <a:custGeom>
              <a:avLst/>
              <a:gdLst>
                <a:gd name="T0" fmla="*/ 0 w 120"/>
                <a:gd name="T1" fmla="*/ 0 h 361"/>
                <a:gd name="T2" fmla="*/ 0 w 120"/>
                <a:gd name="T3" fmla="*/ 0 h 361"/>
                <a:gd name="T4" fmla="*/ 0 w 120"/>
                <a:gd name="T5" fmla="*/ 0 h 361"/>
                <a:gd name="T6" fmla="*/ 0 w 120"/>
                <a:gd name="T7" fmla="*/ 0 h 3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361"/>
                <a:gd name="T14" fmla="*/ 120 w 120"/>
                <a:gd name="T15" fmla="*/ 361 h 3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361">
                  <a:moveTo>
                    <a:pt x="0" y="0"/>
                  </a:moveTo>
                  <a:lnTo>
                    <a:pt x="120" y="0"/>
                  </a:lnTo>
                  <a:lnTo>
                    <a:pt x="60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49" name="Freeform 17">
              <a:extLst>
                <a:ext uri="{FF2B5EF4-FFF2-40B4-BE49-F238E27FC236}">
                  <a16:creationId xmlns:a16="http://schemas.microsoft.com/office/drawing/2014/main" id="{1FD12049-93B6-036F-C3DD-DAE5B7A4F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" y="714"/>
              <a:ext cx="21" cy="64"/>
            </a:xfrm>
            <a:custGeom>
              <a:avLst/>
              <a:gdLst>
                <a:gd name="T0" fmla="*/ 0 w 120"/>
                <a:gd name="T1" fmla="*/ 0 h 361"/>
                <a:gd name="T2" fmla="*/ 0 w 120"/>
                <a:gd name="T3" fmla="*/ 0 h 361"/>
                <a:gd name="T4" fmla="*/ 0 w 120"/>
                <a:gd name="T5" fmla="*/ 0 h 361"/>
                <a:gd name="T6" fmla="*/ 0 w 120"/>
                <a:gd name="T7" fmla="*/ 0 h 3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361"/>
                <a:gd name="T14" fmla="*/ 120 w 120"/>
                <a:gd name="T15" fmla="*/ 361 h 3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361">
                  <a:moveTo>
                    <a:pt x="0" y="0"/>
                  </a:moveTo>
                  <a:lnTo>
                    <a:pt x="120" y="0"/>
                  </a:lnTo>
                  <a:lnTo>
                    <a:pt x="60" y="361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50" name="Freeform 18">
              <a:extLst>
                <a:ext uri="{FF2B5EF4-FFF2-40B4-BE49-F238E27FC236}">
                  <a16:creationId xmlns:a16="http://schemas.microsoft.com/office/drawing/2014/main" id="{03138049-6100-6979-DF15-01D205FB8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" y="843"/>
              <a:ext cx="21" cy="64"/>
            </a:xfrm>
            <a:custGeom>
              <a:avLst/>
              <a:gdLst>
                <a:gd name="T0" fmla="*/ 0 w 120"/>
                <a:gd name="T1" fmla="*/ 0 h 361"/>
                <a:gd name="T2" fmla="*/ 0 w 120"/>
                <a:gd name="T3" fmla="*/ 0 h 361"/>
                <a:gd name="T4" fmla="*/ 0 w 120"/>
                <a:gd name="T5" fmla="*/ 0 h 361"/>
                <a:gd name="T6" fmla="*/ 0 w 120"/>
                <a:gd name="T7" fmla="*/ 0 h 3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361"/>
                <a:gd name="T14" fmla="*/ 120 w 120"/>
                <a:gd name="T15" fmla="*/ 361 h 3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361">
                  <a:moveTo>
                    <a:pt x="0" y="361"/>
                  </a:moveTo>
                  <a:lnTo>
                    <a:pt x="120" y="361"/>
                  </a:lnTo>
                  <a:lnTo>
                    <a:pt x="60" y="0"/>
                  </a:lnTo>
                  <a:lnTo>
                    <a:pt x="0" y="361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51" name="Freeform 19">
              <a:extLst>
                <a:ext uri="{FF2B5EF4-FFF2-40B4-BE49-F238E27FC236}">
                  <a16:creationId xmlns:a16="http://schemas.microsoft.com/office/drawing/2014/main" id="{31796AC2-FC9C-0D81-57F7-6B7B2EDF1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" y="843"/>
              <a:ext cx="21" cy="64"/>
            </a:xfrm>
            <a:custGeom>
              <a:avLst/>
              <a:gdLst>
                <a:gd name="T0" fmla="*/ 0 w 120"/>
                <a:gd name="T1" fmla="*/ 0 h 361"/>
                <a:gd name="T2" fmla="*/ 0 w 120"/>
                <a:gd name="T3" fmla="*/ 0 h 361"/>
                <a:gd name="T4" fmla="*/ 0 w 120"/>
                <a:gd name="T5" fmla="*/ 0 h 361"/>
                <a:gd name="T6" fmla="*/ 0 w 120"/>
                <a:gd name="T7" fmla="*/ 0 h 3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361"/>
                <a:gd name="T14" fmla="*/ 120 w 120"/>
                <a:gd name="T15" fmla="*/ 361 h 3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361">
                  <a:moveTo>
                    <a:pt x="0" y="361"/>
                  </a:moveTo>
                  <a:lnTo>
                    <a:pt x="120" y="361"/>
                  </a:lnTo>
                  <a:lnTo>
                    <a:pt x="60" y="0"/>
                  </a:lnTo>
                  <a:lnTo>
                    <a:pt x="0" y="36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52" name="Freeform 20">
              <a:extLst>
                <a:ext uri="{FF2B5EF4-FFF2-40B4-BE49-F238E27FC236}">
                  <a16:creationId xmlns:a16="http://schemas.microsoft.com/office/drawing/2014/main" id="{171F826F-96F7-CE03-697E-7F78DD740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" y="1310"/>
              <a:ext cx="308" cy="269"/>
            </a:xfrm>
            <a:custGeom>
              <a:avLst/>
              <a:gdLst>
                <a:gd name="T0" fmla="*/ 0 w 1722"/>
                <a:gd name="T1" fmla="*/ 0 h 1500"/>
                <a:gd name="T2" fmla="*/ 0 w 1722"/>
                <a:gd name="T3" fmla="*/ 0 h 1500"/>
                <a:gd name="T4" fmla="*/ 0 w 1722"/>
                <a:gd name="T5" fmla="*/ 0 h 1500"/>
                <a:gd name="T6" fmla="*/ 0 60000 65536"/>
                <a:gd name="T7" fmla="*/ 0 60000 65536"/>
                <a:gd name="T8" fmla="*/ 0 60000 65536"/>
                <a:gd name="T9" fmla="*/ 0 w 1722"/>
                <a:gd name="T10" fmla="*/ 0 h 1500"/>
                <a:gd name="T11" fmla="*/ 1722 w 1722"/>
                <a:gd name="T12" fmla="*/ 1500 h 15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2" h="1500">
                  <a:moveTo>
                    <a:pt x="0" y="1500"/>
                  </a:moveTo>
                  <a:lnTo>
                    <a:pt x="1721" y="0"/>
                  </a:lnTo>
                  <a:lnTo>
                    <a:pt x="17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53" name="Freeform 21">
              <a:extLst>
                <a:ext uri="{FF2B5EF4-FFF2-40B4-BE49-F238E27FC236}">
                  <a16:creationId xmlns:a16="http://schemas.microsoft.com/office/drawing/2014/main" id="{D8D0F3B4-83B2-5C02-4200-FFD0CFCAA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" y="1731"/>
              <a:ext cx="57" cy="95"/>
            </a:xfrm>
            <a:custGeom>
              <a:avLst/>
              <a:gdLst>
                <a:gd name="T0" fmla="*/ 0 w 322"/>
                <a:gd name="T1" fmla="*/ 0 h 530"/>
                <a:gd name="T2" fmla="*/ 0 w 322"/>
                <a:gd name="T3" fmla="*/ 0 h 530"/>
                <a:gd name="T4" fmla="*/ 0 w 322"/>
                <a:gd name="T5" fmla="*/ 0 h 530"/>
                <a:gd name="T6" fmla="*/ 0 w 322"/>
                <a:gd name="T7" fmla="*/ 0 h 530"/>
                <a:gd name="T8" fmla="*/ 0 w 322"/>
                <a:gd name="T9" fmla="*/ 0 h 530"/>
                <a:gd name="T10" fmla="*/ 0 w 322"/>
                <a:gd name="T11" fmla="*/ 0 h 530"/>
                <a:gd name="T12" fmla="*/ 0 w 322"/>
                <a:gd name="T13" fmla="*/ 0 h 530"/>
                <a:gd name="T14" fmla="*/ 0 w 322"/>
                <a:gd name="T15" fmla="*/ 0 h 530"/>
                <a:gd name="T16" fmla="*/ 0 w 322"/>
                <a:gd name="T17" fmla="*/ 0 h 530"/>
                <a:gd name="T18" fmla="*/ 0 w 322"/>
                <a:gd name="T19" fmla="*/ 0 h 530"/>
                <a:gd name="T20" fmla="*/ 0 w 322"/>
                <a:gd name="T21" fmla="*/ 0 h 530"/>
                <a:gd name="T22" fmla="*/ 0 w 322"/>
                <a:gd name="T23" fmla="*/ 0 h 530"/>
                <a:gd name="T24" fmla="*/ 0 w 322"/>
                <a:gd name="T25" fmla="*/ 0 h 530"/>
                <a:gd name="T26" fmla="*/ 0 w 322"/>
                <a:gd name="T27" fmla="*/ 0 h 530"/>
                <a:gd name="T28" fmla="*/ 0 w 322"/>
                <a:gd name="T29" fmla="*/ 0 h 5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2"/>
                <a:gd name="T46" fmla="*/ 0 h 530"/>
                <a:gd name="T47" fmla="*/ 322 w 322"/>
                <a:gd name="T48" fmla="*/ 530 h 5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2" h="530">
                  <a:moveTo>
                    <a:pt x="20" y="179"/>
                  </a:moveTo>
                  <a:lnTo>
                    <a:pt x="11" y="158"/>
                  </a:lnTo>
                  <a:lnTo>
                    <a:pt x="0" y="107"/>
                  </a:lnTo>
                  <a:lnTo>
                    <a:pt x="0" y="77"/>
                  </a:lnTo>
                  <a:lnTo>
                    <a:pt x="10" y="37"/>
                  </a:lnTo>
                  <a:lnTo>
                    <a:pt x="51" y="0"/>
                  </a:lnTo>
                  <a:lnTo>
                    <a:pt x="82" y="5"/>
                  </a:lnTo>
                  <a:lnTo>
                    <a:pt x="103" y="17"/>
                  </a:lnTo>
                  <a:lnTo>
                    <a:pt x="135" y="50"/>
                  </a:lnTo>
                  <a:lnTo>
                    <a:pt x="155" y="93"/>
                  </a:lnTo>
                  <a:lnTo>
                    <a:pt x="166" y="144"/>
                  </a:lnTo>
                  <a:lnTo>
                    <a:pt x="177" y="227"/>
                  </a:lnTo>
                  <a:lnTo>
                    <a:pt x="177" y="530"/>
                  </a:lnTo>
                  <a:lnTo>
                    <a:pt x="321" y="403"/>
                  </a:lnTo>
                  <a:lnTo>
                    <a:pt x="322" y="403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54" name="Freeform 22">
              <a:extLst>
                <a:ext uri="{FF2B5EF4-FFF2-40B4-BE49-F238E27FC236}">
                  <a16:creationId xmlns:a16="http://schemas.microsoft.com/office/drawing/2014/main" id="{9ED7B41B-BB53-CE49-AFF3-8339CF1D6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783"/>
              <a:ext cx="4" cy="9"/>
            </a:xfrm>
            <a:custGeom>
              <a:avLst/>
              <a:gdLst>
                <a:gd name="T0" fmla="*/ 0 w 22"/>
                <a:gd name="T1" fmla="*/ 0 h 43"/>
                <a:gd name="T2" fmla="*/ 0 w 22"/>
                <a:gd name="T3" fmla="*/ 0 h 43"/>
                <a:gd name="T4" fmla="*/ 0 w 22"/>
                <a:gd name="T5" fmla="*/ 0 h 43"/>
                <a:gd name="T6" fmla="*/ 0 w 22"/>
                <a:gd name="T7" fmla="*/ 0 h 43"/>
                <a:gd name="T8" fmla="*/ 0 w 22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3"/>
                <a:gd name="T17" fmla="*/ 22 w 22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3">
                  <a:moveTo>
                    <a:pt x="0" y="0"/>
                  </a:moveTo>
                  <a:lnTo>
                    <a:pt x="1" y="30"/>
                  </a:lnTo>
                  <a:lnTo>
                    <a:pt x="21" y="43"/>
                  </a:lnTo>
                  <a:lnTo>
                    <a:pt x="21" y="12"/>
                  </a:lnTo>
                  <a:lnTo>
                    <a:pt x="22" y="1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55" name="Freeform 23">
              <a:extLst>
                <a:ext uri="{FF2B5EF4-FFF2-40B4-BE49-F238E27FC236}">
                  <a16:creationId xmlns:a16="http://schemas.microsoft.com/office/drawing/2014/main" id="{453A19F6-A351-34AF-85E5-8F87B4EA0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1682"/>
              <a:ext cx="57" cy="93"/>
            </a:xfrm>
            <a:custGeom>
              <a:avLst/>
              <a:gdLst>
                <a:gd name="T0" fmla="*/ 0 w 322"/>
                <a:gd name="T1" fmla="*/ 0 h 529"/>
                <a:gd name="T2" fmla="*/ 0 w 322"/>
                <a:gd name="T3" fmla="*/ 0 h 529"/>
                <a:gd name="T4" fmla="*/ 0 w 322"/>
                <a:gd name="T5" fmla="*/ 0 h 529"/>
                <a:gd name="T6" fmla="*/ 0 w 322"/>
                <a:gd name="T7" fmla="*/ 0 h 529"/>
                <a:gd name="T8" fmla="*/ 0 w 322"/>
                <a:gd name="T9" fmla="*/ 0 h 529"/>
                <a:gd name="T10" fmla="*/ 0 w 322"/>
                <a:gd name="T11" fmla="*/ 0 h 529"/>
                <a:gd name="T12" fmla="*/ 0 w 322"/>
                <a:gd name="T13" fmla="*/ 0 h 529"/>
                <a:gd name="T14" fmla="*/ 0 w 322"/>
                <a:gd name="T15" fmla="*/ 0 h 529"/>
                <a:gd name="T16" fmla="*/ 0 w 322"/>
                <a:gd name="T17" fmla="*/ 0 h 529"/>
                <a:gd name="T18" fmla="*/ 0 w 322"/>
                <a:gd name="T19" fmla="*/ 0 h 529"/>
                <a:gd name="T20" fmla="*/ 0 w 322"/>
                <a:gd name="T21" fmla="*/ 0 h 529"/>
                <a:gd name="T22" fmla="*/ 0 w 322"/>
                <a:gd name="T23" fmla="*/ 0 h 529"/>
                <a:gd name="T24" fmla="*/ 0 w 322"/>
                <a:gd name="T25" fmla="*/ 0 h 529"/>
                <a:gd name="T26" fmla="*/ 0 w 322"/>
                <a:gd name="T27" fmla="*/ 0 h 529"/>
                <a:gd name="T28" fmla="*/ 0 w 322"/>
                <a:gd name="T29" fmla="*/ 0 h 5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2"/>
                <a:gd name="T46" fmla="*/ 0 h 529"/>
                <a:gd name="T47" fmla="*/ 322 w 322"/>
                <a:gd name="T48" fmla="*/ 529 h 5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2" h="529">
                  <a:moveTo>
                    <a:pt x="20" y="179"/>
                  </a:moveTo>
                  <a:lnTo>
                    <a:pt x="9" y="158"/>
                  </a:lnTo>
                  <a:lnTo>
                    <a:pt x="0" y="107"/>
                  </a:lnTo>
                  <a:lnTo>
                    <a:pt x="0" y="75"/>
                  </a:lnTo>
                  <a:lnTo>
                    <a:pt x="9" y="36"/>
                  </a:lnTo>
                  <a:lnTo>
                    <a:pt x="51" y="0"/>
                  </a:lnTo>
                  <a:lnTo>
                    <a:pt x="82" y="4"/>
                  </a:lnTo>
                  <a:lnTo>
                    <a:pt x="103" y="15"/>
                  </a:lnTo>
                  <a:lnTo>
                    <a:pt x="134" y="50"/>
                  </a:lnTo>
                  <a:lnTo>
                    <a:pt x="155" y="92"/>
                  </a:lnTo>
                  <a:lnTo>
                    <a:pt x="165" y="144"/>
                  </a:lnTo>
                  <a:lnTo>
                    <a:pt x="175" y="225"/>
                  </a:lnTo>
                  <a:lnTo>
                    <a:pt x="177" y="529"/>
                  </a:lnTo>
                  <a:lnTo>
                    <a:pt x="321" y="402"/>
                  </a:lnTo>
                  <a:lnTo>
                    <a:pt x="322" y="40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56" name="Freeform 24">
              <a:extLst>
                <a:ext uri="{FF2B5EF4-FFF2-40B4-BE49-F238E27FC236}">
                  <a16:creationId xmlns:a16="http://schemas.microsoft.com/office/drawing/2014/main" id="{4202ACA4-D322-9A26-482D-89D218FC6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" y="1645"/>
              <a:ext cx="39" cy="80"/>
            </a:xfrm>
            <a:custGeom>
              <a:avLst/>
              <a:gdLst>
                <a:gd name="T0" fmla="*/ 0 w 220"/>
                <a:gd name="T1" fmla="*/ 0 h 446"/>
                <a:gd name="T2" fmla="*/ 0 w 220"/>
                <a:gd name="T3" fmla="*/ 0 h 446"/>
                <a:gd name="T4" fmla="*/ 0 w 220"/>
                <a:gd name="T5" fmla="*/ 0 h 446"/>
                <a:gd name="T6" fmla="*/ 0 60000 65536"/>
                <a:gd name="T7" fmla="*/ 0 60000 65536"/>
                <a:gd name="T8" fmla="*/ 0 60000 65536"/>
                <a:gd name="T9" fmla="*/ 0 w 220"/>
                <a:gd name="T10" fmla="*/ 0 h 446"/>
                <a:gd name="T11" fmla="*/ 220 w 220"/>
                <a:gd name="T12" fmla="*/ 446 h 4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" h="446">
                  <a:moveTo>
                    <a:pt x="0" y="0"/>
                  </a:moveTo>
                  <a:lnTo>
                    <a:pt x="219" y="446"/>
                  </a:lnTo>
                  <a:lnTo>
                    <a:pt x="220" y="44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57" name="Freeform 25">
              <a:extLst>
                <a:ext uri="{FF2B5EF4-FFF2-40B4-BE49-F238E27FC236}">
                  <a16:creationId xmlns:a16="http://schemas.microsoft.com/office/drawing/2014/main" id="{D35EB46B-C532-3D98-07FF-1310DADF0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1677"/>
              <a:ext cx="36" cy="59"/>
            </a:xfrm>
            <a:custGeom>
              <a:avLst/>
              <a:gdLst>
                <a:gd name="T0" fmla="*/ 0 w 199"/>
                <a:gd name="T1" fmla="*/ 0 h 325"/>
                <a:gd name="T2" fmla="*/ 0 w 199"/>
                <a:gd name="T3" fmla="*/ 0 h 325"/>
                <a:gd name="T4" fmla="*/ 0 w 199"/>
                <a:gd name="T5" fmla="*/ 0 h 325"/>
                <a:gd name="T6" fmla="*/ 0 w 199"/>
                <a:gd name="T7" fmla="*/ 0 h 325"/>
                <a:gd name="T8" fmla="*/ 0 w 199"/>
                <a:gd name="T9" fmla="*/ 0 h 325"/>
                <a:gd name="T10" fmla="*/ 0 w 199"/>
                <a:gd name="T11" fmla="*/ 0 h 325"/>
                <a:gd name="T12" fmla="*/ 0 w 199"/>
                <a:gd name="T13" fmla="*/ 0 h 325"/>
                <a:gd name="T14" fmla="*/ 0 w 199"/>
                <a:gd name="T15" fmla="*/ 0 h 325"/>
                <a:gd name="T16" fmla="*/ 0 w 199"/>
                <a:gd name="T17" fmla="*/ 0 h 325"/>
                <a:gd name="T18" fmla="*/ 0 w 199"/>
                <a:gd name="T19" fmla="*/ 0 h 325"/>
                <a:gd name="T20" fmla="*/ 0 w 199"/>
                <a:gd name="T21" fmla="*/ 0 h 325"/>
                <a:gd name="T22" fmla="*/ 0 w 199"/>
                <a:gd name="T23" fmla="*/ 0 h 325"/>
                <a:gd name="T24" fmla="*/ 0 w 199"/>
                <a:gd name="T25" fmla="*/ 0 h 325"/>
                <a:gd name="T26" fmla="*/ 0 w 199"/>
                <a:gd name="T27" fmla="*/ 0 h 325"/>
                <a:gd name="T28" fmla="*/ 0 w 199"/>
                <a:gd name="T29" fmla="*/ 0 h 3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9"/>
                <a:gd name="T46" fmla="*/ 0 h 325"/>
                <a:gd name="T47" fmla="*/ 199 w 199"/>
                <a:gd name="T48" fmla="*/ 325 h 3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9" h="325">
                  <a:moveTo>
                    <a:pt x="114" y="28"/>
                  </a:moveTo>
                  <a:lnTo>
                    <a:pt x="72" y="3"/>
                  </a:lnTo>
                  <a:lnTo>
                    <a:pt x="41" y="0"/>
                  </a:lnTo>
                  <a:lnTo>
                    <a:pt x="10" y="27"/>
                  </a:lnTo>
                  <a:lnTo>
                    <a:pt x="0" y="66"/>
                  </a:lnTo>
                  <a:lnTo>
                    <a:pt x="0" y="126"/>
                  </a:lnTo>
                  <a:lnTo>
                    <a:pt x="21" y="199"/>
                  </a:lnTo>
                  <a:lnTo>
                    <a:pt x="42" y="242"/>
                  </a:lnTo>
                  <a:lnTo>
                    <a:pt x="83" y="297"/>
                  </a:lnTo>
                  <a:lnTo>
                    <a:pt x="125" y="321"/>
                  </a:lnTo>
                  <a:lnTo>
                    <a:pt x="156" y="325"/>
                  </a:lnTo>
                  <a:lnTo>
                    <a:pt x="187" y="298"/>
                  </a:lnTo>
                  <a:lnTo>
                    <a:pt x="198" y="258"/>
                  </a:lnTo>
                  <a:lnTo>
                    <a:pt x="198" y="198"/>
                  </a:lnTo>
                  <a:lnTo>
                    <a:pt x="199" y="198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58" name="Freeform 26">
              <a:extLst>
                <a:ext uri="{FF2B5EF4-FFF2-40B4-BE49-F238E27FC236}">
                  <a16:creationId xmlns:a16="http://schemas.microsoft.com/office/drawing/2014/main" id="{CCDE0368-A828-82A3-BCEA-3D8D24430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3" y="1267"/>
              <a:ext cx="56" cy="50"/>
            </a:xfrm>
            <a:custGeom>
              <a:avLst/>
              <a:gdLst>
                <a:gd name="T0" fmla="*/ 0 w 311"/>
                <a:gd name="T1" fmla="*/ 0 h 283"/>
                <a:gd name="T2" fmla="*/ 0 w 311"/>
                <a:gd name="T3" fmla="*/ 0 h 283"/>
                <a:gd name="T4" fmla="*/ 0 w 311"/>
                <a:gd name="T5" fmla="*/ 0 h 283"/>
                <a:gd name="T6" fmla="*/ 0 w 311"/>
                <a:gd name="T7" fmla="*/ 0 h 2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1"/>
                <a:gd name="T13" fmla="*/ 0 h 283"/>
                <a:gd name="T14" fmla="*/ 311 w 311"/>
                <a:gd name="T15" fmla="*/ 283 h 2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1" h="283">
                  <a:moveTo>
                    <a:pt x="0" y="192"/>
                  </a:moveTo>
                  <a:lnTo>
                    <a:pt x="79" y="283"/>
                  </a:lnTo>
                  <a:lnTo>
                    <a:pt x="311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59" name="Freeform 27">
              <a:extLst>
                <a:ext uri="{FF2B5EF4-FFF2-40B4-BE49-F238E27FC236}">
                  <a16:creationId xmlns:a16="http://schemas.microsoft.com/office/drawing/2014/main" id="{39C91A85-03CB-7787-DD39-4D8A05353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3" y="1267"/>
              <a:ext cx="56" cy="50"/>
            </a:xfrm>
            <a:custGeom>
              <a:avLst/>
              <a:gdLst>
                <a:gd name="T0" fmla="*/ 0 w 311"/>
                <a:gd name="T1" fmla="*/ 0 h 283"/>
                <a:gd name="T2" fmla="*/ 0 w 311"/>
                <a:gd name="T3" fmla="*/ 0 h 283"/>
                <a:gd name="T4" fmla="*/ 0 w 311"/>
                <a:gd name="T5" fmla="*/ 0 h 283"/>
                <a:gd name="T6" fmla="*/ 0 w 311"/>
                <a:gd name="T7" fmla="*/ 0 h 2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1"/>
                <a:gd name="T13" fmla="*/ 0 h 283"/>
                <a:gd name="T14" fmla="*/ 311 w 311"/>
                <a:gd name="T15" fmla="*/ 283 h 2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1" h="283">
                  <a:moveTo>
                    <a:pt x="0" y="192"/>
                  </a:moveTo>
                  <a:lnTo>
                    <a:pt x="79" y="283"/>
                  </a:lnTo>
                  <a:lnTo>
                    <a:pt x="311" y="0"/>
                  </a:lnTo>
                  <a:lnTo>
                    <a:pt x="0" y="19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60" name="Freeform 28">
              <a:extLst>
                <a:ext uri="{FF2B5EF4-FFF2-40B4-BE49-F238E27FC236}">
                  <a16:creationId xmlns:a16="http://schemas.microsoft.com/office/drawing/2014/main" id="{2DEF4A5C-AEDE-5AE5-8A0A-8125FF289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1468"/>
              <a:ext cx="132" cy="111"/>
            </a:xfrm>
            <a:custGeom>
              <a:avLst/>
              <a:gdLst>
                <a:gd name="T0" fmla="*/ 0 w 739"/>
                <a:gd name="T1" fmla="*/ 0 h 614"/>
                <a:gd name="T2" fmla="*/ 0 w 739"/>
                <a:gd name="T3" fmla="*/ 0 h 614"/>
                <a:gd name="T4" fmla="*/ 0 w 739"/>
                <a:gd name="T5" fmla="*/ 0 h 614"/>
                <a:gd name="T6" fmla="*/ 0 60000 65536"/>
                <a:gd name="T7" fmla="*/ 0 60000 65536"/>
                <a:gd name="T8" fmla="*/ 0 60000 65536"/>
                <a:gd name="T9" fmla="*/ 0 w 739"/>
                <a:gd name="T10" fmla="*/ 0 h 614"/>
                <a:gd name="T11" fmla="*/ 739 w 739"/>
                <a:gd name="T12" fmla="*/ 614 h 6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9" h="614">
                  <a:moveTo>
                    <a:pt x="739" y="614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61" name="Freeform 29">
              <a:extLst>
                <a:ext uri="{FF2B5EF4-FFF2-40B4-BE49-F238E27FC236}">
                  <a16:creationId xmlns:a16="http://schemas.microsoft.com/office/drawing/2014/main" id="{5B272BDC-0A26-5ECA-C99C-16B84E896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3" y="1663"/>
              <a:ext cx="72" cy="50"/>
            </a:xfrm>
            <a:custGeom>
              <a:avLst/>
              <a:gdLst>
                <a:gd name="T0" fmla="*/ 0 w 406"/>
                <a:gd name="T1" fmla="*/ 0 h 288"/>
                <a:gd name="T2" fmla="*/ 0 w 406"/>
                <a:gd name="T3" fmla="*/ 0 h 288"/>
                <a:gd name="T4" fmla="*/ 0 w 406"/>
                <a:gd name="T5" fmla="*/ 0 h 288"/>
                <a:gd name="T6" fmla="*/ 0 w 406"/>
                <a:gd name="T7" fmla="*/ 0 h 288"/>
                <a:gd name="T8" fmla="*/ 0 w 406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6"/>
                <a:gd name="T16" fmla="*/ 0 h 288"/>
                <a:gd name="T17" fmla="*/ 406 w 406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6" h="288">
                  <a:moveTo>
                    <a:pt x="276" y="11"/>
                  </a:moveTo>
                  <a:lnTo>
                    <a:pt x="317" y="15"/>
                  </a:lnTo>
                  <a:lnTo>
                    <a:pt x="406" y="0"/>
                  </a:lnTo>
                  <a:lnTo>
                    <a:pt x="0" y="288"/>
                  </a:lnTo>
                  <a:lnTo>
                    <a:pt x="2" y="288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62" name="Freeform 30">
              <a:extLst>
                <a:ext uri="{FF2B5EF4-FFF2-40B4-BE49-F238E27FC236}">
                  <a16:creationId xmlns:a16="http://schemas.microsoft.com/office/drawing/2014/main" id="{DFC7976A-85AE-C7E7-4602-97D45077F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" y="1727"/>
              <a:ext cx="7" cy="5"/>
            </a:xfrm>
            <a:custGeom>
              <a:avLst/>
              <a:gdLst>
                <a:gd name="T0" fmla="*/ 0 w 39"/>
                <a:gd name="T1" fmla="*/ 0 h 28"/>
                <a:gd name="T2" fmla="*/ 0 w 39"/>
                <a:gd name="T3" fmla="*/ 0 h 28"/>
                <a:gd name="T4" fmla="*/ 0 w 39"/>
                <a:gd name="T5" fmla="*/ 0 h 28"/>
                <a:gd name="T6" fmla="*/ 0 w 39"/>
                <a:gd name="T7" fmla="*/ 0 h 28"/>
                <a:gd name="T8" fmla="*/ 0 w 39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28"/>
                <a:gd name="T17" fmla="*/ 39 w 3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28">
                  <a:moveTo>
                    <a:pt x="39" y="0"/>
                  </a:moveTo>
                  <a:lnTo>
                    <a:pt x="9" y="6"/>
                  </a:lnTo>
                  <a:lnTo>
                    <a:pt x="0" y="28"/>
                  </a:lnTo>
                  <a:lnTo>
                    <a:pt x="30" y="23"/>
                  </a:lnTo>
                  <a:lnTo>
                    <a:pt x="31" y="23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63" name="Freeform 31">
              <a:extLst>
                <a:ext uri="{FF2B5EF4-FFF2-40B4-BE49-F238E27FC236}">
                  <a16:creationId xmlns:a16="http://schemas.microsoft.com/office/drawing/2014/main" id="{2B1E40DF-BA6F-5B85-6B56-CAEE2524A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2" y="1702"/>
              <a:ext cx="73" cy="52"/>
            </a:xfrm>
            <a:custGeom>
              <a:avLst/>
              <a:gdLst>
                <a:gd name="T0" fmla="*/ 0 w 406"/>
                <a:gd name="T1" fmla="*/ 0 h 288"/>
                <a:gd name="T2" fmla="*/ 0 w 406"/>
                <a:gd name="T3" fmla="*/ 0 h 288"/>
                <a:gd name="T4" fmla="*/ 0 w 406"/>
                <a:gd name="T5" fmla="*/ 0 h 288"/>
                <a:gd name="T6" fmla="*/ 0 w 406"/>
                <a:gd name="T7" fmla="*/ 0 h 288"/>
                <a:gd name="T8" fmla="*/ 0 w 406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6"/>
                <a:gd name="T16" fmla="*/ 0 h 288"/>
                <a:gd name="T17" fmla="*/ 406 w 406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6" h="288">
                  <a:moveTo>
                    <a:pt x="275" y="11"/>
                  </a:moveTo>
                  <a:lnTo>
                    <a:pt x="316" y="15"/>
                  </a:lnTo>
                  <a:lnTo>
                    <a:pt x="406" y="0"/>
                  </a:lnTo>
                  <a:lnTo>
                    <a:pt x="0" y="288"/>
                  </a:lnTo>
                  <a:lnTo>
                    <a:pt x="1" y="288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64" name="Freeform 32">
              <a:extLst>
                <a:ext uri="{FF2B5EF4-FFF2-40B4-BE49-F238E27FC236}">
                  <a16:creationId xmlns:a16="http://schemas.microsoft.com/office/drawing/2014/main" id="{FED28313-463D-8ADC-4073-84CCBB4E4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6" y="1738"/>
              <a:ext cx="72" cy="52"/>
            </a:xfrm>
            <a:custGeom>
              <a:avLst/>
              <a:gdLst>
                <a:gd name="T0" fmla="*/ 0 w 405"/>
                <a:gd name="T1" fmla="*/ 0 h 288"/>
                <a:gd name="T2" fmla="*/ 0 w 405"/>
                <a:gd name="T3" fmla="*/ 0 h 288"/>
                <a:gd name="T4" fmla="*/ 0 w 405"/>
                <a:gd name="T5" fmla="*/ 0 h 288"/>
                <a:gd name="T6" fmla="*/ 0 60000 65536"/>
                <a:gd name="T7" fmla="*/ 0 60000 65536"/>
                <a:gd name="T8" fmla="*/ 0 60000 65536"/>
                <a:gd name="T9" fmla="*/ 0 w 405"/>
                <a:gd name="T10" fmla="*/ 0 h 288"/>
                <a:gd name="T11" fmla="*/ 405 w 405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5" h="288">
                  <a:moveTo>
                    <a:pt x="405" y="0"/>
                  </a:moveTo>
                  <a:lnTo>
                    <a:pt x="0" y="288"/>
                  </a:lnTo>
                  <a:lnTo>
                    <a:pt x="1" y="288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65" name="Freeform 33">
              <a:extLst>
                <a:ext uri="{FF2B5EF4-FFF2-40B4-BE49-F238E27FC236}">
                  <a16:creationId xmlns:a16="http://schemas.microsoft.com/office/drawing/2014/main" id="{B1FD2C59-287C-B2A4-B371-9550CB64E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2" y="1745"/>
              <a:ext cx="56" cy="39"/>
            </a:xfrm>
            <a:custGeom>
              <a:avLst/>
              <a:gdLst>
                <a:gd name="T0" fmla="*/ 0 w 305"/>
                <a:gd name="T1" fmla="*/ 0 h 226"/>
                <a:gd name="T2" fmla="*/ 0 w 305"/>
                <a:gd name="T3" fmla="*/ 0 h 226"/>
                <a:gd name="T4" fmla="*/ 0 w 305"/>
                <a:gd name="T5" fmla="*/ 0 h 226"/>
                <a:gd name="T6" fmla="*/ 0 w 305"/>
                <a:gd name="T7" fmla="*/ 0 h 226"/>
                <a:gd name="T8" fmla="*/ 0 w 305"/>
                <a:gd name="T9" fmla="*/ 0 h 226"/>
                <a:gd name="T10" fmla="*/ 0 w 305"/>
                <a:gd name="T11" fmla="*/ 0 h 226"/>
                <a:gd name="T12" fmla="*/ 0 w 305"/>
                <a:gd name="T13" fmla="*/ 0 h 226"/>
                <a:gd name="T14" fmla="*/ 0 w 305"/>
                <a:gd name="T15" fmla="*/ 0 h 226"/>
                <a:gd name="T16" fmla="*/ 0 w 305"/>
                <a:gd name="T17" fmla="*/ 0 h 226"/>
                <a:gd name="T18" fmla="*/ 0 w 305"/>
                <a:gd name="T19" fmla="*/ 0 h 226"/>
                <a:gd name="T20" fmla="*/ 0 w 305"/>
                <a:gd name="T21" fmla="*/ 0 h 226"/>
                <a:gd name="T22" fmla="*/ 0 w 305"/>
                <a:gd name="T23" fmla="*/ 0 h 226"/>
                <a:gd name="T24" fmla="*/ 0 w 305"/>
                <a:gd name="T25" fmla="*/ 0 h 226"/>
                <a:gd name="T26" fmla="*/ 0 w 305"/>
                <a:gd name="T27" fmla="*/ 0 h 226"/>
                <a:gd name="T28" fmla="*/ 0 w 305"/>
                <a:gd name="T29" fmla="*/ 0 h 2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5"/>
                <a:gd name="T46" fmla="*/ 0 h 226"/>
                <a:gd name="T47" fmla="*/ 305 w 305"/>
                <a:gd name="T48" fmla="*/ 226 h 2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5" h="226">
                  <a:moveTo>
                    <a:pt x="288" y="106"/>
                  </a:moveTo>
                  <a:lnTo>
                    <a:pt x="305" y="61"/>
                  </a:lnTo>
                  <a:lnTo>
                    <a:pt x="304" y="30"/>
                  </a:lnTo>
                  <a:lnTo>
                    <a:pt x="272" y="4"/>
                  </a:lnTo>
                  <a:lnTo>
                    <a:pt x="232" y="0"/>
                  </a:lnTo>
                  <a:lnTo>
                    <a:pt x="173" y="9"/>
                  </a:lnTo>
                  <a:lnTo>
                    <a:pt x="104" y="42"/>
                  </a:lnTo>
                  <a:lnTo>
                    <a:pt x="65" y="69"/>
                  </a:lnTo>
                  <a:lnTo>
                    <a:pt x="17" y="120"/>
                  </a:lnTo>
                  <a:lnTo>
                    <a:pt x="0" y="164"/>
                  </a:lnTo>
                  <a:lnTo>
                    <a:pt x="2" y="196"/>
                  </a:lnTo>
                  <a:lnTo>
                    <a:pt x="33" y="222"/>
                  </a:lnTo>
                  <a:lnTo>
                    <a:pt x="74" y="226"/>
                  </a:lnTo>
                  <a:lnTo>
                    <a:pt x="134" y="216"/>
                  </a:lnTo>
                  <a:lnTo>
                    <a:pt x="135" y="21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66" name="Freeform 34">
              <a:extLst>
                <a:ext uri="{FF2B5EF4-FFF2-40B4-BE49-F238E27FC236}">
                  <a16:creationId xmlns:a16="http://schemas.microsoft.com/office/drawing/2014/main" id="{C5822FEC-8B7C-A52A-39A1-0CCDF314B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1426"/>
              <a:ext cx="57" cy="50"/>
            </a:xfrm>
            <a:custGeom>
              <a:avLst/>
              <a:gdLst>
                <a:gd name="T0" fmla="*/ 0 w 315"/>
                <a:gd name="T1" fmla="*/ 0 h 277"/>
                <a:gd name="T2" fmla="*/ 0 w 315"/>
                <a:gd name="T3" fmla="*/ 0 h 277"/>
                <a:gd name="T4" fmla="*/ 0 w 315"/>
                <a:gd name="T5" fmla="*/ 0 h 277"/>
                <a:gd name="T6" fmla="*/ 0 w 315"/>
                <a:gd name="T7" fmla="*/ 0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5"/>
                <a:gd name="T13" fmla="*/ 0 h 277"/>
                <a:gd name="T14" fmla="*/ 315 w 315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5" h="277">
                  <a:moveTo>
                    <a:pt x="315" y="185"/>
                  </a:moveTo>
                  <a:lnTo>
                    <a:pt x="239" y="277"/>
                  </a:lnTo>
                  <a:lnTo>
                    <a:pt x="0" y="0"/>
                  </a:lnTo>
                  <a:lnTo>
                    <a:pt x="315" y="185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67" name="Freeform 35">
              <a:extLst>
                <a:ext uri="{FF2B5EF4-FFF2-40B4-BE49-F238E27FC236}">
                  <a16:creationId xmlns:a16="http://schemas.microsoft.com/office/drawing/2014/main" id="{322C2C79-7780-D2E4-BBB3-C6750E1AE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1426"/>
              <a:ext cx="57" cy="50"/>
            </a:xfrm>
            <a:custGeom>
              <a:avLst/>
              <a:gdLst>
                <a:gd name="T0" fmla="*/ 0 w 315"/>
                <a:gd name="T1" fmla="*/ 0 h 277"/>
                <a:gd name="T2" fmla="*/ 0 w 315"/>
                <a:gd name="T3" fmla="*/ 0 h 277"/>
                <a:gd name="T4" fmla="*/ 0 w 315"/>
                <a:gd name="T5" fmla="*/ 0 h 277"/>
                <a:gd name="T6" fmla="*/ 0 w 315"/>
                <a:gd name="T7" fmla="*/ 0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5"/>
                <a:gd name="T13" fmla="*/ 0 h 277"/>
                <a:gd name="T14" fmla="*/ 315 w 315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5" h="277">
                  <a:moveTo>
                    <a:pt x="315" y="185"/>
                  </a:moveTo>
                  <a:lnTo>
                    <a:pt x="239" y="277"/>
                  </a:lnTo>
                  <a:lnTo>
                    <a:pt x="0" y="0"/>
                  </a:lnTo>
                  <a:lnTo>
                    <a:pt x="315" y="18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68" name="Freeform 36">
              <a:extLst>
                <a:ext uri="{FF2B5EF4-FFF2-40B4-BE49-F238E27FC236}">
                  <a16:creationId xmlns:a16="http://schemas.microsoft.com/office/drawing/2014/main" id="{43F9B37C-E021-ED33-5B58-678DC779C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579"/>
              <a:ext cx="308" cy="268"/>
            </a:xfrm>
            <a:custGeom>
              <a:avLst/>
              <a:gdLst>
                <a:gd name="T0" fmla="*/ 0 w 1720"/>
                <a:gd name="T1" fmla="*/ 0 h 1500"/>
                <a:gd name="T2" fmla="*/ 0 w 1720"/>
                <a:gd name="T3" fmla="*/ 0 h 1500"/>
                <a:gd name="T4" fmla="*/ 0 w 1720"/>
                <a:gd name="T5" fmla="*/ 0 h 1500"/>
                <a:gd name="T6" fmla="*/ 0 60000 65536"/>
                <a:gd name="T7" fmla="*/ 0 60000 65536"/>
                <a:gd name="T8" fmla="*/ 0 60000 65536"/>
                <a:gd name="T9" fmla="*/ 0 w 1720"/>
                <a:gd name="T10" fmla="*/ 0 h 1500"/>
                <a:gd name="T11" fmla="*/ 1720 w 1720"/>
                <a:gd name="T12" fmla="*/ 1500 h 15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0" h="1500">
                  <a:moveTo>
                    <a:pt x="1720" y="0"/>
                  </a:moveTo>
                  <a:lnTo>
                    <a:pt x="0" y="1500"/>
                  </a:lnTo>
                  <a:lnTo>
                    <a:pt x="1" y="150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69" name="Freeform 37">
              <a:extLst>
                <a:ext uri="{FF2B5EF4-FFF2-40B4-BE49-F238E27FC236}">
                  <a16:creationId xmlns:a16="http://schemas.microsoft.com/office/drawing/2014/main" id="{37C8CE73-2EA8-C530-380A-977ED6469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" y="1579"/>
              <a:ext cx="133" cy="109"/>
            </a:xfrm>
            <a:custGeom>
              <a:avLst/>
              <a:gdLst>
                <a:gd name="T0" fmla="*/ 0 w 741"/>
                <a:gd name="T1" fmla="*/ 0 h 614"/>
                <a:gd name="T2" fmla="*/ 0 w 741"/>
                <a:gd name="T3" fmla="*/ 0 h 614"/>
                <a:gd name="T4" fmla="*/ 0 w 741"/>
                <a:gd name="T5" fmla="*/ 0 h 614"/>
                <a:gd name="T6" fmla="*/ 0 60000 65536"/>
                <a:gd name="T7" fmla="*/ 0 60000 65536"/>
                <a:gd name="T8" fmla="*/ 0 60000 65536"/>
                <a:gd name="T9" fmla="*/ 0 w 741"/>
                <a:gd name="T10" fmla="*/ 0 h 614"/>
                <a:gd name="T11" fmla="*/ 741 w 741"/>
                <a:gd name="T12" fmla="*/ 614 h 6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1" h="614">
                  <a:moveTo>
                    <a:pt x="0" y="0"/>
                  </a:moveTo>
                  <a:lnTo>
                    <a:pt x="740" y="614"/>
                  </a:lnTo>
                  <a:lnTo>
                    <a:pt x="741" y="61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70" name="Freeform 38">
              <a:extLst>
                <a:ext uri="{FF2B5EF4-FFF2-40B4-BE49-F238E27FC236}">
                  <a16:creationId xmlns:a16="http://schemas.microsoft.com/office/drawing/2014/main" id="{A00C1A2A-B40A-13F0-0576-B5A027E8A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8" y="1679"/>
              <a:ext cx="57" cy="50"/>
            </a:xfrm>
            <a:custGeom>
              <a:avLst/>
              <a:gdLst>
                <a:gd name="T0" fmla="*/ 0 w 315"/>
                <a:gd name="T1" fmla="*/ 0 h 276"/>
                <a:gd name="T2" fmla="*/ 0 w 315"/>
                <a:gd name="T3" fmla="*/ 0 h 276"/>
                <a:gd name="T4" fmla="*/ 0 w 315"/>
                <a:gd name="T5" fmla="*/ 0 h 276"/>
                <a:gd name="T6" fmla="*/ 0 w 315"/>
                <a:gd name="T7" fmla="*/ 0 h 2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5"/>
                <a:gd name="T13" fmla="*/ 0 h 276"/>
                <a:gd name="T14" fmla="*/ 315 w 315"/>
                <a:gd name="T15" fmla="*/ 276 h 2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5" h="276">
                  <a:moveTo>
                    <a:pt x="0" y="92"/>
                  </a:moveTo>
                  <a:lnTo>
                    <a:pt x="76" y="0"/>
                  </a:lnTo>
                  <a:lnTo>
                    <a:pt x="315" y="276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71" name="Freeform 39">
              <a:extLst>
                <a:ext uri="{FF2B5EF4-FFF2-40B4-BE49-F238E27FC236}">
                  <a16:creationId xmlns:a16="http://schemas.microsoft.com/office/drawing/2014/main" id="{60DAFA5B-2E88-10E3-E3D1-C5FDDE91E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8" y="1679"/>
              <a:ext cx="57" cy="50"/>
            </a:xfrm>
            <a:custGeom>
              <a:avLst/>
              <a:gdLst>
                <a:gd name="T0" fmla="*/ 0 w 315"/>
                <a:gd name="T1" fmla="*/ 0 h 276"/>
                <a:gd name="T2" fmla="*/ 0 w 315"/>
                <a:gd name="T3" fmla="*/ 0 h 276"/>
                <a:gd name="T4" fmla="*/ 0 w 315"/>
                <a:gd name="T5" fmla="*/ 0 h 276"/>
                <a:gd name="T6" fmla="*/ 0 w 315"/>
                <a:gd name="T7" fmla="*/ 0 h 2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5"/>
                <a:gd name="T13" fmla="*/ 0 h 276"/>
                <a:gd name="T14" fmla="*/ 315 w 315"/>
                <a:gd name="T15" fmla="*/ 276 h 2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5" h="276">
                  <a:moveTo>
                    <a:pt x="0" y="92"/>
                  </a:moveTo>
                  <a:lnTo>
                    <a:pt x="76" y="0"/>
                  </a:lnTo>
                  <a:lnTo>
                    <a:pt x="315" y="276"/>
                  </a:lnTo>
                  <a:lnTo>
                    <a:pt x="0" y="9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72" name="Freeform 40">
              <a:extLst>
                <a:ext uri="{FF2B5EF4-FFF2-40B4-BE49-F238E27FC236}">
                  <a16:creationId xmlns:a16="http://schemas.microsoft.com/office/drawing/2014/main" id="{06C77F85-CE28-2CB8-77C4-E946C6090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" y="1838"/>
              <a:ext cx="56" cy="50"/>
            </a:xfrm>
            <a:custGeom>
              <a:avLst/>
              <a:gdLst>
                <a:gd name="T0" fmla="*/ 0 w 312"/>
                <a:gd name="T1" fmla="*/ 0 h 282"/>
                <a:gd name="T2" fmla="*/ 0 w 312"/>
                <a:gd name="T3" fmla="*/ 0 h 282"/>
                <a:gd name="T4" fmla="*/ 0 w 312"/>
                <a:gd name="T5" fmla="*/ 0 h 282"/>
                <a:gd name="T6" fmla="*/ 0 w 312"/>
                <a:gd name="T7" fmla="*/ 0 h 2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"/>
                <a:gd name="T13" fmla="*/ 0 h 282"/>
                <a:gd name="T14" fmla="*/ 312 w 312"/>
                <a:gd name="T15" fmla="*/ 282 h 2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" h="282">
                  <a:moveTo>
                    <a:pt x="312" y="90"/>
                  </a:moveTo>
                  <a:lnTo>
                    <a:pt x="232" y="0"/>
                  </a:lnTo>
                  <a:lnTo>
                    <a:pt x="0" y="282"/>
                  </a:lnTo>
                  <a:lnTo>
                    <a:pt x="312" y="90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73" name="Freeform 41">
              <a:extLst>
                <a:ext uri="{FF2B5EF4-FFF2-40B4-BE49-F238E27FC236}">
                  <a16:creationId xmlns:a16="http://schemas.microsoft.com/office/drawing/2014/main" id="{7ECE9CA5-C548-7AA3-4D40-D5437B985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" y="1838"/>
              <a:ext cx="56" cy="50"/>
            </a:xfrm>
            <a:custGeom>
              <a:avLst/>
              <a:gdLst>
                <a:gd name="T0" fmla="*/ 0 w 312"/>
                <a:gd name="T1" fmla="*/ 0 h 282"/>
                <a:gd name="T2" fmla="*/ 0 w 312"/>
                <a:gd name="T3" fmla="*/ 0 h 282"/>
                <a:gd name="T4" fmla="*/ 0 w 312"/>
                <a:gd name="T5" fmla="*/ 0 h 282"/>
                <a:gd name="T6" fmla="*/ 0 w 312"/>
                <a:gd name="T7" fmla="*/ 0 h 2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"/>
                <a:gd name="T13" fmla="*/ 0 h 282"/>
                <a:gd name="T14" fmla="*/ 312 w 312"/>
                <a:gd name="T15" fmla="*/ 282 h 2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" h="282">
                  <a:moveTo>
                    <a:pt x="312" y="90"/>
                  </a:moveTo>
                  <a:lnTo>
                    <a:pt x="232" y="0"/>
                  </a:lnTo>
                  <a:lnTo>
                    <a:pt x="0" y="282"/>
                  </a:lnTo>
                  <a:lnTo>
                    <a:pt x="312" y="9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3253" name="Group 42">
            <a:extLst>
              <a:ext uri="{FF2B5EF4-FFF2-40B4-BE49-F238E27FC236}">
                <a16:creationId xmlns:a16="http://schemas.microsoft.com/office/drawing/2014/main" id="{C2AAF903-34D4-5B41-0B75-12814801E4B2}"/>
              </a:ext>
            </a:extLst>
          </p:cNvPr>
          <p:cNvGrpSpPr>
            <a:grpSpLocks/>
          </p:cNvGrpSpPr>
          <p:nvPr/>
        </p:nvGrpSpPr>
        <p:grpSpPr bwMode="auto">
          <a:xfrm>
            <a:off x="2633664" y="1754188"/>
            <a:ext cx="3178175" cy="4125912"/>
            <a:chOff x="699" y="1337"/>
            <a:chExt cx="2002" cy="2599"/>
          </a:xfrm>
        </p:grpSpPr>
        <p:grpSp>
          <p:nvGrpSpPr>
            <p:cNvPr id="53323" name="Group 43">
              <a:extLst>
                <a:ext uri="{FF2B5EF4-FFF2-40B4-BE49-F238E27FC236}">
                  <a16:creationId xmlns:a16="http://schemas.microsoft.com/office/drawing/2014/main" id="{D16C5A90-E023-C21B-880A-0B334AA815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6" y="1395"/>
              <a:ext cx="1239" cy="1655"/>
              <a:chOff x="766" y="1395"/>
              <a:chExt cx="1239" cy="1655"/>
            </a:xfrm>
          </p:grpSpPr>
          <p:sp>
            <p:nvSpPr>
              <p:cNvPr id="53329" name="Oval 44">
                <a:extLst>
                  <a:ext uri="{FF2B5EF4-FFF2-40B4-BE49-F238E27FC236}">
                    <a16:creationId xmlns:a16="http://schemas.microsoft.com/office/drawing/2014/main" id="{21E5FF0E-8A31-9A90-AB89-94A439B68D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6" y="1822"/>
                <a:ext cx="1228" cy="1228"/>
              </a:xfrm>
              <a:prstGeom prst="ellips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53330" name="Group 45">
                <a:extLst>
                  <a:ext uri="{FF2B5EF4-FFF2-40B4-BE49-F238E27FC236}">
                    <a16:creationId xmlns:a16="http://schemas.microsoft.com/office/drawing/2014/main" id="{68C75990-CE60-D968-3CB2-905F8275D3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1" y="1395"/>
                <a:ext cx="1234" cy="1352"/>
                <a:chOff x="771" y="1395"/>
                <a:chExt cx="1234" cy="1352"/>
              </a:xfrm>
            </p:grpSpPr>
            <p:sp>
              <p:nvSpPr>
                <p:cNvPr id="53331" name="Freeform 46">
                  <a:extLst>
                    <a:ext uri="{FF2B5EF4-FFF2-40B4-BE49-F238E27FC236}">
                      <a16:creationId xmlns:a16="http://schemas.microsoft.com/office/drawing/2014/main" id="{3796594B-7210-85C5-F968-3BB3245D74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1" y="1395"/>
                  <a:ext cx="1231" cy="3"/>
                </a:xfrm>
                <a:custGeom>
                  <a:avLst/>
                  <a:gdLst>
                    <a:gd name="T0" fmla="*/ 0 w 5286"/>
                    <a:gd name="T1" fmla="*/ 0 h 3"/>
                    <a:gd name="T2" fmla="*/ 4 w 5286"/>
                    <a:gd name="T3" fmla="*/ 0 h 3"/>
                    <a:gd name="T4" fmla="*/ 4 w 5286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5286"/>
                    <a:gd name="T10" fmla="*/ 0 h 3"/>
                    <a:gd name="T11" fmla="*/ 5286 w 5286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286" h="3">
                      <a:moveTo>
                        <a:pt x="0" y="0"/>
                      </a:moveTo>
                      <a:lnTo>
                        <a:pt x="5285" y="0"/>
                      </a:lnTo>
                      <a:lnTo>
                        <a:pt x="5286" y="0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332" name="Freeform 47">
                  <a:extLst>
                    <a:ext uri="{FF2B5EF4-FFF2-40B4-BE49-F238E27FC236}">
                      <a16:creationId xmlns:a16="http://schemas.microsoft.com/office/drawing/2014/main" id="{0595857F-5523-0268-5270-025BD537EF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1" y="1478"/>
                  <a:ext cx="1231" cy="3"/>
                </a:xfrm>
                <a:custGeom>
                  <a:avLst/>
                  <a:gdLst>
                    <a:gd name="T0" fmla="*/ 0 w 5286"/>
                    <a:gd name="T1" fmla="*/ 0 h 3"/>
                    <a:gd name="T2" fmla="*/ 4 w 5286"/>
                    <a:gd name="T3" fmla="*/ 0 h 3"/>
                    <a:gd name="T4" fmla="*/ 4 w 5286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5286"/>
                    <a:gd name="T10" fmla="*/ 0 h 3"/>
                    <a:gd name="T11" fmla="*/ 5286 w 5286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286" h="3">
                      <a:moveTo>
                        <a:pt x="0" y="0"/>
                      </a:moveTo>
                      <a:lnTo>
                        <a:pt x="5285" y="0"/>
                      </a:lnTo>
                      <a:lnTo>
                        <a:pt x="5286" y="0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333" name="Freeform 48">
                  <a:extLst>
                    <a:ext uri="{FF2B5EF4-FFF2-40B4-BE49-F238E27FC236}">
                      <a16:creationId xmlns:a16="http://schemas.microsoft.com/office/drawing/2014/main" id="{588654CF-9D87-B809-0A7E-6A5A30F79C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1" y="1395"/>
                  <a:ext cx="3" cy="83"/>
                </a:xfrm>
                <a:custGeom>
                  <a:avLst/>
                  <a:gdLst>
                    <a:gd name="T0" fmla="*/ 0 w 1"/>
                    <a:gd name="T1" fmla="*/ 0 h 360"/>
                    <a:gd name="T2" fmla="*/ 0 w 1"/>
                    <a:gd name="T3" fmla="*/ 0 h 360"/>
                    <a:gd name="T4" fmla="*/ 243 w 1"/>
                    <a:gd name="T5" fmla="*/ 0 h 360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60"/>
                    <a:gd name="T11" fmla="*/ 1 w 1"/>
                    <a:gd name="T12" fmla="*/ 360 h 3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60">
                      <a:moveTo>
                        <a:pt x="0" y="0"/>
                      </a:moveTo>
                      <a:lnTo>
                        <a:pt x="0" y="360"/>
                      </a:lnTo>
                      <a:lnTo>
                        <a:pt x="1" y="360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334" name="Freeform 49">
                  <a:extLst>
                    <a:ext uri="{FF2B5EF4-FFF2-40B4-BE49-F238E27FC236}">
                      <a16:creationId xmlns:a16="http://schemas.microsoft.com/office/drawing/2014/main" id="{345D7F1D-0002-09BF-0590-782063045A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2" y="1395"/>
                  <a:ext cx="3" cy="83"/>
                </a:xfrm>
                <a:custGeom>
                  <a:avLst/>
                  <a:gdLst>
                    <a:gd name="T0" fmla="*/ 0 w 1"/>
                    <a:gd name="T1" fmla="*/ 0 h 360"/>
                    <a:gd name="T2" fmla="*/ 0 w 1"/>
                    <a:gd name="T3" fmla="*/ 0 h 360"/>
                    <a:gd name="T4" fmla="*/ 243 w 1"/>
                    <a:gd name="T5" fmla="*/ 0 h 360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60"/>
                    <a:gd name="T11" fmla="*/ 1 w 1"/>
                    <a:gd name="T12" fmla="*/ 360 h 3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60">
                      <a:moveTo>
                        <a:pt x="0" y="36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335" name="Freeform 50">
                  <a:extLst>
                    <a:ext uri="{FF2B5EF4-FFF2-40B4-BE49-F238E27FC236}">
                      <a16:creationId xmlns:a16="http://schemas.microsoft.com/office/drawing/2014/main" id="{785D1576-20E7-A709-779D-17179A497B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9" y="2128"/>
                  <a:ext cx="616" cy="619"/>
                </a:xfrm>
                <a:custGeom>
                  <a:avLst/>
                  <a:gdLst>
                    <a:gd name="T0" fmla="*/ 2 w 2643"/>
                    <a:gd name="T1" fmla="*/ 1 h 2644"/>
                    <a:gd name="T2" fmla="*/ 2 w 2643"/>
                    <a:gd name="T3" fmla="*/ 1 h 2644"/>
                    <a:gd name="T4" fmla="*/ 2 w 2643"/>
                    <a:gd name="T5" fmla="*/ 0 h 2644"/>
                    <a:gd name="T6" fmla="*/ 1 w 2643"/>
                    <a:gd name="T7" fmla="*/ 0 h 2644"/>
                    <a:gd name="T8" fmla="*/ 1 w 2643"/>
                    <a:gd name="T9" fmla="*/ 0 h 2644"/>
                    <a:gd name="T10" fmla="*/ 0 w 2643"/>
                    <a:gd name="T11" fmla="*/ 0 h 2644"/>
                    <a:gd name="T12" fmla="*/ 0 w 2643"/>
                    <a:gd name="T13" fmla="*/ 0 h 2644"/>
                    <a:gd name="T14" fmla="*/ 0 w 2643"/>
                    <a:gd name="T15" fmla="*/ 1 h 2644"/>
                    <a:gd name="T16" fmla="*/ 0 w 2643"/>
                    <a:gd name="T17" fmla="*/ 1 h 2644"/>
                    <a:gd name="T18" fmla="*/ 0 w 2643"/>
                    <a:gd name="T19" fmla="*/ 1 h 2644"/>
                    <a:gd name="T20" fmla="*/ 0 w 2643"/>
                    <a:gd name="T21" fmla="*/ 2 h 2644"/>
                    <a:gd name="T22" fmla="*/ 0 w 2643"/>
                    <a:gd name="T23" fmla="*/ 2 h 2644"/>
                    <a:gd name="T24" fmla="*/ 1 w 2643"/>
                    <a:gd name="T25" fmla="*/ 2 h 2644"/>
                    <a:gd name="T26" fmla="*/ 1 w 2643"/>
                    <a:gd name="T27" fmla="*/ 2 h 2644"/>
                    <a:gd name="T28" fmla="*/ 2 w 2643"/>
                    <a:gd name="T29" fmla="*/ 2 h 2644"/>
                    <a:gd name="T30" fmla="*/ 2 w 2643"/>
                    <a:gd name="T31" fmla="*/ 1 h 2644"/>
                    <a:gd name="T32" fmla="*/ 2 w 2643"/>
                    <a:gd name="T33" fmla="*/ 1 h 2644"/>
                    <a:gd name="T34" fmla="*/ 2 w 2643"/>
                    <a:gd name="T35" fmla="*/ 1 h 264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643"/>
                    <a:gd name="T55" fmla="*/ 0 h 2644"/>
                    <a:gd name="T56" fmla="*/ 2643 w 2643"/>
                    <a:gd name="T57" fmla="*/ 2644 h 264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643" h="2644">
                      <a:moveTo>
                        <a:pt x="2642" y="1322"/>
                      </a:moveTo>
                      <a:lnTo>
                        <a:pt x="2541" y="816"/>
                      </a:lnTo>
                      <a:lnTo>
                        <a:pt x="2255" y="386"/>
                      </a:lnTo>
                      <a:lnTo>
                        <a:pt x="1826" y="100"/>
                      </a:lnTo>
                      <a:lnTo>
                        <a:pt x="1320" y="0"/>
                      </a:lnTo>
                      <a:lnTo>
                        <a:pt x="815" y="100"/>
                      </a:lnTo>
                      <a:lnTo>
                        <a:pt x="387" y="386"/>
                      </a:lnTo>
                      <a:lnTo>
                        <a:pt x="99" y="816"/>
                      </a:lnTo>
                      <a:lnTo>
                        <a:pt x="0" y="1322"/>
                      </a:lnTo>
                      <a:lnTo>
                        <a:pt x="99" y="1827"/>
                      </a:lnTo>
                      <a:lnTo>
                        <a:pt x="387" y="2256"/>
                      </a:lnTo>
                      <a:lnTo>
                        <a:pt x="815" y="2543"/>
                      </a:lnTo>
                      <a:lnTo>
                        <a:pt x="1320" y="2644"/>
                      </a:lnTo>
                      <a:lnTo>
                        <a:pt x="1826" y="2543"/>
                      </a:lnTo>
                      <a:lnTo>
                        <a:pt x="2255" y="2256"/>
                      </a:lnTo>
                      <a:lnTo>
                        <a:pt x="2541" y="1827"/>
                      </a:lnTo>
                      <a:lnTo>
                        <a:pt x="2642" y="1322"/>
                      </a:lnTo>
                      <a:lnTo>
                        <a:pt x="2643" y="1322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53324" name="Group 51">
              <a:extLst>
                <a:ext uri="{FF2B5EF4-FFF2-40B4-BE49-F238E27FC236}">
                  <a16:creationId xmlns:a16="http://schemas.microsoft.com/office/drawing/2014/main" id="{A949D0AB-81F5-0219-2AD2-74BC3F1421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9" y="1337"/>
              <a:ext cx="1377" cy="1792"/>
              <a:chOff x="1815" y="1428"/>
              <a:chExt cx="1480" cy="1925"/>
            </a:xfrm>
          </p:grpSpPr>
          <p:sp>
            <p:nvSpPr>
              <p:cNvPr id="53326" name="Freeform 52">
                <a:extLst>
                  <a:ext uri="{FF2B5EF4-FFF2-40B4-BE49-F238E27FC236}">
                    <a16:creationId xmlns:a16="http://schemas.microsoft.com/office/drawing/2014/main" id="{5A7510AC-3C43-58C4-6749-39A5E4DB0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" y="1889"/>
                <a:ext cx="3" cy="1464"/>
              </a:xfrm>
              <a:custGeom>
                <a:avLst/>
                <a:gdLst>
                  <a:gd name="T0" fmla="*/ 0 w 1"/>
                  <a:gd name="T1" fmla="*/ 6 h 5834"/>
                  <a:gd name="T2" fmla="*/ 0 w 1"/>
                  <a:gd name="T3" fmla="*/ 0 h 5834"/>
                  <a:gd name="T4" fmla="*/ 243 w 1"/>
                  <a:gd name="T5" fmla="*/ 0 h 583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834"/>
                  <a:gd name="T11" fmla="*/ 1 w 1"/>
                  <a:gd name="T12" fmla="*/ 5834 h 58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834">
                    <a:moveTo>
                      <a:pt x="0" y="5834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chemeClr val="accent2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327" name="Freeform 53">
                <a:extLst>
                  <a:ext uri="{FF2B5EF4-FFF2-40B4-BE49-F238E27FC236}">
                    <a16:creationId xmlns:a16="http://schemas.microsoft.com/office/drawing/2014/main" id="{8644BFD6-3622-6053-BBB3-FE29BC5DA3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" y="2613"/>
                <a:ext cx="1480" cy="3"/>
              </a:xfrm>
              <a:custGeom>
                <a:avLst/>
                <a:gdLst>
                  <a:gd name="T0" fmla="*/ 0 w 5905"/>
                  <a:gd name="T1" fmla="*/ 0 h 3"/>
                  <a:gd name="T2" fmla="*/ 6 w 5905"/>
                  <a:gd name="T3" fmla="*/ 0 h 3"/>
                  <a:gd name="T4" fmla="*/ 6 w 5905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5905"/>
                  <a:gd name="T10" fmla="*/ 0 h 3"/>
                  <a:gd name="T11" fmla="*/ 5905 w 5905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05" h="3">
                    <a:moveTo>
                      <a:pt x="0" y="0"/>
                    </a:moveTo>
                    <a:lnTo>
                      <a:pt x="5904" y="0"/>
                    </a:lnTo>
                    <a:lnTo>
                      <a:pt x="5905" y="0"/>
                    </a:lnTo>
                  </a:path>
                </a:pathLst>
              </a:custGeom>
              <a:noFill/>
              <a:ln w="12700">
                <a:solidFill>
                  <a:schemeClr val="accent2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328" name="Freeform 54">
                <a:extLst>
                  <a:ext uri="{FF2B5EF4-FFF2-40B4-BE49-F238E27FC236}">
                    <a16:creationId xmlns:a16="http://schemas.microsoft.com/office/drawing/2014/main" id="{0FFE647C-A3F1-2CD6-A785-9C89693DF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" y="1428"/>
                <a:ext cx="3" cy="195"/>
              </a:xfrm>
              <a:custGeom>
                <a:avLst/>
                <a:gdLst>
                  <a:gd name="T0" fmla="*/ 0 w 1"/>
                  <a:gd name="T1" fmla="*/ 1 h 783"/>
                  <a:gd name="T2" fmla="*/ 0 w 1"/>
                  <a:gd name="T3" fmla="*/ 0 h 783"/>
                  <a:gd name="T4" fmla="*/ 243 w 1"/>
                  <a:gd name="T5" fmla="*/ 0 h 78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83"/>
                  <a:gd name="T11" fmla="*/ 1 w 1"/>
                  <a:gd name="T12" fmla="*/ 783 h 7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83">
                    <a:moveTo>
                      <a:pt x="0" y="783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chemeClr val="accent2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pic>
          <p:nvPicPr>
            <p:cNvPr id="53325" name="Picture 55" descr="平垫圈1">
              <a:extLst>
                <a:ext uri="{FF2B5EF4-FFF2-40B4-BE49-F238E27FC236}">
                  <a16:creationId xmlns:a16="http://schemas.microsoft.com/office/drawing/2014/main" id="{1480B699-7A1D-93BB-79B2-9B279D3F0A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601" y="2836"/>
              <a:ext cx="1100" cy="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56">
            <a:extLst>
              <a:ext uri="{FF2B5EF4-FFF2-40B4-BE49-F238E27FC236}">
                <a16:creationId xmlns:a16="http://schemas.microsoft.com/office/drawing/2014/main" id="{26694CA3-23F3-ECD3-262B-8D729FE24F63}"/>
              </a:ext>
            </a:extLst>
          </p:cNvPr>
          <p:cNvGrpSpPr>
            <a:grpSpLocks/>
          </p:cNvGrpSpPr>
          <p:nvPr/>
        </p:nvGrpSpPr>
        <p:grpSpPr bwMode="auto">
          <a:xfrm>
            <a:off x="5678489" y="882651"/>
            <a:ext cx="2890837" cy="3230563"/>
            <a:chOff x="3406" y="914"/>
            <a:chExt cx="1821" cy="2035"/>
          </a:xfrm>
        </p:grpSpPr>
        <p:sp>
          <p:nvSpPr>
            <p:cNvPr id="53287" name="Freeform 57">
              <a:extLst>
                <a:ext uri="{FF2B5EF4-FFF2-40B4-BE49-F238E27FC236}">
                  <a16:creationId xmlns:a16="http://schemas.microsoft.com/office/drawing/2014/main" id="{84C22380-5124-8C31-3BEC-037E75C3C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3" y="2546"/>
              <a:ext cx="689" cy="373"/>
            </a:xfrm>
            <a:custGeom>
              <a:avLst/>
              <a:gdLst>
                <a:gd name="T0" fmla="*/ 0 w 5022"/>
                <a:gd name="T1" fmla="*/ 0 h 2720"/>
                <a:gd name="T2" fmla="*/ 0 w 5022"/>
                <a:gd name="T3" fmla="*/ 0 h 2720"/>
                <a:gd name="T4" fmla="*/ 0 w 5022"/>
                <a:gd name="T5" fmla="*/ 0 h 2720"/>
                <a:gd name="T6" fmla="*/ 0 60000 65536"/>
                <a:gd name="T7" fmla="*/ 0 60000 65536"/>
                <a:gd name="T8" fmla="*/ 0 60000 65536"/>
                <a:gd name="T9" fmla="*/ 0 w 5022"/>
                <a:gd name="T10" fmla="*/ 0 h 2720"/>
                <a:gd name="T11" fmla="*/ 5022 w 5022"/>
                <a:gd name="T12" fmla="*/ 2720 h 27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22" h="2720">
                  <a:moveTo>
                    <a:pt x="0" y="2720"/>
                  </a:moveTo>
                  <a:lnTo>
                    <a:pt x="5021" y="0"/>
                  </a:lnTo>
                  <a:lnTo>
                    <a:pt x="502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88" name="Freeform 58">
              <a:extLst>
                <a:ext uri="{FF2B5EF4-FFF2-40B4-BE49-F238E27FC236}">
                  <a16:creationId xmlns:a16="http://schemas.microsoft.com/office/drawing/2014/main" id="{DCAB088F-D1C5-4CBC-025D-1E122E6C4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" y="2910"/>
              <a:ext cx="59" cy="39"/>
            </a:xfrm>
            <a:custGeom>
              <a:avLst/>
              <a:gdLst>
                <a:gd name="T0" fmla="*/ 0 w 432"/>
                <a:gd name="T1" fmla="*/ 0 h 281"/>
                <a:gd name="T2" fmla="*/ 0 w 432"/>
                <a:gd name="T3" fmla="*/ 0 h 281"/>
                <a:gd name="T4" fmla="*/ 0 w 432"/>
                <a:gd name="T5" fmla="*/ 0 h 281"/>
                <a:gd name="T6" fmla="*/ 0 w 432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281"/>
                <a:gd name="T14" fmla="*/ 432 w 432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281">
                  <a:moveTo>
                    <a:pt x="360" y="0"/>
                  </a:moveTo>
                  <a:lnTo>
                    <a:pt x="432" y="132"/>
                  </a:lnTo>
                  <a:lnTo>
                    <a:pt x="0" y="281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89" name="Freeform 59">
              <a:extLst>
                <a:ext uri="{FF2B5EF4-FFF2-40B4-BE49-F238E27FC236}">
                  <a16:creationId xmlns:a16="http://schemas.microsoft.com/office/drawing/2014/main" id="{8D0E483F-5C3B-5544-8CD3-33C0197FC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" y="2910"/>
              <a:ext cx="59" cy="39"/>
            </a:xfrm>
            <a:custGeom>
              <a:avLst/>
              <a:gdLst>
                <a:gd name="T0" fmla="*/ 0 w 432"/>
                <a:gd name="T1" fmla="*/ 0 h 281"/>
                <a:gd name="T2" fmla="*/ 0 w 432"/>
                <a:gd name="T3" fmla="*/ 0 h 281"/>
                <a:gd name="T4" fmla="*/ 0 w 432"/>
                <a:gd name="T5" fmla="*/ 0 h 281"/>
                <a:gd name="T6" fmla="*/ 0 w 432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281"/>
                <a:gd name="T14" fmla="*/ 432 w 432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281">
                  <a:moveTo>
                    <a:pt x="360" y="0"/>
                  </a:moveTo>
                  <a:lnTo>
                    <a:pt x="432" y="132"/>
                  </a:lnTo>
                  <a:lnTo>
                    <a:pt x="0" y="281"/>
                  </a:lnTo>
                  <a:lnTo>
                    <a:pt x="36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90" name="Freeform 60">
              <a:extLst>
                <a:ext uri="{FF2B5EF4-FFF2-40B4-BE49-F238E27FC236}">
                  <a16:creationId xmlns:a16="http://schemas.microsoft.com/office/drawing/2014/main" id="{59503937-8F9F-88E7-4A7C-98C47086A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2517"/>
              <a:ext cx="59" cy="39"/>
            </a:xfrm>
            <a:custGeom>
              <a:avLst/>
              <a:gdLst>
                <a:gd name="T0" fmla="*/ 0 w 432"/>
                <a:gd name="T1" fmla="*/ 0 h 281"/>
                <a:gd name="T2" fmla="*/ 0 w 432"/>
                <a:gd name="T3" fmla="*/ 0 h 281"/>
                <a:gd name="T4" fmla="*/ 0 w 432"/>
                <a:gd name="T5" fmla="*/ 0 h 281"/>
                <a:gd name="T6" fmla="*/ 0 w 432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281"/>
                <a:gd name="T14" fmla="*/ 432 w 432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281">
                  <a:moveTo>
                    <a:pt x="0" y="149"/>
                  </a:moveTo>
                  <a:lnTo>
                    <a:pt x="71" y="281"/>
                  </a:lnTo>
                  <a:lnTo>
                    <a:pt x="432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91" name="Rectangle 61">
              <a:extLst>
                <a:ext uri="{FF2B5EF4-FFF2-40B4-BE49-F238E27FC236}">
                  <a16:creationId xmlns:a16="http://schemas.microsoft.com/office/drawing/2014/main" id="{843A4590-1821-892D-067C-9D2EA51F6A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60000">
              <a:off x="4436" y="2472"/>
              <a:ext cx="27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b="0" i="1">
                  <a:solidFill>
                    <a:srgbClr val="000000"/>
                  </a:solidFill>
                  <a:latin typeface="ISOCP" panose="00000400000000000000" pitchFamily="2" charset="0"/>
                  <a:ea typeface="宋体" panose="02010600030101010101" pitchFamily="2" charset="-122"/>
                </a:rPr>
                <a:t>1.1d</a:t>
              </a:r>
              <a:endParaRPr lang="en-US" altLang="zh-CN" b="0" i="1">
                <a:latin typeface="ISOCP" panose="00000400000000000000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53292" name="Freeform 62">
              <a:extLst>
                <a:ext uri="{FF2B5EF4-FFF2-40B4-BE49-F238E27FC236}">
                  <a16:creationId xmlns:a16="http://schemas.microsoft.com/office/drawing/2014/main" id="{175877E4-5036-D9D0-0CEE-C3CB9225B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2517"/>
              <a:ext cx="59" cy="39"/>
            </a:xfrm>
            <a:custGeom>
              <a:avLst/>
              <a:gdLst>
                <a:gd name="T0" fmla="*/ 0 w 432"/>
                <a:gd name="T1" fmla="*/ 0 h 281"/>
                <a:gd name="T2" fmla="*/ 0 w 432"/>
                <a:gd name="T3" fmla="*/ 0 h 281"/>
                <a:gd name="T4" fmla="*/ 0 w 432"/>
                <a:gd name="T5" fmla="*/ 0 h 281"/>
                <a:gd name="T6" fmla="*/ 0 w 432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281"/>
                <a:gd name="T14" fmla="*/ 432 w 432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281">
                  <a:moveTo>
                    <a:pt x="0" y="149"/>
                  </a:moveTo>
                  <a:lnTo>
                    <a:pt x="71" y="281"/>
                  </a:lnTo>
                  <a:lnTo>
                    <a:pt x="432" y="0"/>
                  </a:lnTo>
                  <a:lnTo>
                    <a:pt x="0" y="14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93" name="Rectangle 63">
              <a:extLst>
                <a:ext uri="{FF2B5EF4-FFF2-40B4-BE49-F238E27FC236}">
                  <a16:creationId xmlns:a16="http://schemas.microsoft.com/office/drawing/2014/main" id="{41CC691F-2BCA-85D3-781B-713728D4C0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307" y="1426"/>
              <a:ext cx="4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b="0" i="1">
                  <a:solidFill>
                    <a:srgbClr val="000000"/>
                  </a:solidFill>
                  <a:latin typeface="ISOCP" panose="00000400000000000000" pitchFamily="2" charset="0"/>
                  <a:ea typeface="宋体" panose="02010600030101010101" pitchFamily="2" charset="-122"/>
                </a:rPr>
                <a:t>0.25d</a:t>
              </a:r>
              <a:endParaRPr lang="en-US" altLang="zh-CN" b="0" i="1">
                <a:latin typeface="ISOCP" panose="00000400000000000000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53294" name="Rectangle 64">
              <a:extLst>
                <a:ext uri="{FF2B5EF4-FFF2-40B4-BE49-F238E27FC236}">
                  <a16:creationId xmlns:a16="http://schemas.microsoft.com/office/drawing/2014/main" id="{CD3F28DB-E057-303A-211E-1C3D8F608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1655"/>
              <a:ext cx="3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b="0" i="1">
                  <a:solidFill>
                    <a:srgbClr val="000000"/>
                  </a:solidFill>
                  <a:latin typeface="ISOCP" panose="00000400000000000000" pitchFamily="2" charset="0"/>
                  <a:ea typeface="宋体" panose="02010600030101010101" pitchFamily="2" charset="-122"/>
                </a:rPr>
                <a:t>1.5d</a:t>
              </a:r>
              <a:endParaRPr lang="en-US" altLang="zh-CN" b="0" i="1">
                <a:latin typeface="ISOCP" panose="00000400000000000000" pitchFamily="2" charset="0"/>
                <a:ea typeface="宋体" panose="02010600030101010101" pitchFamily="2" charset="-122"/>
              </a:endParaRPr>
            </a:p>
          </p:txBody>
        </p:sp>
        <p:grpSp>
          <p:nvGrpSpPr>
            <p:cNvPr id="53295" name="Group 65">
              <a:extLst>
                <a:ext uri="{FF2B5EF4-FFF2-40B4-BE49-F238E27FC236}">
                  <a16:creationId xmlns:a16="http://schemas.microsoft.com/office/drawing/2014/main" id="{A7DD3CC9-AC57-CD61-AF97-3AE14B23EB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9" y="1590"/>
              <a:ext cx="1238" cy="362"/>
              <a:chOff x="4022" y="1642"/>
              <a:chExt cx="1127" cy="245"/>
            </a:xfrm>
          </p:grpSpPr>
          <p:sp>
            <p:nvSpPr>
              <p:cNvPr id="53316" name="Freeform 66">
                <a:extLst>
                  <a:ext uri="{FF2B5EF4-FFF2-40B4-BE49-F238E27FC236}">
                    <a16:creationId xmlns:a16="http://schemas.microsoft.com/office/drawing/2014/main" id="{12AD74FF-E6A9-F95B-1356-E72418335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2" y="1642"/>
                <a:ext cx="1" cy="245"/>
              </a:xfrm>
              <a:custGeom>
                <a:avLst/>
                <a:gdLst>
                  <a:gd name="T0" fmla="*/ 0 w 1"/>
                  <a:gd name="T1" fmla="*/ 0 h 1961"/>
                  <a:gd name="T2" fmla="*/ 0 w 1"/>
                  <a:gd name="T3" fmla="*/ 0 h 1961"/>
                  <a:gd name="T4" fmla="*/ 1 w 1"/>
                  <a:gd name="T5" fmla="*/ 0 h 196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961"/>
                  <a:gd name="T11" fmla="*/ 1 w 1"/>
                  <a:gd name="T12" fmla="*/ 1961 h 19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961">
                    <a:moveTo>
                      <a:pt x="0" y="0"/>
                    </a:moveTo>
                    <a:lnTo>
                      <a:pt x="0" y="1961"/>
                    </a:lnTo>
                    <a:lnTo>
                      <a:pt x="1" y="196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317" name="Freeform 67">
                <a:extLst>
                  <a:ext uri="{FF2B5EF4-FFF2-40B4-BE49-F238E27FC236}">
                    <a16:creationId xmlns:a16="http://schemas.microsoft.com/office/drawing/2014/main" id="{D3AFCCF0-72CA-4D8B-080B-3E82EECF2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8" y="1642"/>
                <a:ext cx="1" cy="245"/>
              </a:xfrm>
              <a:custGeom>
                <a:avLst/>
                <a:gdLst>
                  <a:gd name="T0" fmla="*/ 0 w 1"/>
                  <a:gd name="T1" fmla="*/ 0 h 1961"/>
                  <a:gd name="T2" fmla="*/ 0 w 1"/>
                  <a:gd name="T3" fmla="*/ 0 h 1961"/>
                  <a:gd name="T4" fmla="*/ 1 w 1"/>
                  <a:gd name="T5" fmla="*/ 0 h 196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961"/>
                  <a:gd name="T11" fmla="*/ 1 w 1"/>
                  <a:gd name="T12" fmla="*/ 1961 h 19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961">
                    <a:moveTo>
                      <a:pt x="0" y="0"/>
                    </a:moveTo>
                    <a:lnTo>
                      <a:pt x="0" y="1961"/>
                    </a:lnTo>
                    <a:lnTo>
                      <a:pt x="1" y="196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318" name="Freeform 68">
                <a:extLst>
                  <a:ext uri="{FF2B5EF4-FFF2-40B4-BE49-F238E27FC236}">
                    <a16:creationId xmlns:a16="http://schemas.microsoft.com/office/drawing/2014/main" id="{9E689F66-256F-AB12-AEFD-174BEFCB6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1840"/>
                <a:ext cx="1014" cy="1"/>
              </a:xfrm>
              <a:custGeom>
                <a:avLst/>
                <a:gdLst>
                  <a:gd name="T0" fmla="*/ 0 w 8112"/>
                  <a:gd name="T1" fmla="*/ 0 h 1"/>
                  <a:gd name="T2" fmla="*/ 0 w 8112"/>
                  <a:gd name="T3" fmla="*/ 0 h 1"/>
                  <a:gd name="T4" fmla="*/ 0 w 811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112"/>
                  <a:gd name="T10" fmla="*/ 0 h 1"/>
                  <a:gd name="T11" fmla="*/ 8112 w 811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112" h="1">
                    <a:moveTo>
                      <a:pt x="0" y="0"/>
                    </a:moveTo>
                    <a:lnTo>
                      <a:pt x="8111" y="0"/>
                    </a:lnTo>
                    <a:lnTo>
                      <a:pt x="811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319" name="Freeform 69">
                <a:extLst>
                  <a:ext uri="{FF2B5EF4-FFF2-40B4-BE49-F238E27FC236}">
                    <a16:creationId xmlns:a16="http://schemas.microsoft.com/office/drawing/2014/main" id="{017BE409-EE96-94BB-2862-106ED558E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2" y="1830"/>
                <a:ext cx="56" cy="19"/>
              </a:xfrm>
              <a:custGeom>
                <a:avLst/>
                <a:gdLst>
                  <a:gd name="T0" fmla="*/ 0 w 451"/>
                  <a:gd name="T1" fmla="*/ 0 h 151"/>
                  <a:gd name="T2" fmla="*/ 0 w 451"/>
                  <a:gd name="T3" fmla="*/ 0 h 151"/>
                  <a:gd name="T4" fmla="*/ 0 w 451"/>
                  <a:gd name="T5" fmla="*/ 0 h 151"/>
                  <a:gd name="T6" fmla="*/ 0 w 451"/>
                  <a:gd name="T7" fmla="*/ 0 h 1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1"/>
                  <a:gd name="T13" fmla="*/ 0 h 151"/>
                  <a:gd name="T14" fmla="*/ 451 w 451"/>
                  <a:gd name="T15" fmla="*/ 151 h 1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1" h="151">
                    <a:moveTo>
                      <a:pt x="451" y="0"/>
                    </a:moveTo>
                    <a:lnTo>
                      <a:pt x="451" y="151"/>
                    </a:lnTo>
                    <a:lnTo>
                      <a:pt x="0" y="75"/>
                    </a:lnTo>
                    <a:lnTo>
                      <a:pt x="4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320" name="Freeform 70">
                <a:extLst>
                  <a:ext uri="{FF2B5EF4-FFF2-40B4-BE49-F238E27FC236}">
                    <a16:creationId xmlns:a16="http://schemas.microsoft.com/office/drawing/2014/main" id="{6356DA23-FB92-C1FD-FAE8-C4F805A4C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2" y="1830"/>
                <a:ext cx="56" cy="19"/>
              </a:xfrm>
              <a:custGeom>
                <a:avLst/>
                <a:gdLst>
                  <a:gd name="T0" fmla="*/ 0 w 451"/>
                  <a:gd name="T1" fmla="*/ 0 h 151"/>
                  <a:gd name="T2" fmla="*/ 0 w 451"/>
                  <a:gd name="T3" fmla="*/ 0 h 151"/>
                  <a:gd name="T4" fmla="*/ 0 w 451"/>
                  <a:gd name="T5" fmla="*/ 0 h 151"/>
                  <a:gd name="T6" fmla="*/ 0 w 451"/>
                  <a:gd name="T7" fmla="*/ 0 h 1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1"/>
                  <a:gd name="T13" fmla="*/ 0 h 151"/>
                  <a:gd name="T14" fmla="*/ 451 w 451"/>
                  <a:gd name="T15" fmla="*/ 151 h 1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1" h="151">
                    <a:moveTo>
                      <a:pt x="451" y="0"/>
                    </a:moveTo>
                    <a:lnTo>
                      <a:pt x="451" y="151"/>
                    </a:lnTo>
                    <a:lnTo>
                      <a:pt x="0" y="75"/>
                    </a:lnTo>
                    <a:lnTo>
                      <a:pt x="45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321" name="Freeform 71">
                <a:extLst>
                  <a:ext uri="{FF2B5EF4-FFF2-40B4-BE49-F238E27FC236}">
                    <a16:creationId xmlns:a16="http://schemas.microsoft.com/office/drawing/2014/main" id="{3C7599F8-9A68-5AAE-7647-3AB3AAC38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2" y="1830"/>
                <a:ext cx="56" cy="19"/>
              </a:xfrm>
              <a:custGeom>
                <a:avLst/>
                <a:gdLst>
                  <a:gd name="T0" fmla="*/ 0 w 451"/>
                  <a:gd name="T1" fmla="*/ 0 h 151"/>
                  <a:gd name="T2" fmla="*/ 0 w 451"/>
                  <a:gd name="T3" fmla="*/ 0 h 151"/>
                  <a:gd name="T4" fmla="*/ 0 w 451"/>
                  <a:gd name="T5" fmla="*/ 0 h 151"/>
                  <a:gd name="T6" fmla="*/ 0 w 451"/>
                  <a:gd name="T7" fmla="*/ 0 h 1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1"/>
                  <a:gd name="T13" fmla="*/ 0 h 151"/>
                  <a:gd name="T14" fmla="*/ 451 w 451"/>
                  <a:gd name="T15" fmla="*/ 151 h 1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1" h="151">
                    <a:moveTo>
                      <a:pt x="0" y="0"/>
                    </a:moveTo>
                    <a:lnTo>
                      <a:pt x="0" y="151"/>
                    </a:lnTo>
                    <a:lnTo>
                      <a:pt x="451" y="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322" name="Freeform 72">
                <a:extLst>
                  <a:ext uri="{FF2B5EF4-FFF2-40B4-BE49-F238E27FC236}">
                    <a16:creationId xmlns:a16="http://schemas.microsoft.com/office/drawing/2014/main" id="{F299048B-CB3E-CC6F-4B96-7DC19DFBB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2" y="1830"/>
                <a:ext cx="56" cy="19"/>
              </a:xfrm>
              <a:custGeom>
                <a:avLst/>
                <a:gdLst>
                  <a:gd name="T0" fmla="*/ 0 w 451"/>
                  <a:gd name="T1" fmla="*/ 0 h 151"/>
                  <a:gd name="T2" fmla="*/ 0 w 451"/>
                  <a:gd name="T3" fmla="*/ 0 h 151"/>
                  <a:gd name="T4" fmla="*/ 0 w 451"/>
                  <a:gd name="T5" fmla="*/ 0 h 151"/>
                  <a:gd name="T6" fmla="*/ 0 w 451"/>
                  <a:gd name="T7" fmla="*/ 0 h 1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1"/>
                  <a:gd name="T13" fmla="*/ 0 h 151"/>
                  <a:gd name="T14" fmla="*/ 451 w 451"/>
                  <a:gd name="T15" fmla="*/ 151 h 1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1" h="151">
                    <a:moveTo>
                      <a:pt x="0" y="0"/>
                    </a:moveTo>
                    <a:lnTo>
                      <a:pt x="0" y="151"/>
                    </a:lnTo>
                    <a:lnTo>
                      <a:pt x="451" y="7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3296" name="Freeform 73">
              <a:extLst>
                <a:ext uri="{FF2B5EF4-FFF2-40B4-BE49-F238E27FC236}">
                  <a16:creationId xmlns:a16="http://schemas.microsoft.com/office/drawing/2014/main" id="{DB2FD9D2-C51E-F8F0-2D3B-81872917B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" y="914"/>
              <a:ext cx="331" cy="573"/>
            </a:xfrm>
            <a:custGeom>
              <a:avLst/>
              <a:gdLst>
                <a:gd name="T0" fmla="*/ 0 w 2407"/>
                <a:gd name="T1" fmla="*/ 0 h 4173"/>
                <a:gd name="T2" fmla="*/ 0 w 2407"/>
                <a:gd name="T3" fmla="*/ 0 h 4173"/>
                <a:gd name="T4" fmla="*/ 0 w 2407"/>
                <a:gd name="T5" fmla="*/ 0 h 4173"/>
                <a:gd name="T6" fmla="*/ 0 60000 65536"/>
                <a:gd name="T7" fmla="*/ 0 60000 65536"/>
                <a:gd name="T8" fmla="*/ 0 60000 65536"/>
                <a:gd name="T9" fmla="*/ 0 w 2407"/>
                <a:gd name="T10" fmla="*/ 0 h 4173"/>
                <a:gd name="T11" fmla="*/ 2407 w 2407"/>
                <a:gd name="T12" fmla="*/ 4173 h 41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7" h="4173">
                  <a:moveTo>
                    <a:pt x="2407" y="4173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3297" name="Group 74">
              <a:extLst>
                <a:ext uri="{FF2B5EF4-FFF2-40B4-BE49-F238E27FC236}">
                  <a16:creationId xmlns:a16="http://schemas.microsoft.com/office/drawing/2014/main" id="{6020BD1F-0AF4-8F32-A825-F640377558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1" y="1363"/>
              <a:ext cx="358" cy="352"/>
              <a:chOff x="3799" y="1435"/>
              <a:chExt cx="223" cy="320"/>
            </a:xfrm>
          </p:grpSpPr>
          <p:sp>
            <p:nvSpPr>
              <p:cNvPr id="53305" name="Freeform 75">
                <a:extLst>
                  <a:ext uri="{FF2B5EF4-FFF2-40B4-BE49-F238E27FC236}">
                    <a16:creationId xmlns:a16="http://schemas.microsoft.com/office/drawing/2014/main" id="{768C6C4C-2E08-6268-C5A8-52DCF8036D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9" y="1548"/>
                <a:ext cx="223" cy="1"/>
              </a:xfrm>
              <a:custGeom>
                <a:avLst/>
                <a:gdLst>
                  <a:gd name="T0" fmla="*/ 0 w 1777"/>
                  <a:gd name="T1" fmla="*/ 0 h 1"/>
                  <a:gd name="T2" fmla="*/ 0 w 1777"/>
                  <a:gd name="T3" fmla="*/ 0 h 1"/>
                  <a:gd name="T4" fmla="*/ 0 w 177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777"/>
                  <a:gd name="T10" fmla="*/ 0 h 1"/>
                  <a:gd name="T11" fmla="*/ 1777 w 177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77" h="1">
                    <a:moveTo>
                      <a:pt x="1777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3306" name="Group 76">
                <a:extLst>
                  <a:ext uri="{FF2B5EF4-FFF2-40B4-BE49-F238E27FC236}">
                    <a16:creationId xmlns:a16="http://schemas.microsoft.com/office/drawing/2014/main" id="{37879B1A-E0D4-501F-76D2-D62C44829D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9" y="1435"/>
                <a:ext cx="223" cy="320"/>
                <a:chOff x="3799" y="1435"/>
                <a:chExt cx="223" cy="320"/>
              </a:xfrm>
            </p:grpSpPr>
            <p:sp>
              <p:nvSpPr>
                <p:cNvPr id="53307" name="Freeform 77">
                  <a:extLst>
                    <a:ext uri="{FF2B5EF4-FFF2-40B4-BE49-F238E27FC236}">
                      <a16:creationId xmlns:a16="http://schemas.microsoft.com/office/drawing/2014/main" id="{EA83593C-5A20-6C55-3ED5-405718CC7E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9" y="1642"/>
                  <a:ext cx="223" cy="1"/>
                </a:xfrm>
                <a:custGeom>
                  <a:avLst/>
                  <a:gdLst>
                    <a:gd name="T0" fmla="*/ 0 w 1777"/>
                    <a:gd name="T1" fmla="*/ 0 h 1"/>
                    <a:gd name="T2" fmla="*/ 0 w 1777"/>
                    <a:gd name="T3" fmla="*/ 0 h 1"/>
                    <a:gd name="T4" fmla="*/ 0 w 177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777"/>
                    <a:gd name="T10" fmla="*/ 0 h 1"/>
                    <a:gd name="T11" fmla="*/ 1777 w 177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77" h="1">
                      <a:moveTo>
                        <a:pt x="1777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308" name="Freeform 78">
                  <a:extLst>
                    <a:ext uri="{FF2B5EF4-FFF2-40B4-BE49-F238E27FC236}">
                      <a16:creationId xmlns:a16="http://schemas.microsoft.com/office/drawing/2014/main" id="{734F0C3E-66DA-32B9-DF5D-DE7AEB6F0B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6" y="1435"/>
                  <a:ext cx="1" cy="56"/>
                </a:xfrm>
                <a:custGeom>
                  <a:avLst/>
                  <a:gdLst>
                    <a:gd name="T0" fmla="*/ 0 w 1"/>
                    <a:gd name="T1" fmla="*/ 0 h 451"/>
                    <a:gd name="T2" fmla="*/ 0 w 1"/>
                    <a:gd name="T3" fmla="*/ 0 h 451"/>
                    <a:gd name="T4" fmla="*/ 1 w 1"/>
                    <a:gd name="T5" fmla="*/ 0 h 45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51"/>
                    <a:gd name="T11" fmla="*/ 1 w 1"/>
                    <a:gd name="T12" fmla="*/ 451 h 45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51">
                      <a:moveTo>
                        <a:pt x="0" y="451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309" name="Freeform 79">
                  <a:extLst>
                    <a:ext uri="{FF2B5EF4-FFF2-40B4-BE49-F238E27FC236}">
                      <a16:creationId xmlns:a16="http://schemas.microsoft.com/office/drawing/2014/main" id="{E7416E40-4944-23E0-FCF4-2078E5ABF6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6" y="1698"/>
                  <a:ext cx="1" cy="57"/>
                </a:xfrm>
                <a:custGeom>
                  <a:avLst/>
                  <a:gdLst>
                    <a:gd name="T0" fmla="*/ 0 w 1"/>
                    <a:gd name="T1" fmla="*/ 0 h 451"/>
                    <a:gd name="T2" fmla="*/ 0 w 1"/>
                    <a:gd name="T3" fmla="*/ 0 h 451"/>
                    <a:gd name="T4" fmla="*/ 1 w 1"/>
                    <a:gd name="T5" fmla="*/ 0 h 45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51"/>
                    <a:gd name="T11" fmla="*/ 1 w 1"/>
                    <a:gd name="T12" fmla="*/ 451 h 45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51">
                      <a:moveTo>
                        <a:pt x="0" y="0"/>
                      </a:moveTo>
                      <a:lnTo>
                        <a:pt x="0" y="451"/>
                      </a:lnTo>
                      <a:lnTo>
                        <a:pt x="1" y="45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310" name="Freeform 80">
                  <a:extLst>
                    <a:ext uri="{FF2B5EF4-FFF2-40B4-BE49-F238E27FC236}">
                      <a16:creationId xmlns:a16="http://schemas.microsoft.com/office/drawing/2014/main" id="{92C44A96-C7CB-139D-7169-03627003A1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6" y="1548"/>
                  <a:ext cx="1" cy="94"/>
                </a:xfrm>
                <a:custGeom>
                  <a:avLst/>
                  <a:gdLst>
                    <a:gd name="T0" fmla="*/ 0 w 1"/>
                    <a:gd name="T1" fmla="*/ 0 h 751"/>
                    <a:gd name="T2" fmla="*/ 0 w 1"/>
                    <a:gd name="T3" fmla="*/ 0 h 751"/>
                    <a:gd name="T4" fmla="*/ 1 w 1"/>
                    <a:gd name="T5" fmla="*/ 0 h 75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51"/>
                    <a:gd name="T11" fmla="*/ 1 w 1"/>
                    <a:gd name="T12" fmla="*/ 751 h 75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51">
                      <a:moveTo>
                        <a:pt x="0" y="0"/>
                      </a:moveTo>
                      <a:lnTo>
                        <a:pt x="0" y="751"/>
                      </a:lnTo>
                      <a:lnTo>
                        <a:pt x="1" y="75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311" name="Freeform 81">
                  <a:extLst>
                    <a:ext uri="{FF2B5EF4-FFF2-40B4-BE49-F238E27FC236}">
                      <a16:creationId xmlns:a16="http://schemas.microsoft.com/office/drawing/2014/main" id="{29423042-86A1-6FBE-B61F-229D64BDAE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7" y="1491"/>
                  <a:ext cx="19" cy="57"/>
                </a:xfrm>
                <a:custGeom>
                  <a:avLst/>
                  <a:gdLst>
                    <a:gd name="T0" fmla="*/ 0 w 150"/>
                    <a:gd name="T1" fmla="*/ 0 h 452"/>
                    <a:gd name="T2" fmla="*/ 0 w 150"/>
                    <a:gd name="T3" fmla="*/ 0 h 452"/>
                    <a:gd name="T4" fmla="*/ 0 w 150"/>
                    <a:gd name="T5" fmla="*/ 0 h 452"/>
                    <a:gd name="T6" fmla="*/ 0 w 150"/>
                    <a:gd name="T7" fmla="*/ 0 h 4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0"/>
                    <a:gd name="T13" fmla="*/ 0 h 452"/>
                    <a:gd name="T14" fmla="*/ 150 w 150"/>
                    <a:gd name="T15" fmla="*/ 452 h 4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0" h="452">
                      <a:moveTo>
                        <a:pt x="0" y="0"/>
                      </a:moveTo>
                      <a:lnTo>
                        <a:pt x="150" y="0"/>
                      </a:lnTo>
                      <a:lnTo>
                        <a:pt x="75" y="4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312" name="Freeform 82">
                  <a:extLst>
                    <a:ext uri="{FF2B5EF4-FFF2-40B4-BE49-F238E27FC236}">
                      <a16:creationId xmlns:a16="http://schemas.microsoft.com/office/drawing/2014/main" id="{9BE212A6-080C-72BB-1561-FEAA7DBB2D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7" y="1491"/>
                  <a:ext cx="19" cy="57"/>
                </a:xfrm>
                <a:custGeom>
                  <a:avLst/>
                  <a:gdLst>
                    <a:gd name="T0" fmla="*/ 0 w 150"/>
                    <a:gd name="T1" fmla="*/ 0 h 452"/>
                    <a:gd name="T2" fmla="*/ 0 w 150"/>
                    <a:gd name="T3" fmla="*/ 0 h 452"/>
                    <a:gd name="T4" fmla="*/ 0 w 150"/>
                    <a:gd name="T5" fmla="*/ 0 h 452"/>
                    <a:gd name="T6" fmla="*/ 0 w 150"/>
                    <a:gd name="T7" fmla="*/ 0 h 4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0"/>
                    <a:gd name="T13" fmla="*/ 0 h 452"/>
                    <a:gd name="T14" fmla="*/ 150 w 150"/>
                    <a:gd name="T15" fmla="*/ 452 h 4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0" h="452">
                      <a:moveTo>
                        <a:pt x="0" y="0"/>
                      </a:moveTo>
                      <a:lnTo>
                        <a:pt x="150" y="0"/>
                      </a:lnTo>
                      <a:lnTo>
                        <a:pt x="75" y="45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313" name="Freeform 83">
                  <a:extLst>
                    <a:ext uri="{FF2B5EF4-FFF2-40B4-BE49-F238E27FC236}">
                      <a16:creationId xmlns:a16="http://schemas.microsoft.com/office/drawing/2014/main" id="{41F8DFA9-153E-F6D4-DAFB-ACFE9DA62D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7" y="1642"/>
                  <a:ext cx="19" cy="56"/>
                </a:xfrm>
                <a:custGeom>
                  <a:avLst/>
                  <a:gdLst>
                    <a:gd name="T0" fmla="*/ 0 w 150"/>
                    <a:gd name="T1" fmla="*/ 0 h 452"/>
                    <a:gd name="T2" fmla="*/ 0 w 150"/>
                    <a:gd name="T3" fmla="*/ 0 h 452"/>
                    <a:gd name="T4" fmla="*/ 0 w 150"/>
                    <a:gd name="T5" fmla="*/ 0 h 452"/>
                    <a:gd name="T6" fmla="*/ 0 w 150"/>
                    <a:gd name="T7" fmla="*/ 0 h 4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0"/>
                    <a:gd name="T13" fmla="*/ 0 h 452"/>
                    <a:gd name="T14" fmla="*/ 150 w 150"/>
                    <a:gd name="T15" fmla="*/ 452 h 4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0" h="452">
                      <a:moveTo>
                        <a:pt x="0" y="452"/>
                      </a:moveTo>
                      <a:lnTo>
                        <a:pt x="150" y="452"/>
                      </a:lnTo>
                      <a:lnTo>
                        <a:pt x="75" y="0"/>
                      </a:lnTo>
                      <a:lnTo>
                        <a:pt x="0" y="4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314" name="Freeform 84">
                  <a:extLst>
                    <a:ext uri="{FF2B5EF4-FFF2-40B4-BE49-F238E27FC236}">
                      <a16:creationId xmlns:a16="http://schemas.microsoft.com/office/drawing/2014/main" id="{80DD3EEC-F4FA-E4B8-0A58-F11B706CB6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7" y="1642"/>
                  <a:ext cx="19" cy="56"/>
                </a:xfrm>
                <a:custGeom>
                  <a:avLst/>
                  <a:gdLst>
                    <a:gd name="T0" fmla="*/ 0 w 150"/>
                    <a:gd name="T1" fmla="*/ 0 h 452"/>
                    <a:gd name="T2" fmla="*/ 0 w 150"/>
                    <a:gd name="T3" fmla="*/ 0 h 452"/>
                    <a:gd name="T4" fmla="*/ 0 w 150"/>
                    <a:gd name="T5" fmla="*/ 0 h 452"/>
                    <a:gd name="T6" fmla="*/ 0 w 150"/>
                    <a:gd name="T7" fmla="*/ 0 h 4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0"/>
                    <a:gd name="T13" fmla="*/ 0 h 452"/>
                    <a:gd name="T14" fmla="*/ 150 w 150"/>
                    <a:gd name="T15" fmla="*/ 452 h 4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0" h="452">
                      <a:moveTo>
                        <a:pt x="0" y="452"/>
                      </a:moveTo>
                      <a:lnTo>
                        <a:pt x="150" y="452"/>
                      </a:lnTo>
                      <a:lnTo>
                        <a:pt x="75" y="0"/>
                      </a:lnTo>
                      <a:lnTo>
                        <a:pt x="0" y="45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315" name="Freeform 85">
                  <a:extLst>
                    <a:ext uri="{FF2B5EF4-FFF2-40B4-BE49-F238E27FC236}">
                      <a16:creationId xmlns:a16="http://schemas.microsoft.com/office/drawing/2014/main" id="{0F5A3E58-B731-0B36-7184-688C558465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5" y="1548"/>
                  <a:ext cx="117" cy="1"/>
                </a:xfrm>
                <a:custGeom>
                  <a:avLst/>
                  <a:gdLst>
                    <a:gd name="T0" fmla="*/ 0 w 930"/>
                    <a:gd name="T1" fmla="*/ 0 h 1"/>
                    <a:gd name="T2" fmla="*/ 0 w 930"/>
                    <a:gd name="T3" fmla="*/ 0 h 1"/>
                    <a:gd name="T4" fmla="*/ 0 w 93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930"/>
                    <a:gd name="T10" fmla="*/ 0 h 1"/>
                    <a:gd name="T11" fmla="*/ 930 w 93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30" h="1">
                      <a:moveTo>
                        <a:pt x="930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53298" name="Freeform 86">
              <a:extLst>
                <a:ext uri="{FF2B5EF4-FFF2-40B4-BE49-F238E27FC236}">
                  <a16:creationId xmlns:a16="http://schemas.microsoft.com/office/drawing/2014/main" id="{75BDC716-EDDE-DCB6-5A32-3C0302F66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992"/>
              <a:ext cx="121" cy="116"/>
            </a:xfrm>
            <a:custGeom>
              <a:avLst/>
              <a:gdLst>
                <a:gd name="T0" fmla="*/ 0 w 880"/>
                <a:gd name="T1" fmla="*/ 0 h 842"/>
                <a:gd name="T2" fmla="*/ 0 w 880"/>
                <a:gd name="T3" fmla="*/ 0 h 842"/>
                <a:gd name="T4" fmla="*/ 0 w 880"/>
                <a:gd name="T5" fmla="*/ 0 h 842"/>
                <a:gd name="T6" fmla="*/ 0 60000 65536"/>
                <a:gd name="T7" fmla="*/ 0 60000 65536"/>
                <a:gd name="T8" fmla="*/ 0 60000 65536"/>
                <a:gd name="T9" fmla="*/ 0 w 880"/>
                <a:gd name="T10" fmla="*/ 0 h 842"/>
                <a:gd name="T11" fmla="*/ 880 w 880"/>
                <a:gd name="T12" fmla="*/ 842 h 8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80" h="842">
                  <a:moveTo>
                    <a:pt x="880" y="0"/>
                  </a:moveTo>
                  <a:lnTo>
                    <a:pt x="0" y="842"/>
                  </a:lnTo>
                  <a:lnTo>
                    <a:pt x="1" y="84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99" name="Freeform 87">
              <a:extLst>
                <a:ext uri="{FF2B5EF4-FFF2-40B4-BE49-F238E27FC236}">
                  <a16:creationId xmlns:a16="http://schemas.microsoft.com/office/drawing/2014/main" id="{0402D44C-0E6E-0C65-13B6-AA0A3AEC9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" y="1263"/>
              <a:ext cx="39" cy="163"/>
            </a:xfrm>
            <a:custGeom>
              <a:avLst/>
              <a:gdLst>
                <a:gd name="T0" fmla="*/ 0 w 287"/>
                <a:gd name="T1" fmla="*/ 0 h 1181"/>
                <a:gd name="T2" fmla="*/ 0 w 287"/>
                <a:gd name="T3" fmla="*/ 0 h 1181"/>
                <a:gd name="T4" fmla="*/ 0 w 287"/>
                <a:gd name="T5" fmla="*/ 0 h 1181"/>
                <a:gd name="T6" fmla="*/ 0 60000 65536"/>
                <a:gd name="T7" fmla="*/ 0 60000 65536"/>
                <a:gd name="T8" fmla="*/ 0 60000 65536"/>
                <a:gd name="T9" fmla="*/ 0 w 287"/>
                <a:gd name="T10" fmla="*/ 0 h 1181"/>
                <a:gd name="T11" fmla="*/ 287 w 287"/>
                <a:gd name="T12" fmla="*/ 1181 h 1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7" h="1181">
                  <a:moveTo>
                    <a:pt x="287" y="0"/>
                  </a:moveTo>
                  <a:lnTo>
                    <a:pt x="0" y="1181"/>
                  </a:lnTo>
                  <a:lnTo>
                    <a:pt x="1" y="118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00" name="Freeform 88">
              <a:extLst>
                <a:ext uri="{FF2B5EF4-FFF2-40B4-BE49-F238E27FC236}">
                  <a16:creationId xmlns:a16="http://schemas.microsoft.com/office/drawing/2014/main" id="{E5829EA6-6B53-AF89-6DF6-21E155058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" y="959"/>
              <a:ext cx="59" cy="42"/>
            </a:xfrm>
            <a:custGeom>
              <a:avLst/>
              <a:gdLst>
                <a:gd name="T0" fmla="*/ 0 w 419"/>
                <a:gd name="T1" fmla="*/ 0 h 308"/>
                <a:gd name="T2" fmla="*/ 0 w 419"/>
                <a:gd name="T3" fmla="*/ 0 h 308"/>
                <a:gd name="T4" fmla="*/ 0 w 419"/>
                <a:gd name="T5" fmla="*/ 0 h 308"/>
                <a:gd name="T6" fmla="*/ 0 w 419"/>
                <a:gd name="T7" fmla="*/ 0 h 3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9"/>
                <a:gd name="T13" fmla="*/ 0 h 308"/>
                <a:gd name="T14" fmla="*/ 419 w 419"/>
                <a:gd name="T15" fmla="*/ 308 h 3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9" h="308">
                  <a:moveTo>
                    <a:pt x="0" y="182"/>
                  </a:moveTo>
                  <a:lnTo>
                    <a:pt x="82" y="308"/>
                  </a:lnTo>
                  <a:lnTo>
                    <a:pt x="419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01" name="Freeform 89">
              <a:extLst>
                <a:ext uri="{FF2B5EF4-FFF2-40B4-BE49-F238E27FC236}">
                  <a16:creationId xmlns:a16="http://schemas.microsoft.com/office/drawing/2014/main" id="{4518F274-338C-8392-C6FB-316F1D681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" y="959"/>
              <a:ext cx="59" cy="42"/>
            </a:xfrm>
            <a:custGeom>
              <a:avLst/>
              <a:gdLst>
                <a:gd name="T0" fmla="*/ 0 w 419"/>
                <a:gd name="T1" fmla="*/ 0 h 308"/>
                <a:gd name="T2" fmla="*/ 0 w 419"/>
                <a:gd name="T3" fmla="*/ 0 h 308"/>
                <a:gd name="T4" fmla="*/ 0 w 419"/>
                <a:gd name="T5" fmla="*/ 0 h 308"/>
                <a:gd name="T6" fmla="*/ 0 w 419"/>
                <a:gd name="T7" fmla="*/ 0 h 3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9"/>
                <a:gd name="T13" fmla="*/ 0 h 308"/>
                <a:gd name="T14" fmla="*/ 419 w 419"/>
                <a:gd name="T15" fmla="*/ 308 h 3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9" h="308">
                  <a:moveTo>
                    <a:pt x="0" y="182"/>
                  </a:moveTo>
                  <a:lnTo>
                    <a:pt x="82" y="308"/>
                  </a:lnTo>
                  <a:lnTo>
                    <a:pt x="419" y="0"/>
                  </a:lnTo>
                  <a:lnTo>
                    <a:pt x="0" y="18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02" name="Freeform 90">
              <a:extLst>
                <a:ext uri="{FF2B5EF4-FFF2-40B4-BE49-F238E27FC236}">
                  <a16:creationId xmlns:a16="http://schemas.microsoft.com/office/drawing/2014/main" id="{B96C0AC7-B8D8-E903-2434-D60A90E9B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" y="1425"/>
              <a:ext cx="20" cy="62"/>
            </a:xfrm>
            <a:custGeom>
              <a:avLst/>
              <a:gdLst>
                <a:gd name="T0" fmla="*/ 0 w 150"/>
                <a:gd name="T1" fmla="*/ 0 h 455"/>
                <a:gd name="T2" fmla="*/ 0 w 150"/>
                <a:gd name="T3" fmla="*/ 0 h 455"/>
                <a:gd name="T4" fmla="*/ 0 w 150"/>
                <a:gd name="T5" fmla="*/ 0 h 455"/>
                <a:gd name="T6" fmla="*/ 0 w 150"/>
                <a:gd name="T7" fmla="*/ 0 h 4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0"/>
                <a:gd name="T13" fmla="*/ 0 h 455"/>
                <a:gd name="T14" fmla="*/ 150 w 150"/>
                <a:gd name="T15" fmla="*/ 455 h 4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0" h="455">
                  <a:moveTo>
                    <a:pt x="150" y="9"/>
                  </a:moveTo>
                  <a:lnTo>
                    <a:pt x="0" y="0"/>
                  </a:lnTo>
                  <a:lnTo>
                    <a:pt x="52" y="455"/>
                  </a:lnTo>
                  <a:lnTo>
                    <a:pt x="15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03" name="Rectangle 91">
              <a:extLst>
                <a:ext uri="{FF2B5EF4-FFF2-40B4-BE49-F238E27FC236}">
                  <a16:creationId xmlns:a16="http://schemas.microsoft.com/office/drawing/2014/main" id="{BBD115B4-337E-E724-6A8B-E46B44AB2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2" y="1069"/>
              <a:ext cx="49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b="0" i="1">
                  <a:solidFill>
                    <a:srgbClr val="000000"/>
                  </a:solidFill>
                  <a:latin typeface="ISOCP" panose="00000400000000000000" pitchFamily="2" charset="0"/>
                  <a:ea typeface="宋体" panose="02010600030101010101" pitchFamily="2" charset="-122"/>
                </a:rPr>
                <a:t>60°</a:t>
              </a:r>
              <a:endParaRPr lang="en-US" altLang="zh-CN" b="0" i="1">
                <a:latin typeface="ISOCP" panose="00000400000000000000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53304" name="Freeform 92">
              <a:extLst>
                <a:ext uri="{FF2B5EF4-FFF2-40B4-BE49-F238E27FC236}">
                  <a16:creationId xmlns:a16="http://schemas.microsoft.com/office/drawing/2014/main" id="{4A3C5963-CF79-B636-0B45-A68E7D50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" y="1425"/>
              <a:ext cx="20" cy="62"/>
            </a:xfrm>
            <a:custGeom>
              <a:avLst/>
              <a:gdLst>
                <a:gd name="T0" fmla="*/ 0 w 150"/>
                <a:gd name="T1" fmla="*/ 0 h 455"/>
                <a:gd name="T2" fmla="*/ 0 w 150"/>
                <a:gd name="T3" fmla="*/ 0 h 455"/>
                <a:gd name="T4" fmla="*/ 0 w 150"/>
                <a:gd name="T5" fmla="*/ 0 h 455"/>
                <a:gd name="T6" fmla="*/ 0 w 150"/>
                <a:gd name="T7" fmla="*/ 0 h 4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0"/>
                <a:gd name="T13" fmla="*/ 0 h 455"/>
                <a:gd name="T14" fmla="*/ 150 w 150"/>
                <a:gd name="T15" fmla="*/ 455 h 4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0" h="455">
                  <a:moveTo>
                    <a:pt x="150" y="9"/>
                  </a:moveTo>
                  <a:lnTo>
                    <a:pt x="0" y="0"/>
                  </a:lnTo>
                  <a:lnTo>
                    <a:pt x="52" y="455"/>
                  </a:lnTo>
                  <a:lnTo>
                    <a:pt x="150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3255" name="Group 93">
            <a:extLst>
              <a:ext uri="{FF2B5EF4-FFF2-40B4-BE49-F238E27FC236}">
                <a16:creationId xmlns:a16="http://schemas.microsoft.com/office/drawing/2014/main" id="{C00C9FDA-63BA-5B69-A782-96DD22307AB7}"/>
              </a:ext>
            </a:extLst>
          </p:cNvPr>
          <p:cNvGrpSpPr>
            <a:grpSpLocks/>
          </p:cNvGrpSpPr>
          <p:nvPr/>
        </p:nvGrpSpPr>
        <p:grpSpPr bwMode="auto">
          <a:xfrm>
            <a:off x="6496050" y="1709738"/>
            <a:ext cx="3486150" cy="3700462"/>
            <a:chOff x="3132" y="1309"/>
            <a:chExt cx="2196" cy="2331"/>
          </a:xfrm>
        </p:grpSpPr>
        <p:pic>
          <p:nvPicPr>
            <p:cNvPr id="53258" name="Picture 94" descr="弹簧垫圈1">
              <a:extLst>
                <a:ext uri="{FF2B5EF4-FFF2-40B4-BE49-F238E27FC236}">
                  <a16:creationId xmlns:a16="http://schemas.microsoft.com/office/drawing/2014/main" id="{5DCBB160-A52B-5897-A23D-71AC63692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46" t="14815" r="11111" b="23457"/>
            <a:stretch>
              <a:fillRect/>
            </a:stretch>
          </p:blipFill>
          <p:spPr bwMode="auto">
            <a:xfrm flipV="1">
              <a:off x="4350" y="2856"/>
              <a:ext cx="978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3259" name="Group 95">
              <a:extLst>
                <a:ext uri="{FF2B5EF4-FFF2-40B4-BE49-F238E27FC236}">
                  <a16:creationId xmlns:a16="http://schemas.microsoft.com/office/drawing/2014/main" id="{855F92EF-ABE4-9722-B492-FC6A784319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2" y="1309"/>
              <a:ext cx="1373" cy="1985"/>
              <a:chOff x="3132" y="1309"/>
              <a:chExt cx="1373" cy="1985"/>
            </a:xfrm>
          </p:grpSpPr>
          <p:grpSp>
            <p:nvGrpSpPr>
              <p:cNvPr id="53260" name="Group 96">
                <a:extLst>
                  <a:ext uri="{FF2B5EF4-FFF2-40B4-BE49-F238E27FC236}">
                    <a16:creationId xmlns:a16="http://schemas.microsoft.com/office/drawing/2014/main" id="{E578128A-B775-F5A5-A243-B1C5354164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00" y="1309"/>
                <a:ext cx="1238" cy="213"/>
                <a:chOff x="4022" y="1717"/>
                <a:chExt cx="1127" cy="194"/>
              </a:xfrm>
            </p:grpSpPr>
            <p:sp>
              <p:nvSpPr>
                <p:cNvPr id="53280" name="Freeform 97">
                  <a:extLst>
                    <a:ext uri="{FF2B5EF4-FFF2-40B4-BE49-F238E27FC236}">
                      <a16:creationId xmlns:a16="http://schemas.microsoft.com/office/drawing/2014/main" id="{5289E1F7-05B4-63E4-17B9-942350E460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5" y="1717"/>
                  <a:ext cx="1" cy="194"/>
                </a:xfrm>
                <a:custGeom>
                  <a:avLst/>
                  <a:gdLst>
                    <a:gd name="T0" fmla="*/ 0 w 1"/>
                    <a:gd name="T1" fmla="*/ 0 h 1552"/>
                    <a:gd name="T2" fmla="*/ 0 w 1"/>
                    <a:gd name="T3" fmla="*/ 0 h 1552"/>
                    <a:gd name="T4" fmla="*/ 1 w 1"/>
                    <a:gd name="T5" fmla="*/ 0 h 155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552"/>
                    <a:gd name="T11" fmla="*/ 1 w 1"/>
                    <a:gd name="T12" fmla="*/ 1552 h 155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552">
                      <a:moveTo>
                        <a:pt x="0" y="155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281" name="Freeform 98">
                  <a:extLst>
                    <a:ext uri="{FF2B5EF4-FFF2-40B4-BE49-F238E27FC236}">
                      <a16:creationId xmlns:a16="http://schemas.microsoft.com/office/drawing/2014/main" id="{67B6EE74-955B-E60A-D512-2DDE8A9D1D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2" y="1859"/>
                  <a:ext cx="1126" cy="1"/>
                </a:xfrm>
                <a:custGeom>
                  <a:avLst/>
                  <a:gdLst>
                    <a:gd name="T0" fmla="*/ 0 w 9014"/>
                    <a:gd name="T1" fmla="*/ 0 h 1"/>
                    <a:gd name="T2" fmla="*/ 0 w 9014"/>
                    <a:gd name="T3" fmla="*/ 0 h 1"/>
                    <a:gd name="T4" fmla="*/ 0 w 901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9014"/>
                    <a:gd name="T10" fmla="*/ 0 h 1"/>
                    <a:gd name="T11" fmla="*/ 9014 w 901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14" h="1">
                      <a:moveTo>
                        <a:pt x="0" y="0"/>
                      </a:moveTo>
                      <a:lnTo>
                        <a:pt x="9013" y="0"/>
                      </a:lnTo>
                      <a:lnTo>
                        <a:pt x="9014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282" name="Freeform 99">
                  <a:extLst>
                    <a:ext uri="{FF2B5EF4-FFF2-40B4-BE49-F238E27FC236}">
                      <a16:creationId xmlns:a16="http://schemas.microsoft.com/office/drawing/2014/main" id="{F79E0D9C-C1DB-8D16-99CA-4DDF52FDBB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2" y="1765"/>
                  <a:ext cx="1126" cy="1"/>
                </a:xfrm>
                <a:custGeom>
                  <a:avLst/>
                  <a:gdLst>
                    <a:gd name="T0" fmla="*/ 0 w 9014"/>
                    <a:gd name="T1" fmla="*/ 0 h 1"/>
                    <a:gd name="T2" fmla="*/ 0 w 9014"/>
                    <a:gd name="T3" fmla="*/ 0 h 1"/>
                    <a:gd name="T4" fmla="*/ 0 w 901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9014"/>
                    <a:gd name="T10" fmla="*/ 0 h 1"/>
                    <a:gd name="T11" fmla="*/ 9014 w 901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14" h="1">
                      <a:moveTo>
                        <a:pt x="0" y="0"/>
                      </a:moveTo>
                      <a:lnTo>
                        <a:pt x="9013" y="0"/>
                      </a:lnTo>
                      <a:lnTo>
                        <a:pt x="9014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283" name="Freeform 100">
                  <a:extLst>
                    <a:ext uri="{FF2B5EF4-FFF2-40B4-BE49-F238E27FC236}">
                      <a16:creationId xmlns:a16="http://schemas.microsoft.com/office/drawing/2014/main" id="{69C49163-1D1D-7BAB-0A14-B8BD19BB24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2" y="1765"/>
                  <a:ext cx="1" cy="94"/>
                </a:xfrm>
                <a:custGeom>
                  <a:avLst/>
                  <a:gdLst>
                    <a:gd name="T0" fmla="*/ 0 w 1"/>
                    <a:gd name="T1" fmla="*/ 0 h 751"/>
                    <a:gd name="T2" fmla="*/ 0 w 1"/>
                    <a:gd name="T3" fmla="*/ 0 h 751"/>
                    <a:gd name="T4" fmla="*/ 1 w 1"/>
                    <a:gd name="T5" fmla="*/ 0 h 75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51"/>
                    <a:gd name="T11" fmla="*/ 1 w 1"/>
                    <a:gd name="T12" fmla="*/ 751 h 75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51">
                      <a:moveTo>
                        <a:pt x="0" y="751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284" name="Freeform 101">
                  <a:extLst>
                    <a:ext uri="{FF2B5EF4-FFF2-40B4-BE49-F238E27FC236}">
                      <a16:creationId xmlns:a16="http://schemas.microsoft.com/office/drawing/2014/main" id="{3ADBC861-4538-74A3-4C99-DE0B398D21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8" y="1765"/>
                  <a:ext cx="1" cy="94"/>
                </a:xfrm>
                <a:custGeom>
                  <a:avLst/>
                  <a:gdLst>
                    <a:gd name="T0" fmla="*/ 0 w 1"/>
                    <a:gd name="T1" fmla="*/ 0 h 751"/>
                    <a:gd name="T2" fmla="*/ 0 w 1"/>
                    <a:gd name="T3" fmla="*/ 0 h 751"/>
                    <a:gd name="T4" fmla="*/ 1 w 1"/>
                    <a:gd name="T5" fmla="*/ 0 h 75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51"/>
                    <a:gd name="T11" fmla="*/ 1 w 1"/>
                    <a:gd name="T12" fmla="*/ 751 h 75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51">
                      <a:moveTo>
                        <a:pt x="0" y="751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285" name="Freeform 102">
                  <a:extLst>
                    <a:ext uri="{FF2B5EF4-FFF2-40B4-BE49-F238E27FC236}">
                      <a16:creationId xmlns:a16="http://schemas.microsoft.com/office/drawing/2014/main" id="{56132766-8824-7AAF-F5CF-AE1B28528D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7" y="1765"/>
                  <a:ext cx="54" cy="94"/>
                </a:xfrm>
                <a:custGeom>
                  <a:avLst/>
                  <a:gdLst>
                    <a:gd name="T0" fmla="*/ 0 w 434"/>
                    <a:gd name="T1" fmla="*/ 0 h 751"/>
                    <a:gd name="T2" fmla="*/ 0 w 434"/>
                    <a:gd name="T3" fmla="*/ 0 h 751"/>
                    <a:gd name="T4" fmla="*/ 0 w 434"/>
                    <a:gd name="T5" fmla="*/ 0 h 751"/>
                    <a:gd name="T6" fmla="*/ 0 60000 65536"/>
                    <a:gd name="T7" fmla="*/ 0 60000 65536"/>
                    <a:gd name="T8" fmla="*/ 0 60000 65536"/>
                    <a:gd name="T9" fmla="*/ 0 w 434"/>
                    <a:gd name="T10" fmla="*/ 0 h 751"/>
                    <a:gd name="T11" fmla="*/ 434 w 434"/>
                    <a:gd name="T12" fmla="*/ 751 h 75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4" h="751">
                      <a:moveTo>
                        <a:pt x="434" y="751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286" name="Freeform 103">
                  <a:extLst>
                    <a:ext uri="{FF2B5EF4-FFF2-40B4-BE49-F238E27FC236}">
                      <a16:creationId xmlns:a16="http://schemas.microsoft.com/office/drawing/2014/main" id="{78F4EFB5-D739-D99F-9146-E74FC7F422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1" y="1765"/>
                  <a:ext cx="54" cy="94"/>
                </a:xfrm>
                <a:custGeom>
                  <a:avLst/>
                  <a:gdLst>
                    <a:gd name="T0" fmla="*/ 0 w 433"/>
                    <a:gd name="T1" fmla="*/ 0 h 751"/>
                    <a:gd name="T2" fmla="*/ 0 w 433"/>
                    <a:gd name="T3" fmla="*/ 0 h 751"/>
                    <a:gd name="T4" fmla="*/ 0 w 433"/>
                    <a:gd name="T5" fmla="*/ 0 h 751"/>
                    <a:gd name="T6" fmla="*/ 0 60000 65536"/>
                    <a:gd name="T7" fmla="*/ 0 60000 65536"/>
                    <a:gd name="T8" fmla="*/ 0 60000 65536"/>
                    <a:gd name="T9" fmla="*/ 0 w 433"/>
                    <a:gd name="T10" fmla="*/ 0 h 751"/>
                    <a:gd name="T11" fmla="*/ 433 w 433"/>
                    <a:gd name="T12" fmla="*/ 751 h 75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3" h="751">
                      <a:moveTo>
                        <a:pt x="433" y="751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3261" name="Group 104">
                <a:extLst>
                  <a:ext uri="{FF2B5EF4-FFF2-40B4-BE49-F238E27FC236}">
                    <a16:creationId xmlns:a16="http://schemas.microsoft.com/office/drawing/2014/main" id="{5B36AC66-D7FD-7323-62D5-173000536D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32" y="1920"/>
                <a:ext cx="1373" cy="1374"/>
                <a:chOff x="3132" y="1920"/>
                <a:chExt cx="1373" cy="1374"/>
              </a:xfrm>
            </p:grpSpPr>
            <p:grpSp>
              <p:nvGrpSpPr>
                <p:cNvPr id="53262" name="Group 105">
                  <a:extLst>
                    <a:ext uri="{FF2B5EF4-FFF2-40B4-BE49-F238E27FC236}">
                      <a16:creationId xmlns:a16="http://schemas.microsoft.com/office/drawing/2014/main" id="{DF3D5D0C-8B59-6AD3-EE87-666C743D52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32" y="1920"/>
                  <a:ext cx="1373" cy="1374"/>
                  <a:chOff x="3132" y="1920"/>
                  <a:chExt cx="1373" cy="1374"/>
                </a:xfrm>
              </p:grpSpPr>
              <p:grpSp>
                <p:nvGrpSpPr>
                  <p:cNvPr id="53264" name="Group 106">
                    <a:extLst>
                      <a:ext uri="{FF2B5EF4-FFF2-40B4-BE49-F238E27FC236}">
                        <a16:creationId xmlns:a16="http://schemas.microsoft.com/office/drawing/2014/main" id="{C6378DA0-0BE5-1AA4-7337-1734D02D671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32" y="1920"/>
                    <a:ext cx="1373" cy="1374"/>
                    <a:chOff x="3960" y="2057"/>
                    <a:chExt cx="1250" cy="1251"/>
                  </a:xfrm>
                </p:grpSpPr>
                <p:sp>
                  <p:nvSpPr>
                    <p:cNvPr id="53268" name="Freeform 107">
                      <a:extLst>
                        <a:ext uri="{FF2B5EF4-FFF2-40B4-BE49-F238E27FC236}">
                          <a16:creationId xmlns:a16="http://schemas.microsoft.com/office/drawing/2014/main" id="{689955A8-50AB-CE9F-2AD9-F5FB5032515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85" y="2057"/>
                      <a:ext cx="1" cy="165"/>
                    </a:xfrm>
                    <a:custGeom>
                      <a:avLst/>
                      <a:gdLst>
                        <a:gd name="T0" fmla="*/ 0 w 1"/>
                        <a:gd name="T1" fmla="*/ 0 h 1324"/>
                        <a:gd name="T2" fmla="*/ 0 w 1"/>
                        <a:gd name="T3" fmla="*/ 0 h 1324"/>
                        <a:gd name="T4" fmla="*/ 1 w 1"/>
                        <a:gd name="T5" fmla="*/ 0 h 1324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1324"/>
                        <a:gd name="T11" fmla="*/ 1 w 1"/>
                        <a:gd name="T12" fmla="*/ 1324 h 132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1324">
                          <a:moveTo>
                            <a:pt x="0" y="0"/>
                          </a:moveTo>
                          <a:lnTo>
                            <a:pt x="0" y="1324"/>
                          </a:lnTo>
                          <a:lnTo>
                            <a:pt x="1" y="1324"/>
                          </a:lnTo>
                        </a:path>
                      </a:pathLst>
                    </a:custGeom>
                    <a:noFill/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3269" name="Freeform 108">
                      <a:extLst>
                        <a:ext uri="{FF2B5EF4-FFF2-40B4-BE49-F238E27FC236}">
                          <a16:creationId xmlns:a16="http://schemas.microsoft.com/office/drawing/2014/main" id="{DE9F737B-7DD1-2040-8B47-62F8F432AEA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85" y="2270"/>
                      <a:ext cx="1" cy="48"/>
                    </a:xfrm>
                    <a:custGeom>
                      <a:avLst/>
                      <a:gdLst>
                        <a:gd name="T0" fmla="*/ 0 w 1"/>
                        <a:gd name="T1" fmla="*/ 0 h 382"/>
                        <a:gd name="T2" fmla="*/ 0 w 1"/>
                        <a:gd name="T3" fmla="*/ 0 h 382"/>
                        <a:gd name="T4" fmla="*/ 1 w 1"/>
                        <a:gd name="T5" fmla="*/ 0 h 382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382"/>
                        <a:gd name="T11" fmla="*/ 1 w 1"/>
                        <a:gd name="T12" fmla="*/ 382 h 38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382">
                          <a:moveTo>
                            <a:pt x="0" y="0"/>
                          </a:moveTo>
                          <a:lnTo>
                            <a:pt x="0" y="382"/>
                          </a:lnTo>
                          <a:lnTo>
                            <a:pt x="1" y="382"/>
                          </a:lnTo>
                        </a:path>
                      </a:pathLst>
                    </a:custGeom>
                    <a:noFill/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3270" name="Freeform 109">
                      <a:extLst>
                        <a:ext uri="{FF2B5EF4-FFF2-40B4-BE49-F238E27FC236}">
                          <a16:creationId xmlns:a16="http://schemas.microsoft.com/office/drawing/2014/main" id="{DCA9E1A0-7758-DA05-570B-B55075B5A5C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85" y="2366"/>
                      <a:ext cx="1" cy="165"/>
                    </a:xfrm>
                    <a:custGeom>
                      <a:avLst/>
                      <a:gdLst>
                        <a:gd name="T0" fmla="*/ 0 w 1"/>
                        <a:gd name="T1" fmla="*/ 0 h 1322"/>
                        <a:gd name="T2" fmla="*/ 0 w 1"/>
                        <a:gd name="T3" fmla="*/ 0 h 1322"/>
                        <a:gd name="T4" fmla="*/ 1 w 1"/>
                        <a:gd name="T5" fmla="*/ 0 h 1322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1322"/>
                        <a:gd name="T11" fmla="*/ 1 w 1"/>
                        <a:gd name="T12" fmla="*/ 1322 h 1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1322">
                          <a:moveTo>
                            <a:pt x="0" y="0"/>
                          </a:moveTo>
                          <a:lnTo>
                            <a:pt x="0" y="1322"/>
                          </a:lnTo>
                          <a:lnTo>
                            <a:pt x="1" y="1322"/>
                          </a:lnTo>
                        </a:path>
                      </a:pathLst>
                    </a:custGeom>
                    <a:noFill/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3271" name="Freeform 110">
                      <a:extLst>
                        <a:ext uri="{FF2B5EF4-FFF2-40B4-BE49-F238E27FC236}">
                          <a16:creationId xmlns:a16="http://schemas.microsoft.com/office/drawing/2014/main" id="{A00ED9E3-B1C7-9033-F62A-C5D05A32B1B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60" y="2682"/>
                      <a:ext cx="156" cy="1"/>
                    </a:xfrm>
                    <a:custGeom>
                      <a:avLst/>
                      <a:gdLst>
                        <a:gd name="T0" fmla="*/ 0 w 1246"/>
                        <a:gd name="T1" fmla="*/ 0 h 1"/>
                        <a:gd name="T2" fmla="*/ 0 w 1246"/>
                        <a:gd name="T3" fmla="*/ 0 h 1"/>
                        <a:gd name="T4" fmla="*/ 0 w 1246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1246"/>
                        <a:gd name="T10" fmla="*/ 0 h 1"/>
                        <a:gd name="T11" fmla="*/ 1246 w 1246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246" h="1">
                          <a:moveTo>
                            <a:pt x="0" y="0"/>
                          </a:moveTo>
                          <a:lnTo>
                            <a:pt x="1245" y="0"/>
                          </a:lnTo>
                          <a:lnTo>
                            <a:pt x="1246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3272" name="Freeform 111">
                      <a:extLst>
                        <a:ext uri="{FF2B5EF4-FFF2-40B4-BE49-F238E27FC236}">
                          <a16:creationId xmlns:a16="http://schemas.microsoft.com/office/drawing/2014/main" id="{0AD8D029-BE14-A898-3911-481D3202FB7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63" y="2682"/>
                      <a:ext cx="48" cy="1"/>
                    </a:xfrm>
                    <a:custGeom>
                      <a:avLst/>
                      <a:gdLst>
                        <a:gd name="T0" fmla="*/ 0 w 382"/>
                        <a:gd name="T1" fmla="*/ 0 h 1"/>
                        <a:gd name="T2" fmla="*/ 0 w 382"/>
                        <a:gd name="T3" fmla="*/ 0 h 1"/>
                        <a:gd name="T4" fmla="*/ 0 w 382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382"/>
                        <a:gd name="T10" fmla="*/ 0 h 1"/>
                        <a:gd name="T11" fmla="*/ 382 w 382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82" h="1">
                          <a:moveTo>
                            <a:pt x="0" y="0"/>
                          </a:moveTo>
                          <a:lnTo>
                            <a:pt x="381" y="0"/>
                          </a:lnTo>
                          <a:lnTo>
                            <a:pt x="382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3273" name="Freeform 112">
                      <a:extLst>
                        <a:ext uri="{FF2B5EF4-FFF2-40B4-BE49-F238E27FC236}">
                          <a16:creationId xmlns:a16="http://schemas.microsoft.com/office/drawing/2014/main" id="{BD4BE4E8-107A-6D5E-BC78-E698B7F8245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59" y="2682"/>
                      <a:ext cx="155" cy="1"/>
                    </a:xfrm>
                    <a:custGeom>
                      <a:avLst/>
                      <a:gdLst>
                        <a:gd name="T0" fmla="*/ 0 w 1246"/>
                        <a:gd name="T1" fmla="*/ 0 h 1"/>
                        <a:gd name="T2" fmla="*/ 0 w 1246"/>
                        <a:gd name="T3" fmla="*/ 0 h 1"/>
                        <a:gd name="T4" fmla="*/ 0 w 1246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1246"/>
                        <a:gd name="T10" fmla="*/ 0 h 1"/>
                        <a:gd name="T11" fmla="*/ 1246 w 1246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246" h="1">
                          <a:moveTo>
                            <a:pt x="0" y="0"/>
                          </a:moveTo>
                          <a:lnTo>
                            <a:pt x="1245" y="0"/>
                          </a:lnTo>
                          <a:lnTo>
                            <a:pt x="1246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3274" name="Freeform 113">
                      <a:extLst>
                        <a:ext uri="{FF2B5EF4-FFF2-40B4-BE49-F238E27FC236}">
                          <a16:creationId xmlns:a16="http://schemas.microsoft.com/office/drawing/2014/main" id="{C3604307-7525-E7C4-4F68-456D68025BF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85" y="2730"/>
                      <a:ext cx="1" cy="217"/>
                    </a:xfrm>
                    <a:custGeom>
                      <a:avLst/>
                      <a:gdLst>
                        <a:gd name="T0" fmla="*/ 0 w 1"/>
                        <a:gd name="T1" fmla="*/ 0 h 1739"/>
                        <a:gd name="T2" fmla="*/ 0 w 1"/>
                        <a:gd name="T3" fmla="*/ 0 h 1739"/>
                        <a:gd name="T4" fmla="*/ 1 w 1"/>
                        <a:gd name="T5" fmla="*/ 0 h 1739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1739"/>
                        <a:gd name="T11" fmla="*/ 1 w 1"/>
                        <a:gd name="T12" fmla="*/ 1739 h 173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1739">
                          <a:moveTo>
                            <a:pt x="0" y="0"/>
                          </a:moveTo>
                          <a:lnTo>
                            <a:pt x="0" y="1739"/>
                          </a:lnTo>
                          <a:lnTo>
                            <a:pt x="1" y="1739"/>
                          </a:lnTo>
                        </a:path>
                      </a:pathLst>
                    </a:custGeom>
                    <a:noFill/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3275" name="Freeform 114">
                      <a:extLst>
                        <a:ext uri="{FF2B5EF4-FFF2-40B4-BE49-F238E27FC236}">
                          <a16:creationId xmlns:a16="http://schemas.microsoft.com/office/drawing/2014/main" id="{5F98C0A5-2A93-65DA-0537-8A34A4661DE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85" y="2995"/>
                      <a:ext cx="1" cy="48"/>
                    </a:xfrm>
                    <a:custGeom>
                      <a:avLst/>
                      <a:gdLst>
                        <a:gd name="T0" fmla="*/ 0 w 1"/>
                        <a:gd name="T1" fmla="*/ 0 h 382"/>
                        <a:gd name="T2" fmla="*/ 0 w 1"/>
                        <a:gd name="T3" fmla="*/ 0 h 382"/>
                        <a:gd name="T4" fmla="*/ 1 w 1"/>
                        <a:gd name="T5" fmla="*/ 0 h 382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382"/>
                        <a:gd name="T11" fmla="*/ 1 w 1"/>
                        <a:gd name="T12" fmla="*/ 382 h 38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382">
                          <a:moveTo>
                            <a:pt x="0" y="0"/>
                          </a:moveTo>
                          <a:lnTo>
                            <a:pt x="0" y="382"/>
                          </a:lnTo>
                          <a:lnTo>
                            <a:pt x="1" y="382"/>
                          </a:lnTo>
                        </a:path>
                      </a:pathLst>
                    </a:custGeom>
                    <a:noFill/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3276" name="Freeform 115">
                      <a:extLst>
                        <a:ext uri="{FF2B5EF4-FFF2-40B4-BE49-F238E27FC236}">
                          <a16:creationId xmlns:a16="http://schemas.microsoft.com/office/drawing/2014/main" id="{66F6D9BC-D78A-7E99-76A3-0F648E158E6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85" y="3090"/>
                      <a:ext cx="1" cy="218"/>
                    </a:xfrm>
                    <a:custGeom>
                      <a:avLst/>
                      <a:gdLst>
                        <a:gd name="T0" fmla="*/ 0 w 1"/>
                        <a:gd name="T1" fmla="*/ 0 h 1740"/>
                        <a:gd name="T2" fmla="*/ 0 w 1"/>
                        <a:gd name="T3" fmla="*/ 0 h 1740"/>
                        <a:gd name="T4" fmla="*/ 1 w 1"/>
                        <a:gd name="T5" fmla="*/ 0 h 1740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1740"/>
                        <a:gd name="T11" fmla="*/ 1 w 1"/>
                        <a:gd name="T12" fmla="*/ 1740 h 17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1740">
                          <a:moveTo>
                            <a:pt x="0" y="0"/>
                          </a:moveTo>
                          <a:lnTo>
                            <a:pt x="0" y="1740"/>
                          </a:lnTo>
                          <a:lnTo>
                            <a:pt x="1" y="1740"/>
                          </a:lnTo>
                        </a:path>
                      </a:pathLst>
                    </a:custGeom>
                    <a:noFill/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3277" name="Freeform 116">
                      <a:extLst>
                        <a:ext uri="{FF2B5EF4-FFF2-40B4-BE49-F238E27FC236}">
                          <a16:creationId xmlns:a16="http://schemas.microsoft.com/office/drawing/2014/main" id="{FE3C5C78-4B61-EB98-CF98-67ED45F50CB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70" y="2682"/>
                      <a:ext cx="198" cy="1"/>
                    </a:xfrm>
                    <a:custGeom>
                      <a:avLst/>
                      <a:gdLst>
                        <a:gd name="T0" fmla="*/ 0 w 1587"/>
                        <a:gd name="T1" fmla="*/ 0 h 1"/>
                        <a:gd name="T2" fmla="*/ 0 w 1587"/>
                        <a:gd name="T3" fmla="*/ 0 h 1"/>
                        <a:gd name="T4" fmla="*/ 0 w 1587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1587"/>
                        <a:gd name="T10" fmla="*/ 0 h 1"/>
                        <a:gd name="T11" fmla="*/ 1587 w 1587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587" h="1">
                          <a:moveTo>
                            <a:pt x="0" y="0"/>
                          </a:moveTo>
                          <a:lnTo>
                            <a:pt x="1586" y="0"/>
                          </a:lnTo>
                          <a:lnTo>
                            <a:pt x="1587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3278" name="Freeform 117">
                      <a:extLst>
                        <a:ext uri="{FF2B5EF4-FFF2-40B4-BE49-F238E27FC236}">
                          <a16:creationId xmlns:a16="http://schemas.microsoft.com/office/drawing/2014/main" id="{17521A03-5369-167B-D27A-A0A2666EB0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16" y="2682"/>
                      <a:ext cx="48" cy="1"/>
                    </a:xfrm>
                    <a:custGeom>
                      <a:avLst/>
                      <a:gdLst>
                        <a:gd name="T0" fmla="*/ 0 w 383"/>
                        <a:gd name="T1" fmla="*/ 0 h 1"/>
                        <a:gd name="T2" fmla="*/ 0 w 383"/>
                        <a:gd name="T3" fmla="*/ 0 h 1"/>
                        <a:gd name="T4" fmla="*/ 0 w 383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383"/>
                        <a:gd name="T10" fmla="*/ 0 h 1"/>
                        <a:gd name="T11" fmla="*/ 383 w 383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83" h="1">
                          <a:moveTo>
                            <a:pt x="0" y="0"/>
                          </a:moveTo>
                          <a:lnTo>
                            <a:pt x="382" y="0"/>
                          </a:lnTo>
                          <a:lnTo>
                            <a:pt x="383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3279" name="Freeform 118">
                      <a:extLst>
                        <a:ext uri="{FF2B5EF4-FFF2-40B4-BE49-F238E27FC236}">
                          <a16:creationId xmlns:a16="http://schemas.microsoft.com/office/drawing/2014/main" id="{E254CF41-80BB-10DD-EA78-F4F2A7667BD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11" y="2682"/>
                      <a:ext cx="199" cy="1"/>
                    </a:xfrm>
                    <a:custGeom>
                      <a:avLst/>
                      <a:gdLst>
                        <a:gd name="T0" fmla="*/ 0 w 1588"/>
                        <a:gd name="T1" fmla="*/ 0 h 1"/>
                        <a:gd name="T2" fmla="*/ 0 w 1588"/>
                        <a:gd name="T3" fmla="*/ 0 h 1"/>
                        <a:gd name="T4" fmla="*/ 0 w 1588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1588"/>
                        <a:gd name="T10" fmla="*/ 0 h 1"/>
                        <a:gd name="T11" fmla="*/ 1588 w 1588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588" h="1">
                          <a:moveTo>
                            <a:pt x="0" y="0"/>
                          </a:moveTo>
                          <a:lnTo>
                            <a:pt x="1587" y="0"/>
                          </a:lnTo>
                          <a:lnTo>
                            <a:pt x="1588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53265" name="Freeform 119">
                    <a:extLst>
                      <a:ext uri="{FF2B5EF4-FFF2-40B4-BE49-F238E27FC236}">
                        <a16:creationId xmlns:a16="http://schemas.microsoft.com/office/drawing/2014/main" id="{D3EB7330-7148-F51D-EA0D-444595A9D3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65" y="2153"/>
                    <a:ext cx="907" cy="908"/>
                  </a:xfrm>
                  <a:custGeom>
                    <a:avLst/>
                    <a:gdLst>
                      <a:gd name="T0" fmla="*/ 0 w 6611"/>
                      <a:gd name="T1" fmla="*/ 0 h 6617"/>
                      <a:gd name="T2" fmla="*/ 0 w 6611"/>
                      <a:gd name="T3" fmla="*/ 0 h 6617"/>
                      <a:gd name="T4" fmla="*/ 0 w 6611"/>
                      <a:gd name="T5" fmla="*/ 0 h 6617"/>
                      <a:gd name="T6" fmla="*/ 0 w 6611"/>
                      <a:gd name="T7" fmla="*/ 0 h 6617"/>
                      <a:gd name="T8" fmla="*/ 0 w 6611"/>
                      <a:gd name="T9" fmla="*/ 0 h 6617"/>
                      <a:gd name="T10" fmla="*/ 0 w 6611"/>
                      <a:gd name="T11" fmla="*/ 0 h 6617"/>
                      <a:gd name="T12" fmla="*/ 0 w 6611"/>
                      <a:gd name="T13" fmla="*/ 0 h 6617"/>
                      <a:gd name="T14" fmla="*/ 0 w 6611"/>
                      <a:gd name="T15" fmla="*/ 0 h 6617"/>
                      <a:gd name="T16" fmla="*/ 0 w 6611"/>
                      <a:gd name="T17" fmla="*/ 0 h 6617"/>
                      <a:gd name="T18" fmla="*/ 0 w 6611"/>
                      <a:gd name="T19" fmla="*/ 0 h 6617"/>
                      <a:gd name="T20" fmla="*/ 0 w 6611"/>
                      <a:gd name="T21" fmla="*/ 0 h 6617"/>
                      <a:gd name="T22" fmla="*/ 0 w 6611"/>
                      <a:gd name="T23" fmla="*/ 0 h 6617"/>
                      <a:gd name="T24" fmla="*/ 0 w 6611"/>
                      <a:gd name="T25" fmla="*/ 0 h 6617"/>
                      <a:gd name="T26" fmla="*/ 0 w 6611"/>
                      <a:gd name="T27" fmla="*/ 0 h 6617"/>
                      <a:gd name="T28" fmla="*/ 0 w 6611"/>
                      <a:gd name="T29" fmla="*/ 0 h 6617"/>
                      <a:gd name="T30" fmla="*/ 0 w 6611"/>
                      <a:gd name="T31" fmla="*/ 0 h 6617"/>
                      <a:gd name="T32" fmla="*/ 0 w 6611"/>
                      <a:gd name="T33" fmla="*/ 0 h 6617"/>
                      <a:gd name="T34" fmla="*/ 0 w 6611"/>
                      <a:gd name="T35" fmla="*/ 0 h 6617"/>
                      <a:gd name="T36" fmla="*/ 0 w 6611"/>
                      <a:gd name="T37" fmla="*/ 0 h 6617"/>
                      <a:gd name="T38" fmla="*/ 0 w 6611"/>
                      <a:gd name="T39" fmla="*/ 0 h 6617"/>
                      <a:gd name="T40" fmla="*/ 0 w 6611"/>
                      <a:gd name="T41" fmla="*/ 0 h 6617"/>
                      <a:gd name="T42" fmla="*/ 0 w 6611"/>
                      <a:gd name="T43" fmla="*/ 0 h 6617"/>
                      <a:gd name="T44" fmla="*/ 0 w 6611"/>
                      <a:gd name="T45" fmla="*/ 0 h 6617"/>
                      <a:gd name="T46" fmla="*/ 0 w 6611"/>
                      <a:gd name="T47" fmla="*/ 0 h 6617"/>
                      <a:gd name="T48" fmla="*/ 0 w 6611"/>
                      <a:gd name="T49" fmla="*/ 0 h 6617"/>
                      <a:gd name="T50" fmla="*/ 0 w 6611"/>
                      <a:gd name="T51" fmla="*/ 0 h 6617"/>
                      <a:gd name="T52" fmla="*/ 0 w 6611"/>
                      <a:gd name="T53" fmla="*/ 0 h 6617"/>
                      <a:gd name="T54" fmla="*/ 0 w 6611"/>
                      <a:gd name="T55" fmla="*/ 0 h 6617"/>
                      <a:gd name="T56" fmla="*/ 0 w 6611"/>
                      <a:gd name="T57" fmla="*/ 0 h 6617"/>
                      <a:gd name="T58" fmla="*/ 0 w 6611"/>
                      <a:gd name="T59" fmla="*/ 0 h 6617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6611"/>
                      <a:gd name="T91" fmla="*/ 0 h 6617"/>
                      <a:gd name="T92" fmla="*/ 6611 w 6611"/>
                      <a:gd name="T93" fmla="*/ 6617 h 6617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6611" h="6617">
                        <a:moveTo>
                          <a:pt x="6610" y="3309"/>
                        </a:moveTo>
                        <a:lnTo>
                          <a:pt x="6527" y="2572"/>
                        </a:lnTo>
                        <a:lnTo>
                          <a:pt x="6283" y="1873"/>
                        </a:lnTo>
                        <a:lnTo>
                          <a:pt x="5889" y="1246"/>
                        </a:lnTo>
                        <a:lnTo>
                          <a:pt x="5366" y="722"/>
                        </a:lnTo>
                        <a:lnTo>
                          <a:pt x="4739" y="328"/>
                        </a:lnTo>
                        <a:lnTo>
                          <a:pt x="4041" y="84"/>
                        </a:lnTo>
                        <a:lnTo>
                          <a:pt x="3305" y="0"/>
                        </a:lnTo>
                        <a:lnTo>
                          <a:pt x="2570" y="84"/>
                        </a:lnTo>
                        <a:lnTo>
                          <a:pt x="1871" y="328"/>
                        </a:lnTo>
                        <a:lnTo>
                          <a:pt x="1245" y="722"/>
                        </a:lnTo>
                        <a:lnTo>
                          <a:pt x="721" y="1246"/>
                        </a:lnTo>
                        <a:lnTo>
                          <a:pt x="328" y="1873"/>
                        </a:lnTo>
                        <a:lnTo>
                          <a:pt x="83" y="2572"/>
                        </a:lnTo>
                        <a:lnTo>
                          <a:pt x="0" y="3309"/>
                        </a:lnTo>
                        <a:lnTo>
                          <a:pt x="83" y="4045"/>
                        </a:lnTo>
                        <a:lnTo>
                          <a:pt x="328" y="4744"/>
                        </a:lnTo>
                        <a:lnTo>
                          <a:pt x="721" y="5372"/>
                        </a:lnTo>
                        <a:lnTo>
                          <a:pt x="1245" y="5896"/>
                        </a:lnTo>
                        <a:lnTo>
                          <a:pt x="1871" y="6290"/>
                        </a:lnTo>
                        <a:lnTo>
                          <a:pt x="2570" y="6534"/>
                        </a:lnTo>
                        <a:lnTo>
                          <a:pt x="3305" y="6617"/>
                        </a:lnTo>
                        <a:lnTo>
                          <a:pt x="4041" y="6534"/>
                        </a:lnTo>
                        <a:lnTo>
                          <a:pt x="4739" y="6290"/>
                        </a:lnTo>
                        <a:lnTo>
                          <a:pt x="5366" y="5896"/>
                        </a:lnTo>
                        <a:lnTo>
                          <a:pt x="5889" y="5372"/>
                        </a:lnTo>
                        <a:lnTo>
                          <a:pt x="6283" y="4744"/>
                        </a:lnTo>
                        <a:lnTo>
                          <a:pt x="6527" y="4045"/>
                        </a:lnTo>
                        <a:lnTo>
                          <a:pt x="6610" y="3309"/>
                        </a:lnTo>
                        <a:lnTo>
                          <a:pt x="6611" y="3309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266" name="Freeform 120">
                    <a:extLst>
                      <a:ext uri="{FF2B5EF4-FFF2-40B4-BE49-F238E27FC236}">
                        <a16:creationId xmlns:a16="http://schemas.microsoft.com/office/drawing/2014/main" id="{A0B4061D-A699-A598-DED7-075BFB9722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61" y="3058"/>
                    <a:ext cx="1" cy="166"/>
                  </a:xfrm>
                  <a:custGeom>
                    <a:avLst/>
                    <a:gdLst>
                      <a:gd name="T0" fmla="*/ 0 w 1"/>
                      <a:gd name="T1" fmla="*/ 0 h 1210"/>
                      <a:gd name="T2" fmla="*/ 0 w 1"/>
                      <a:gd name="T3" fmla="*/ 0 h 1210"/>
                      <a:gd name="T4" fmla="*/ 1 w 1"/>
                      <a:gd name="T5" fmla="*/ 0 h 1210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210"/>
                      <a:gd name="T11" fmla="*/ 1 w 1"/>
                      <a:gd name="T12" fmla="*/ 1210 h 121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210">
                        <a:moveTo>
                          <a:pt x="0" y="0"/>
                        </a:moveTo>
                        <a:lnTo>
                          <a:pt x="0" y="1210"/>
                        </a:lnTo>
                        <a:lnTo>
                          <a:pt x="1" y="1210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267" name="Freeform 121">
                    <a:extLst>
                      <a:ext uri="{FF2B5EF4-FFF2-40B4-BE49-F238E27FC236}">
                        <a16:creationId xmlns:a16="http://schemas.microsoft.com/office/drawing/2014/main" id="{86CE10E6-B46E-5754-D527-1C7B2CDD83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76" y="3058"/>
                    <a:ext cx="1" cy="166"/>
                  </a:xfrm>
                  <a:custGeom>
                    <a:avLst/>
                    <a:gdLst>
                      <a:gd name="T0" fmla="*/ 0 w 1"/>
                      <a:gd name="T1" fmla="*/ 0 h 1210"/>
                      <a:gd name="T2" fmla="*/ 0 w 1"/>
                      <a:gd name="T3" fmla="*/ 0 h 1210"/>
                      <a:gd name="T4" fmla="*/ 1 w 1"/>
                      <a:gd name="T5" fmla="*/ 0 h 1210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210"/>
                      <a:gd name="T11" fmla="*/ 1 w 1"/>
                      <a:gd name="T12" fmla="*/ 1210 h 121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210">
                        <a:moveTo>
                          <a:pt x="0" y="0"/>
                        </a:moveTo>
                        <a:lnTo>
                          <a:pt x="0" y="1210"/>
                        </a:lnTo>
                        <a:lnTo>
                          <a:pt x="1" y="1210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3263" name="Oval 122">
                  <a:extLst>
                    <a:ext uri="{FF2B5EF4-FFF2-40B4-BE49-F238E27FC236}">
                      <a16:creationId xmlns:a16="http://schemas.microsoft.com/office/drawing/2014/main" id="{81FB138D-52FE-FC8E-9383-FE560F4158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3" y="1991"/>
                  <a:ext cx="1234" cy="1234"/>
                </a:xfrm>
                <a:prstGeom prst="ellips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1pPr>
                  <a:lvl2pPr marL="742950" indent="-285750"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2pPr>
                  <a:lvl3pPr marL="1143000" indent="-228600"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3pPr>
                  <a:lvl4pPr marL="1600200" indent="-228600"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4pPr>
                  <a:lvl5pPr marL="2057400" indent="-228600"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5pPr>
                  <a:lvl6pPr marL="2514600" indent="-228600" algn="just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6pPr>
                  <a:lvl7pPr marL="2971800" indent="-228600" algn="just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7pPr>
                  <a:lvl8pPr marL="3429000" indent="-228600" algn="just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8pPr>
                  <a:lvl9pPr marL="3886200" indent="-228600" algn="just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8808666C-7D2B-4812-5175-7924F61C3AA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09800" y="330200"/>
            <a:ext cx="7772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8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1. </a:t>
            </a:r>
            <a:r>
              <a:rPr lang="zh-CN" altLang="en-US" sz="28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螺栓连接</a:t>
            </a:r>
          </a:p>
        </p:txBody>
      </p:sp>
      <p:sp>
        <p:nvSpPr>
          <p:cNvPr id="55299" name="灯片编号占位符 4">
            <a:extLst>
              <a:ext uri="{FF2B5EF4-FFF2-40B4-BE49-F238E27FC236}">
                <a16:creationId xmlns:a16="http://schemas.microsoft.com/office/drawing/2014/main" id="{FD43868B-719C-E377-A996-958A0CBB32EE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966479" y="6412076"/>
            <a:ext cx="259043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73FDC97F-FE09-41C6-8696-BC65C080DD2D}" type="slidenum">
              <a:rPr kumimoji="0" lang="en-US" altLang="zh-CN" sz="1100" b="0">
                <a:solidFill>
                  <a:srgbClr val="636363"/>
                </a:solidFill>
              </a:rPr>
              <a:pPr/>
              <a:t>27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pic>
        <p:nvPicPr>
          <p:cNvPr id="161799" name="Picture 7" descr="螺纹连接2">
            <a:extLst>
              <a:ext uri="{FF2B5EF4-FFF2-40B4-BE49-F238E27FC236}">
                <a16:creationId xmlns:a16="http://schemas.microsoft.com/office/drawing/2014/main" id="{E96AC845-3E5D-A077-D216-98605CA0D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63" b="55061"/>
          <a:stretch>
            <a:fillRect/>
          </a:stretch>
        </p:blipFill>
        <p:spPr bwMode="auto">
          <a:xfrm>
            <a:off x="8096251" y="3036889"/>
            <a:ext cx="15906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800" name="Picture 8" descr="螺纹连接2">
            <a:extLst>
              <a:ext uri="{FF2B5EF4-FFF2-40B4-BE49-F238E27FC236}">
                <a16:creationId xmlns:a16="http://schemas.microsoft.com/office/drawing/2014/main" id="{AE1E2ECF-30C2-8BAB-CEC9-3F1B07E5A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4" b="70850"/>
          <a:stretch>
            <a:fillRect/>
          </a:stretch>
        </p:blipFill>
        <p:spPr bwMode="auto">
          <a:xfrm>
            <a:off x="8096251" y="2632075"/>
            <a:ext cx="15906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801" name="Picture 9" descr="螺纹连接2">
            <a:extLst>
              <a:ext uri="{FF2B5EF4-FFF2-40B4-BE49-F238E27FC236}">
                <a16:creationId xmlns:a16="http://schemas.microsoft.com/office/drawing/2014/main" id="{68B59655-75C4-F93D-8655-D1C7814E4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49797" r="18993"/>
          <a:stretch>
            <a:fillRect/>
          </a:stretch>
        </p:blipFill>
        <p:spPr bwMode="auto">
          <a:xfrm>
            <a:off x="8366125" y="1957389"/>
            <a:ext cx="107950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803" name="Picture 11" descr="螺纹连接2">
            <a:extLst>
              <a:ext uri="{FF2B5EF4-FFF2-40B4-BE49-F238E27FC236}">
                <a16:creationId xmlns:a16="http://schemas.microsoft.com/office/drawing/2014/main" id="{111340B5-8EDF-066D-6032-8A59A95AF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64"/>
          <a:stretch>
            <a:fillRect/>
          </a:stretch>
        </p:blipFill>
        <p:spPr bwMode="auto">
          <a:xfrm>
            <a:off x="8096251" y="2108201"/>
            <a:ext cx="15906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804" name="Picture 12" descr="螺纹连接2">
            <a:extLst>
              <a:ext uri="{FF2B5EF4-FFF2-40B4-BE49-F238E27FC236}">
                <a16:creationId xmlns:a16="http://schemas.microsoft.com/office/drawing/2014/main" id="{42F0D876-4ABD-114C-5EE8-912A4DD10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6" b="85425"/>
          <a:stretch>
            <a:fillRect/>
          </a:stretch>
        </p:blipFill>
        <p:spPr bwMode="auto">
          <a:xfrm>
            <a:off x="8096251" y="2563814"/>
            <a:ext cx="159067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13" descr="螺纹连接3">
            <a:extLst>
              <a:ext uri="{FF2B5EF4-FFF2-40B4-BE49-F238E27FC236}">
                <a16:creationId xmlns:a16="http://schemas.microsoft.com/office/drawing/2014/main" id="{6B693603-F39B-AE05-01F6-D9FAB1BA0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4" y="1736726"/>
            <a:ext cx="182403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14" descr="螺纹连接4">
            <a:extLst>
              <a:ext uri="{FF2B5EF4-FFF2-40B4-BE49-F238E27FC236}">
                <a16:creationId xmlns:a16="http://schemas.microsoft.com/office/drawing/2014/main" id="{1B689315-CE80-891C-40B0-EAB153A76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1765300"/>
            <a:ext cx="2292350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9" name="Text Box 22">
            <a:extLst>
              <a:ext uri="{FF2B5EF4-FFF2-40B4-BE49-F238E27FC236}">
                <a16:creationId xmlns:a16="http://schemas.microsoft.com/office/drawing/2014/main" id="{685C5F20-DCFD-1BEC-A08A-05EB42445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775201"/>
            <a:ext cx="7734300" cy="1196975"/>
          </a:xfrm>
          <a:prstGeom prst="rect">
            <a:avLst/>
          </a:prstGeom>
          <a:gradFill rotWithShape="1">
            <a:gsLst>
              <a:gs pos="0">
                <a:srgbClr val="FF9900">
                  <a:alpha val="20000"/>
                </a:srgbClr>
              </a:gs>
              <a:gs pos="100000">
                <a:srgbClr val="FFB443"/>
              </a:gs>
            </a:gsLst>
            <a:lin ang="540000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r>
              <a:rPr lang="en-US" altLang="zh-CN"/>
              <a:t>    </a:t>
            </a:r>
            <a:r>
              <a:rPr lang="zh-CN" altLang="en-US"/>
              <a:t>用公称直径为</a:t>
            </a:r>
            <a:r>
              <a:rPr lang="en-US" altLang="zh-CN"/>
              <a:t>d</a:t>
            </a:r>
            <a:r>
              <a:rPr lang="zh-CN" altLang="en-US"/>
              <a:t>的螺栓连接时，先在两被紧固零件上钻直径为</a:t>
            </a:r>
            <a:r>
              <a:rPr lang="en-US" altLang="zh-CN"/>
              <a:t>1.1d</a:t>
            </a:r>
            <a:r>
              <a:rPr lang="zh-CN" altLang="en-US"/>
              <a:t>的通孔，而后从被紧固零件的一端装入螺栓，在螺栓伸出端加上垫圈，最后用螺母紧固。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80908059-8A67-900D-180C-3FA91728A63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09800" y="260351"/>
            <a:ext cx="77724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） 螺栓连接的比例画法</a:t>
            </a:r>
          </a:p>
        </p:txBody>
      </p:sp>
      <p:sp>
        <p:nvSpPr>
          <p:cNvPr id="57347" name="灯片编号占位符 4">
            <a:extLst>
              <a:ext uri="{FF2B5EF4-FFF2-40B4-BE49-F238E27FC236}">
                <a16:creationId xmlns:a16="http://schemas.microsoft.com/office/drawing/2014/main" id="{7D695A57-3418-FF31-CD89-7CE7D149E426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966479" y="6412076"/>
            <a:ext cx="259043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A95CCA76-9B36-4EEF-9A9F-A6C8E28D778A}" type="slidenum">
              <a:rPr kumimoji="0" lang="en-US" altLang="zh-CN" sz="1100" b="0">
                <a:solidFill>
                  <a:srgbClr val="636363"/>
                </a:solidFill>
              </a:rPr>
              <a:pPr/>
              <a:t>28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grpSp>
        <p:nvGrpSpPr>
          <p:cNvPr id="57348" name="Group 7">
            <a:extLst>
              <a:ext uri="{FF2B5EF4-FFF2-40B4-BE49-F238E27FC236}">
                <a16:creationId xmlns:a16="http://schemas.microsoft.com/office/drawing/2014/main" id="{6799A1A5-EB6A-8367-4D1C-44D8F150EB0E}"/>
              </a:ext>
            </a:extLst>
          </p:cNvPr>
          <p:cNvGrpSpPr>
            <a:grpSpLocks/>
          </p:cNvGrpSpPr>
          <p:nvPr/>
        </p:nvGrpSpPr>
        <p:grpSpPr bwMode="auto">
          <a:xfrm>
            <a:off x="3335338" y="1997076"/>
            <a:ext cx="2235200" cy="1674813"/>
            <a:chOff x="1056" y="793"/>
            <a:chExt cx="1568" cy="1175"/>
          </a:xfrm>
        </p:grpSpPr>
        <p:sp>
          <p:nvSpPr>
            <p:cNvPr id="57641" name="Freeform 8">
              <a:extLst>
                <a:ext uri="{FF2B5EF4-FFF2-40B4-BE49-F238E27FC236}">
                  <a16:creationId xmlns:a16="http://schemas.microsoft.com/office/drawing/2014/main" id="{45228A23-1986-81DC-D3C3-8A6819486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793"/>
              <a:ext cx="34" cy="32"/>
            </a:xfrm>
            <a:custGeom>
              <a:avLst/>
              <a:gdLst>
                <a:gd name="T0" fmla="*/ 0 w 150"/>
                <a:gd name="T1" fmla="*/ 0 h 149"/>
                <a:gd name="T2" fmla="*/ 0 w 150"/>
                <a:gd name="T3" fmla="*/ 0 h 149"/>
                <a:gd name="T4" fmla="*/ 0 w 150"/>
                <a:gd name="T5" fmla="*/ 0 h 149"/>
                <a:gd name="T6" fmla="*/ 0 60000 65536"/>
                <a:gd name="T7" fmla="*/ 0 60000 65536"/>
                <a:gd name="T8" fmla="*/ 0 60000 65536"/>
                <a:gd name="T9" fmla="*/ 0 w 150"/>
                <a:gd name="T10" fmla="*/ 0 h 149"/>
                <a:gd name="T11" fmla="*/ 150 w 150"/>
                <a:gd name="T12" fmla="*/ 149 h 1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0" h="149">
                  <a:moveTo>
                    <a:pt x="0" y="149"/>
                  </a:moveTo>
                  <a:lnTo>
                    <a:pt x="149" y="0"/>
                  </a:lnTo>
                  <a:lnTo>
                    <a:pt x="150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42" name="Freeform 9">
              <a:extLst>
                <a:ext uri="{FF2B5EF4-FFF2-40B4-BE49-F238E27FC236}">
                  <a16:creationId xmlns:a16="http://schemas.microsoft.com/office/drawing/2014/main" id="{B9FECCF0-00A8-B7FE-38CB-A59045D6B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793"/>
              <a:ext cx="127" cy="124"/>
            </a:xfrm>
            <a:custGeom>
              <a:avLst/>
              <a:gdLst>
                <a:gd name="T0" fmla="*/ 0 w 560"/>
                <a:gd name="T1" fmla="*/ 0 h 558"/>
                <a:gd name="T2" fmla="*/ 0 w 560"/>
                <a:gd name="T3" fmla="*/ 0 h 558"/>
                <a:gd name="T4" fmla="*/ 0 w 560"/>
                <a:gd name="T5" fmla="*/ 0 h 558"/>
                <a:gd name="T6" fmla="*/ 0 60000 65536"/>
                <a:gd name="T7" fmla="*/ 0 60000 65536"/>
                <a:gd name="T8" fmla="*/ 0 60000 65536"/>
                <a:gd name="T9" fmla="*/ 0 w 560"/>
                <a:gd name="T10" fmla="*/ 0 h 558"/>
                <a:gd name="T11" fmla="*/ 560 w 560"/>
                <a:gd name="T12" fmla="*/ 558 h 5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0" h="558">
                  <a:moveTo>
                    <a:pt x="0" y="558"/>
                  </a:moveTo>
                  <a:lnTo>
                    <a:pt x="559" y="0"/>
                  </a:lnTo>
                  <a:lnTo>
                    <a:pt x="560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43" name="Freeform 10">
              <a:extLst>
                <a:ext uri="{FF2B5EF4-FFF2-40B4-BE49-F238E27FC236}">
                  <a16:creationId xmlns:a16="http://schemas.microsoft.com/office/drawing/2014/main" id="{15EC84D3-6163-0426-6B1C-D9B6CDEB6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793"/>
              <a:ext cx="219" cy="217"/>
            </a:xfrm>
            <a:custGeom>
              <a:avLst/>
              <a:gdLst>
                <a:gd name="T0" fmla="*/ 0 w 968"/>
                <a:gd name="T1" fmla="*/ 0 h 968"/>
                <a:gd name="T2" fmla="*/ 0 w 968"/>
                <a:gd name="T3" fmla="*/ 0 h 968"/>
                <a:gd name="T4" fmla="*/ 0 w 968"/>
                <a:gd name="T5" fmla="*/ 0 h 968"/>
                <a:gd name="T6" fmla="*/ 0 60000 65536"/>
                <a:gd name="T7" fmla="*/ 0 60000 65536"/>
                <a:gd name="T8" fmla="*/ 0 60000 65536"/>
                <a:gd name="T9" fmla="*/ 0 w 968"/>
                <a:gd name="T10" fmla="*/ 0 h 968"/>
                <a:gd name="T11" fmla="*/ 968 w 968"/>
                <a:gd name="T12" fmla="*/ 968 h 9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8" h="968">
                  <a:moveTo>
                    <a:pt x="0" y="968"/>
                  </a:moveTo>
                  <a:lnTo>
                    <a:pt x="967" y="0"/>
                  </a:lnTo>
                  <a:lnTo>
                    <a:pt x="968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44" name="Freeform 11">
              <a:extLst>
                <a:ext uri="{FF2B5EF4-FFF2-40B4-BE49-F238E27FC236}">
                  <a16:creationId xmlns:a16="http://schemas.microsoft.com/office/drawing/2014/main" id="{28FADF52-AAF6-5D34-9DCE-ED77F7BC1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793"/>
              <a:ext cx="312" cy="309"/>
            </a:xfrm>
            <a:custGeom>
              <a:avLst/>
              <a:gdLst>
                <a:gd name="T0" fmla="*/ 0 w 1376"/>
                <a:gd name="T1" fmla="*/ 1 h 1376"/>
                <a:gd name="T2" fmla="*/ 1 w 1376"/>
                <a:gd name="T3" fmla="*/ 0 h 1376"/>
                <a:gd name="T4" fmla="*/ 1 w 1376"/>
                <a:gd name="T5" fmla="*/ 0 h 1376"/>
                <a:gd name="T6" fmla="*/ 0 60000 65536"/>
                <a:gd name="T7" fmla="*/ 0 60000 65536"/>
                <a:gd name="T8" fmla="*/ 0 60000 65536"/>
                <a:gd name="T9" fmla="*/ 0 w 1376"/>
                <a:gd name="T10" fmla="*/ 0 h 1376"/>
                <a:gd name="T11" fmla="*/ 1376 w 1376"/>
                <a:gd name="T12" fmla="*/ 1376 h 13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6" h="1376">
                  <a:moveTo>
                    <a:pt x="0" y="1376"/>
                  </a:moveTo>
                  <a:lnTo>
                    <a:pt x="1375" y="0"/>
                  </a:lnTo>
                  <a:lnTo>
                    <a:pt x="1376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45" name="Freeform 12">
              <a:extLst>
                <a:ext uri="{FF2B5EF4-FFF2-40B4-BE49-F238E27FC236}">
                  <a16:creationId xmlns:a16="http://schemas.microsoft.com/office/drawing/2014/main" id="{B6B1F906-DA1F-2140-2880-AEF957A75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793"/>
              <a:ext cx="404" cy="402"/>
            </a:xfrm>
            <a:custGeom>
              <a:avLst/>
              <a:gdLst>
                <a:gd name="T0" fmla="*/ 0 w 1785"/>
                <a:gd name="T1" fmla="*/ 1 h 1785"/>
                <a:gd name="T2" fmla="*/ 1 w 1785"/>
                <a:gd name="T3" fmla="*/ 0 h 1785"/>
                <a:gd name="T4" fmla="*/ 1 w 1785"/>
                <a:gd name="T5" fmla="*/ 0 h 1785"/>
                <a:gd name="T6" fmla="*/ 0 60000 65536"/>
                <a:gd name="T7" fmla="*/ 0 60000 65536"/>
                <a:gd name="T8" fmla="*/ 0 60000 65536"/>
                <a:gd name="T9" fmla="*/ 0 w 1785"/>
                <a:gd name="T10" fmla="*/ 0 h 1785"/>
                <a:gd name="T11" fmla="*/ 1785 w 1785"/>
                <a:gd name="T12" fmla="*/ 1785 h 17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85" h="1785">
                  <a:moveTo>
                    <a:pt x="0" y="1785"/>
                  </a:moveTo>
                  <a:lnTo>
                    <a:pt x="1784" y="0"/>
                  </a:lnTo>
                  <a:lnTo>
                    <a:pt x="1785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46" name="Freeform 13">
              <a:extLst>
                <a:ext uri="{FF2B5EF4-FFF2-40B4-BE49-F238E27FC236}">
                  <a16:creationId xmlns:a16="http://schemas.microsoft.com/office/drawing/2014/main" id="{FEB9D3A7-6B9D-DD97-815D-C7721B226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802"/>
              <a:ext cx="488" cy="486"/>
            </a:xfrm>
            <a:custGeom>
              <a:avLst/>
              <a:gdLst>
                <a:gd name="T0" fmla="*/ 0 w 2151"/>
                <a:gd name="T1" fmla="*/ 1 h 2151"/>
                <a:gd name="T2" fmla="*/ 1 w 2151"/>
                <a:gd name="T3" fmla="*/ 0 h 2151"/>
                <a:gd name="T4" fmla="*/ 1 w 2151"/>
                <a:gd name="T5" fmla="*/ 0 h 2151"/>
                <a:gd name="T6" fmla="*/ 0 60000 65536"/>
                <a:gd name="T7" fmla="*/ 0 60000 65536"/>
                <a:gd name="T8" fmla="*/ 0 60000 65536"/>
                <a:gd name="T9" fmla="*/ 0 w 2151"/>
                <a:gd name="T10" fmla="*/ 0 h 2151"/>
                <a:gd name="T11" fmla="*/ 2151 w 2151"/>
                <a:gd name="T12" fmla="*/ 2151 h 2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1" h="2151">
                  <a:moveTo>
                    <a:pt x="0" y="2151"/>
                  </a:moveTo>
                  <a:lnTo>
                    <a:pt x="2150" y="0"/>
                  </a:lnTo>
                  <a:lnTo>
                    <a:pt x="2151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47" name="Freeform 14">
              <a:extLst>
                <a:ext uri="{FF2B5EF4-FFF2-40B4-BE49-F238E27FC236}">
                  <a16:creationId xmlns:a16="http://schemas.microsoft.com/office/drawing/2014/main" id="{274A3790-8398-451E-6AFD-6DF5723A2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895"/>
              <a:ext cx="488" cy="485"/>
            </a:xfrm>
            <a:custGeom>
              <a:avLst/>
              <a:gdLst>
                <a:gd name="T0" fmla="*/ 0 w 2151"/>
                <a:gd name="T1" fmla="*/ 1 h 2151"/>
                <a:gd name="T2" fmla="*/ 1 w 2151"/>
                <a:gd name="T3" fmla="*/ 0 h 2151"/>
                <a:gd name="T4" fmla="*/ 1 w 2151"/>
                <a:gd name="T5" fmla="*/ 0 h 2151"/>
                <a:gd name="T6" fmla="*/ 0 60000 65536"/>
                <a:gd name="T7" fmla="*/ 0 60000 65536"/>
                <a:gd name="T8" fmla="*/ 0 60000 65536"/>
                <a:gd name="T9" fmla="*/ 0 w 2151"/>
                <a:gd name="T10" fmla="*/ 0 h 2151"/>
                <a:gd name="T11" fmla="*/ 2151 w 2151"/>
                <a:gd name="T12" fmla="*/ 2151 h 2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1" h="2151">
                  <a:moveTo>
                    <a:pt x="0" y="2151"/>
                  </a:moveTo>
                  <a:lnTo>
                    <a:pt x="2150" y="0"/>
                  </a:lnTo>
                  <a:lnTo>
                    <a:pt x="2151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48" name="Freeform 15">
              <a:extLst>
                <a:ext uri="{FF2B5EF4-FFF2-40B4-BE49-F238E27FC236}">
                  <a16:creationId xmlns:a16="http://schemas.microsoft.com/office/drawing/2014/main" id="{CA476F8A-A0D7-4781-E868-4CA26EF49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987"/>
              <a:ext cx="461" cy="459"/>
            </a:xfrm>
            <a:custGeom>
              <a:avLst/>
              <a:gdLst>
                <a:gd name="T0" fmla="*/ 0 w 2031"/>
                <a:gd name="T1" fmla="*/ 1 h 2032"/>
                <a:gd name="T2" fmla="*/ 1 w 2031"/>
                <a:gd name="T3" fmla="*/ 0 h 2032"/>
                <a:gd name="T4" fmla="*/ 1 w 2031"/>
                <a:gd name="T5" fmla="*/ 0 h 2032"/>
                <a:gd name="T6" fmla="*/ 0 60000 65536"/>
                <a:gd name="T7" fmla="*/ 0 60000 65536"/>
                <a:gd name="T8" fmla="*/ 0 60000 65536"/>
                <a:gd name="T9" fmla="*/ 0 w 2031"/>
                <a:gd name="T10" fmla="*/ 0 h 2032"/>
                <a:gd name="T11" fmla="*/ 2031 w 2031"/>
                <a:gd name="T12" fmla="*/ 2032 h 20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31" h="2032">
                  <a:moveTo>
                    <a:pt x="0" y="2032"/>
                  </a:moveTo>
                  <a:lnTo>
                    <a:pt x="2030" y="0"/>
                  </a:lnTo>
                  <a:lnTo>
                    <a:pt x="2031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49" name="Freeform 16">
              <a:extLst>
                <a:ext uri="{FF2B5EF4-FFF2-40B4-BE49-F238E27FC236}">
                  <a16:creationId xmlns:a16="http://schemas.microsoft.com/office/drawing/2014/main" id="{F26DF296-0B74-F7AC-EB06-C655FC907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" y="1078"/>
              <a:ext cx="368" cy="368"/>
            </a:xfrm>
            <a:custGeom>
              <a:avLst/>
              <a:gdLst>
                <a:gd name="T0" fmla="*/ 0 w 1622"/>
                <a:gd name="T1" fmla="*/ 1 h 1622"/>
                <a:gd name="T2" fmla="*/ 1 w 1622"/>
                <a:gd name="T3" fmla="*/ 0 h 1622"/>
                <a:gd name="T4" fmla="*/ 1 w 1622"/>
                <a:gd name="T5" fmla="*/ 0 h 1622"/>
                <a:gd name="T6" fmla="*/ 0 60000 65536"/>
                <a:gd name="T7" fmla="*/ 0 60000 65536"/>
                <a:gd name="T8" fmla="*/ 0 60000 65536"/>
                <a:gd name="T9" fmla="*/ 0 w 1622"/>
                <a:gd name="T10" fmla="*/ 0 h 1622"/>
                <a:gd name="T11" fmla="*/ 1622 w 1622"/>
                <a:gd name="T12" fmla="*/ 1622 h 16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22" h="1622">
                  <a:moveTo>
                    <a:pt x="0" y="1622"/>
                  </a:moveTo>
                  <a:lnTo>
                    <a:pt x="1621" y="0"/>
                  </a:lnTo>
                  <a:lnTo>
                    <a:pt x="1622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50" name="Freeform 17">
              <a:extLst>
                <a:ext uri="{FF2B5EF4-FFF2-40B4-BE49-F238E27FC236}">
                  <a16:creationId xmlns:a16="http://schemas.microsoft.com/office/drawing/2014/main" id="{C197FDC9-0D2F-80F1-DE98-5BCCD48CA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" y="1170"/>
              <a:ext cx="276" cy="276"/>
            </a:xfrm>
            <a:custGeom>
              <a:avLst/>
              <a:gdLst>
                <a:gd name="T0" fmla="*/ 0 w 1213"/>
                <a:gd name="T1" fmla="*/ 1 h 1214"/>
                <a:gd name="T2" fmla="*/ 1 w 1213"/>
                <a:gd name="T3" fmla="*/ 0 h 1214"/>
                <a:gd name="T4" fmla="*/ 1 w 1213"/>
                <a:gd name="T5" fmla="*/ 0 h 1214"/>
                <a:gd name="T6" fmla="*/ 0 60000 65536"/>
                <a:gd name="T7" fmla="*/ 0 60000 65536"/>
                <a:gd name="T8" fmla="*/ 0 60000 65536"/>
                <a:gd name="T9" fmla="*/ 0 w 1213"/>
                <a:gd name="T10" fmla="*/ 0 h 1214"/>
                <a:gd name="T11" fmla="*/ 1213 w 1213"/>
                <a:gd name="T12" fmla="*/ 1214 h 1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13" h="1214">
                  <a:moveTo>
                    <a:pt x="0" y="1214"/>
                  </a:moveTo>
                  <a:lnTo>
                    <a:pt x="1212" y="0"/>
                  </a:lnTo>
                  <a:lnTo>
                    <a:pt x="1213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51" name="Freeform 18">
              <a:extLst>
                <a:ext uri="{FF2B5EF4-FFF2-40B4-BE49-F238E27FC236}">
                  <a16:creationId xmlns:a16="http://schemas.microsoft.com/office/drawing/2014/main" id="{809E8D4D-7A9B-BC75-AD10-33E6E1207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1" y="1263"/>
              <a:ext cx="183" cy="183"/>
            </a:xfrm>
            <a:custGeom>
              <a:avLst/>
              <a:gdLst>
                <a:gd name="T0" fmla="*/ 0 w 805"/>
                <a:gd name="T1" fmla="*/ 0 h 805"/>
                <a:gd name="T2" fmla="*/ 0 w 805"/>
                <a:gd name="T3" fmla="*/ 0 h 805"/>
                <a:gd name="T4" fmla="*/ 0 w 805"/>
                <a:gd name="T5" fmla="*/ 0 h 805"/>
                <a:gd name="T6" fmla="*/ 0 60000 65536"/>
                <a:gd name="T7" fmla="*/ 0 60000 65536"/>
                <a:gd name="T8" fmla="*/ 0 60000 65536"/>
                <a:gd name="T9" fmla="*/ 0 w 805"/>
                <a:gd name="T10" fmla="*/ 0 h 805"/>
                <a:gd name="T11" fmla="*/ 805 w 805"/>
                <a:gd name="T12" fmla="*/ 805 h 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5" h="805">
                  <a:moveTo>
                    <a:pt x="0" y="805"/>
                  </a:moveTo>
                  <a:lnTo>
                    <a:pt x="804" y="0"/>
                  </a:lnTo>
                  <a:lnTo>
                    <a:pt x="805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52" name="Freeform 19">
              <a:extLst>
                <a:ext uri="{FF2B5EF4-FFF2-40B4-BE49-F238E27FC236}">
                  <a16:creationId xmlns:a16="http://schemas.microsoft.com/office/drawing/2014/main" id="{BDD416DB-47C6-2DBA-85D5-C165CAE40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1356"/>
              <a:ext cx="90" cy="90"/>
            </a:xfrm>
            <a:custGeom>
              <a:avLst/>
              <a:gdLst>
                <a:gd name="T0" fmla="*/ 0 w 396"/>
                <a:gd name="T1" fmla="*/ 0 h 396"/>
                <a:gd name="T2" fmla="*/ 0 w 396"/>
                <a:gd name="T3" fmla="*/ 0 h 396"/>
                <a:gd name="T4" fmla="*/ 0 w 396"/>
                <a:gd name="T5" fmla="*/ 0 h 396"/>
                <a:gd name="T6" fmla="*/ 0 60000 65536"/>
                <a:gd name="T7" fmla="*/ 0 60000 65536"/>
                <a:gd name="T8" fmla="*/ 0 60000 65536"/>
                <a:gd name="T9" fmla="*/ 0 w 396"/>
                <a:gd name="T10" fmla="*/ 0 h 396"/>
                <a:gd name="T11" fmla="*/ 396 w 396"/>
                <a:gd name="T12" fmla="*/ 396 h 3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6" h="396">
                  <a:moveTo>
                    <a:pt x="0" y="396"/>
                  </a:moveTo>
                  <a:lnTo>
                    <a:pt x="395" y="0"/>
                  </a:lnTo>
                  <a:lnTo>
                    <a:pt x="396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53" name="Freeform 20">
              <a:extLst>
                <a:ext uri="{FF2B5EF4-FFF2-40B4-BE49-F238E27FC236}">
                  <a16:creationId xmlns:a16="http://schemas.microsoft.com/office/drawing/2014/main" id="{659C9F20-79F8-686E-AFA1-803B85BCD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" y="793"/>
              <a:ext cx="61" cy="59"/>
            </a:xfrm>
            <a:custGeom>
              <a:avLst/>
              <a:gdLst>
                <a:gd name="T0" fmla="*/ 0 w 269"/>
                <a:gd name="T1" fmla="*/ 0 h 268"/>
                <a:gd name="T2" fmla="*/ 0 w 269"/>
                <a:gd name="T3" fmla="*/ 0 h 268"/>
                <a:gd name="T4" fmla="*/ 0 w 269"/>
                <a:gd name="T5" fmla="*/ 0 h 268"/>
                <a:gd name="T6" fmla="*/ 0 60000 65536"/>
                <a:gd name="T7" fmla="*/ 0 60000 65536"/>
                <a:gd name="T8" fmla="*/ 0 60000 65536"/>
                <a:gd name="T9" fmla="*/ 0 w 269"/>
                <a:gd name="T10" fmla="*/ 0 h 268"/>
                <a:gd name="T11" fmla="*/ 269 w 269"/>
                <a:gd name="T12" fmla="*/ 268 h 2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" h="268">
                  <a:moveTo>
                    <a:pt x="0" y="268"/>
                  </a:moveTo>
                  <a:lnTo>
                    <a:pt x="267" y="0"/>
                  </a:lnTo>
                  <a:lnTo>
                    <a:pt x="269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54" name="Freeform 21">
              <a:extLst>
                <a:ext uri="{FF2B5EF4-FFF2-40B4-BE49-F238E27FC236}">
                  <a16:creationId xmlns:a16="http://schemas.microsoft.com/office/drawing/2014/main" id="{C402C96A-0F0E-D5BB-00F8-4C08094DB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" y="793"/>
              <a:ext cx="154" cy="151"/>
            </a:xfrm>
            <a:custGeom>
              <a:avLst/>
              <a:gdLst>
                <a:gd name="T0" fmla="*/ 0 w 677"/>
                <a:gd name="T1" fmla="*/ 0 h 677"/>
                <a:gd name="T2" fmla="*/ 0 w 677"/>
                <a:gd name="T3" fmla="*/ 0 h 677"/>
                <a:gd name="T4" fmla="*/ 0 w 677"/>
                <a:gd name="T5" fmla="*/ 0 h 677"/>
                <a:gd name="T6" fmla="*/ 0 60000 65536"/>
                <a:gd name="T7" fmla="*/ 0 60000 65536"/>
                <a:gd name="T8" fmla="*/ 0 60000 65536"/>
                <a:gd name="T9" fmla="*/ 0 w 677"/>
                <a:gd name="T10" fmla="*/ 0 h 677"/>
                <a:gd name="T11" fmla="*/ 677 w 677"/>
                <a:gd name="T12" fmla="*/ 677 h 6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7" h="677">
                  <a:moveTo>
                    <a:pt x="0" y="677"/>
                  </a:moveTo>
                  <a:lnTo>
                    <a:pt x="676" y="0"/>
                  </a:lnTo>
                  <a:lnTo>
                    <a:pt x="677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55" name="Freeform 22">
              <a:extLst>
                <a:ext uri="{FF2B5EF4-FFF2-40B4-BE49-F238E27FC236}">
                  <a16:creationId xmlns:a16="http://schemas.microsoft.com/office/drawing/2014/main" id="{9726665A-E2DE-621A-16EF-EDC91A811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" y="793"/>
              <a:ext cx="246" cy="244"/>
            </a:xfrm>
            <a:custGeom>
              <a:avLst/>
              <a:gdLst>
                <a:gd name="T0" fmla="*/ 0 w 1085"/>
                <a:gd name="T1" fmla="*/ 1 h 1086"/>
                <a:gd name="T2" fmla="*/ 1 w 1085"/>
                <a:gd name="T3" fmla="*/ 0 h 1086"/>
                <a:gd name="T4" fmla="*/ 1 w 1085"/>
                <a:gd name="T5" fmla="*/ 0 h 1086"/>
                <a:gd name="T6" fmla="*/ 0 60000 65536"/>
                <a:gd name="T7" fmla="*/ 0 60000 65536"/>
                <a:gd name="T8" fmla="*/ 0 60000 65536"/>
                <a:gd name="T9" fmla="*/ 0 w 1085"/>
                <a:gd name="T10" fmla="*/ 0 h 1086"/>
                <a:gd name="T11" fmla="*/ 1085 w 1085"/>
                <a:gd name="T12" fmla="*/ 1086 h 10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5" h="1086">
                  <a:moveTo>
                    <a:pt x="0" y="1086"/>
                  </a:moveTo>
                  <a:lnTo>
                    <a:pt x="1084" y="0"/>
                  </a:lnTo>
                  <a:lnTo>
                    <a:pt x="1085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56" name="Freeform 23">
              <a:extLst>
                <a:ext uri="{FF2B5EF4-FFF2-40B4-BE49-F238E27FC236}">
                  <a16:creationId xmlns:a16="http://schemas.microsoft.com/office/drawing/2014/main" id="{C71D074E-01C1-082D-5832-4C616CA3E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" y="793"/>
              <a:ext cx="337" cy="337"/>
            </a:xfrm>
            <a:custGeom>
              <a:avLst/>
              <a:gdLst>
                <a:gd name="T0" fmla="*/ 0 w 1495"/>
                <a:gd name="T1" fmla="*/ 1 h 1495"/>
                <a:gd name="T2" fmla="*/ 1 w 1495"/>
                <a:gd name="T3" fmla="*/ 0 h 1495"/>
                <a:gd name="T4" fmla="*/ 1 w 1495"/>
                <a:gd name="T5" fmla="*/ 0 h 1495"/>
                <a:gd name="T6" fmla="*/ 0 60000 65536"/>
                <a:gd name="T7" fmla="*/ 0 60000 65536"/>
                <a:gd name="T8" fmla="*/ 0 60000 65536"/>
                <a:gd name="T9" fmla="*/ 0 w 1495"/>
                <a:gd name="T10" fmla="*/ 0 h 1495"/>
                <a:gd name="T11" fmla="*/ 1495 w 1495"/>
                <a:gd name="T12" fmla="*/ 1495 h 14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95" h="1495">
                  <a:moveTo>
                    <a:pt x="0" y="1495"/>
                  </a:moveTo>
                  <a:lnTo>
                    <a:pt x="1494" y="0"/>
                  </a:lnTo>
                  <a:lnTo>
                    <a:pt x="1495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57" name="Freeform 24">
              <a:extLst>
                <a:ext uri="{FF2B5EF4-FFF2-40B4-BE49-F238E27FC236}">
                  <a16:creationId xmlns:a16="http://schemas.microsoft.com/office/drawing/2014/main" id="{7F6863B8-3C8C-71DD-C20F-6F53F4A5F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" y="793"/>
              <a:ext cx="429" cy="429"/>
            </a:xfrm>
            <a:custGeom>
              <a:avLst/>
              <a:gdLst>
                <a:gd name="T0" fmla="*/ 0 w 1903"/>
                <a:gd name="T1" fmla="*/ 1 h 1904"/>
                <a:gd name="T2" fmla="*/ 1 w 1903"/>
                <a:gd name="T3" fmla="*/ 0 h 1904"/>
                <a:gd name="T4" fmla="*/ 1 w 1903"/>
                <a:gd name="T5" fmla="*/ 0 h 1904"/>
                <a:gd name="T6" fmla="*/ 0 60000 65536"/>
                <a:gd name="T7" fmla="*/ 0 60000 65536"/>
                <a:gd name="T8" fmla="*/ 0 60000 65536"/>
                <a:gd name="T9" fmla="*/ 0 w 1903"/>
                <a:gd name="T10" fmla="*/ 0 h 1904"/>
                <a:gd name="T11" fmla="*/ 1903 w 1903"/>
                <a:gd name="T12" fmla="*/ 1904 h 19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03" h="1904">
                  <a:moveTo>
                    <a:pt x="0" y="1904"/>
                  </a:moveTo>
                  <a:lnTo>
                    <a:pt x="1902" y="0"/>
                  </a:lnTo>
                  <a:lnTo>
                    <a:pt x="1903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58" name="Freeform 25">
              <a:extLst>
                <a:ext uri="{FF2B5EF4-FFF2-40B4-BE49-F238E27FC236}">
                  <a16:creationId xmlns:a16="http://schemas.microsoft.com/office/drawing/2014/main" id="{B4BC84D7-F29B-335E-BB07-59E1C365E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" y="829"/>
              <a:ext cx="486" cy="486"/>
            </a:xfrm>
            <a:custGeom>
              <a:avLst/>
              <a:gdLst>
                <a:gd name="T0" fmla="*/ 0 w 2150"/>
                <a:gd name="T1" fmla="*/ 1 h 2151"/>
                <a:gd name="T2" fmla="*/ 1 w 2150"/>
                <a:gd name="T3" fmla="*/ 0 h 2151"/>
                <a:gd name="T4" fmla="*/ 1 w 2150"/>
                <a:gd name="T5" fmla="*/ 0 h 2151"/>
                <a:gd name="T6" fmla="*/ 0 60000 65536"/>
                <a:gd name="T7" fmla="*/ 0 60000 65536"/>
                <a:gd name="T8" fmla="*/ 0 60000 65536"/>
                <a:gd name="T9" fmla="*/ 0 w 2150"/>
                <a:gd name="T10" fmla="*/ 0 h 2151"/>
                <a:gd name="T11" fmla="*/ 2150 w 2150"/>
                <a:gd name="T12" fmla="*/ 2151 h 2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0" h="2151">
                  <a:moveTo>
                    <a:pt x="0" y="2151"/>
                  </a:moveTo>
                  <a:lnTo>
                    <a:pt x="2149" y="0"/>
                  </a:lnTo>
                  <a:lnTo>
                    <a:pt x="2150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59" name="Freeform 26">
              <a:extLst>
                <a:ext uri="{FF2B5EF4-FFF2-40B4-BE49-F238E27FC236}">
                  <a16:creationId xmlns:a16="http://schemas.microsoft.com/office/drawing/2014/main" id="{35E355D6-C714-3A2C-7523-1B031F126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" y="922"/>
              <a:ext cx="486" cy="485"/>
            </a:xfrm>
            <a:custGeom>
              <a:avLst/>
              <a:gdLst>
                <a:gd name="T0" fmla="*/ 0 w 2150"/>
                <a:gd name="T1" fmla="*/ 1 h 2151"/>
                <a:gd name="T2" fmla="*/ 1 w 2150"/>
                <a:gd name="T3" fmla="*/ 0 h 2151"/>
                <a:gd name="T4" fmla="*/ 1 w 2150"/>
                <a:gd name="T5" fmla="*/ 0 h 2151"/>
                <a:gd name="T6" fmla="*/ 0 60000 65536"/>
                <a:gd name="T7" fmla="*/ 0 60000 65536"/>
                <a:gd name="T8" fmla="*/ 0 60000 65536"/>
                <a:gd name="T9" fmla="*/ 0 w 2150"/>
                <a:gd name="T10" fmla="*/ 0 h 2151"/>
                <a:gd name="T11" fmla="*/ 2150 w 2150"/>
                <a:gd name="T12" fmla="*/ 2151 h 2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0" h="2151">
                  <a:moveTo>
                    <a:pt x="0" y="2151"/>
                  </a:moveTo>
                  <a:lnTo>
                    <a:pt x="2149" y="0"/>
                  </a:lnTo>
                  <a:lnTo>
                    <a:pt x="2150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60" name="Freeform 27">
              <a:extLst>
                <a:ext uri="{FF2B5EF4-FFF2-40B4-BE49-F238E27FC236}">
                  <a16:creationId xmlns:a16="http://schemas.microsoft.com/office/drawing/2014/main" id="{5E6237DB-0651-2626-A2FC-E92C3DFA0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" y="1012"/>
              <a:ext cx="432" cy="434"/>
            </a:xfrm>
            <a:custGeom>
              <a:avLst/>
              <a:gdLst>
                <a:gd name="T0" fmla="*/ 0 w 1911"/>
                <a:gd name="T1" fmla="*/ 1 h 1913"/>
                <a:gd name="T2" fmla="*/ 1 w 1911"/>
                <a:gd name="T3" fmla="*/ 0 h 1913"/>
                <a:gd name="T4" fmla="*/ 1 w 1911"/>
                <a:gd name="T5" fmla="*/ 0 h 1913"/>
                <a:gd name="T6" fmla="*/ 0 60000 65536"/>
                <a:gd name="T7" fmla="*/ 0 60000 65536"/>
                <a:gd name="T8" fmla="*/ 0 60000 65536"/>
                <a:gd name="T9" fmla="*/ 0 w 1911"/>
                <a:gd name="T10" fmla="*/ 0 h 1913"/>
                <a:gd name="T11" fmla="*/ 1911 w 1911"/>
                <a:gd name="T12" fmla="*/ 1913 h 19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1" h="1913">
                  <a:moveTo>
                    <a:pt x="0" y="1913"/>
                  </a:moveTo>
                  <a:lnTo>
                    <a:pt x="1910" y="0"/>
                  </a:lnTo>
                  <a:lnTo>
                    <a:pt x="1911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61" name="Freeform 28">
              <a:extLst>
                <a:ext uri="{FF2B5EF4-FFF2-40B4-BE49-F238E27FC236}">
                  <a16:creationId xmlns:a16="http://schemas.microsoft.com/office/drawing/2014/main" id="{ED356176-B4FD-E128-63DC-89390428C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5" y="1105"/>
              <a:ext cx="339" cy="341"/>
            </a:xfrm>
            <a:custGeom>
              <a:avLst/>
              <a:gdLst>
                <a:gd name="T0" fmla="*/ 0 w 1503"/>
                <a:gd name="T1" fmla="*/ 1 h 1503"/>
                <a:gd name="T2" fmla="*/ 1 w 1503"/>
                <a:gd name="T3" fmla="*/ 0 h 1503"/>
                <a:gd name="T4" fmla="*/ 1 w 1503"/>
                <a:gd name="T5" fmla="*/ 0 h 1503"/>
                <a:gd name="T6" fmla="*/ 0 60000 65536"/>
                <a:gd name="T7" fmla="*/ 0 60000 65536"/>
                <a:gd name="T8" fmla="*/ 0 60000 65536"/>
                <a:gd name="T9" fmla="*/ 0 w 1503"/>
                <a:gd name="T10" fmla="*/ 0 h 1503"/>
                <a:gd name="T11" fmla="*/ 1503 w 1503"/>
                <a:gd name="T12" fmla="*/ 1503 h 15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03" h="1503">
                  <a:moveTo>
                    <a:pt x="0" y="1503"/>
                  </a:moveTo>
                  <a:lnTo>
                    <a:pt x="1502" y="0"/>
                  </a:lnTo>
                  <a:lnTo>
                    <a:pt x="1503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62" name="Freeform 29">
              <a:extLst>
                <a:ext uri="{FF2B5EF4-FFF2-40B4-BE49-F238E27FC236}">
                  <a16:creationId xmlns:a16="http://schemas.microsoft.com/office/drawing/2014/main" id="{63E791BC-758C-1B96-7B7D-AE4FA4931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" y="1197"/>
              <a:ext cx="247" cy="249"/>
            </a:xfrm>
            <a:custGeom>
              <a:avLst/>
              <a:gdLst>
                <a:gd name="T0" fmla="*/ 0 w 1095"/>
                <a:gd name="T1" fmla="*/ 1 h 1095"/>
                <a:gd name="T2" fmla="*/ 1 w 1095"/>
                <a:gd name="T3" fmla="*/ 0 h 1095"/>
                <a:gd name="T4" fmla="*/ 1 w 1095"/>
                <a:gd name="T5" fmla="*/ 0 h 1095"/>
                <a:gd name="T6" fmla="*/ 0 60000 65536"/>
                <a:gd name="T7" fmla="*/ 0 60000 65536"/>
                <a:gd name="T8" fmla="*/ 0 60000 65536"/>
                <a:gd name="T9" fmla="*/ 0 w 1095"/>
                <a:gd name="T10" fmla="*/ 0 h 1095"/>
                <a:gd name="T11" fmla="*/ 1095 w 1095"/>
                <a:gd name="T12" fmla="*/ 1095 h 10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95" h="1095">
                  <a:moveTo>
                    <a:pt x="0" y="1095"/>
                  </a:moveTo>
                  <a:lnTo>
                    <a:pt x="1094" y="0"/>
                  </a:lnTo>
                  <a:lnTo>
                    <a:pt x="1095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63" name="Freeform 30">
              <a:extLst>
                <a:ext uri="{FF2B5EF4-FFF2-40B4-BE49-F238E27FC236}">
                  <a16:creationId xmlns:a16="http://schemas.microsoft.com/office/drawing/2014/main" id="{6DB42AE1-83BD-00A9-8B2D-824A95FE5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" y="1290"/>
              <a:ext cx="156" cy="156"/>
            </a:xfrm>
            <a:custGeom>
              <a:avLst/>
              <a:gdLst>
                <a:gd name="T0" fmla="*/ 0 w 685"/>
                <a:gd name="T1" fmla="*/ 0 h 686"/>
                <a:gd name="T2" fmla="*/ 0 w 685"/>
                <a:gd name="T3" fmla="*/ 0 h 686"/>
                <a:gd name="T4" fmla="*/ 0 w 685"/>
                <a:gd name="T5" fmla="*/ 0 h 686"/>
                <a:gd name="T6" fmla="*/ 0 60000 65536"/>
                <a:gd name="T7" fmla="*/ 0 60000 65536"/>
                <a:gd name="T8" fmla="*/ 0 60000 65536"/>
                <a:gd name="T9" fmla="*/ 0 w 685"/>
                <a:gd name="T10" fmla="*/ 0 h 686"/>
                <a:gd name="T11" fmla="*/ 685 w 685"/>
                <a:gd name="T12" fmla="*/ 686 h 6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5" h="686">
                  <a:moveTo>
                    <a:pt x="0" y="686"/>
                  </a:moveTo>
                  <a:lnTo>
                    <a:pt x="684" y="0"/>
                  </a:lnTo>
                  <a:lnTo>
                    <a:pt x="685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64" name="Freeform 31">
              <a:extLst>
                <a:ext uri="{FF2B5EF4-FFF2-40B4-BE49-F238E27FC236}">
                  <a16:creationId xmlns:a16="http://schemas.microsoft.com/office/drawing/2014/main" id="{13C72341-D74B-85E1-C881-1DAAD6C19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0" y="1383"/>
              <a:ext cx="64" cy="63"/>
            </a:xfrm>
            <a:custGeom>
              <a:avLst/>
              <a:gdLst>
                <a:gd name="T0" fmla="*/ 0 w 277"/>
                <a:gd name="T1" fmla="*/ 0 h 277"/>
                <a:gd name="T2" fmla="*/ 0 w 277"/>
                <a:gd name="T3" fmla="*/ 0 h 277"/>
                <a:gd name="T4" fmla="*/ 0 w 277"/>
                <a:gd name="T5" fmla="*/ 0 h 277"/>
                <a:gd name="T6" fmla="*/ 0 60000 65536"/>
                <a:gd name="T7" fmla="*/ 0 60000 65536"/>
                <a:gd name="T8" fmla="*/ 0 60000 65536"/>
                <a:gd name="T9" fmla="*/ 0 w 277"/>
                <a:gd name="T10" fmla="*/ 0 h 277"/>
                <a:gd name="T11" fmla="*/ 277 w 277"/>
                <a:gd name="T12" fmla="*/ 277 h 2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7" h="277">
                  <a:moveTo>
                    <a:pt x="0" y="277"/>
                  </a:moveTo>
                  <a:lnTo>
                    <a:pt x="276" y="0"/>
                  </a:lnTo>
                  <a:lnTo>
                    <a:pt x="277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65" name="Freeform 32">
              <a:extLst>
                <a:ext uri="{FF2B5EF4-FFF2-40B4-BE49-F238E27FC236}">
                  <a16:creationId xmlns:a16="http://schemas.microsoft.com/office/drawing/2014/main" id="{573BF8ED-F3DB-B40E-1ED8-628A0764D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1936"/>
              <a:ext cx="32" cy="32"/>
            </a:xfrm>
            <a:custGeom>
              <a:avLst/>
              <a:gdLst>
                <a:gd name="T0" fmla="*/ 0 w 137"/>
                <a:gd name="T1" fmla="*/ 0 h 136"/>
                <a:gd name="T2" fmla="*/ 0 w 137"/>
                <a:gd name="T3" fmla="*/ 0 h 136"/>
                <a:gd name="T4" fmla="*/ 0 w 137"/>
                <a:gd name="T5" fmla="*/ 0 h 136"/>
                <a:gd name="T6" fmla="*/ 0 60000 65536"/>
                <a:gd name="T7" fmla="*/ 0 60000 65536"/>
                <a:gd name="T8" fmla="*/ 0 60000 65536"/>
                <a:gd name="T9" fmla="*/ 0 w 137"/>
                <a:gd name="T10" fmla="*/ 0 h 136"/>
                <a:gd name="T11" fmla="*/ 137 w 137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6">
                  <a:moveTo>
                    <a:pt x="137" y="136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66" name="Freeform 33">
              <a:extLst>
                <a:ext uri="{FF2B5EF4-FFF2-40B4-BE49-F238E27FC236}">
                  <a16:creationId xmlns:a16="http://schemas.microsoft.com/office/drawing/2014/main" id="{7C2AC946-A6B3-F819-1453-303EB70B4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1844"/>
              <a:ext cx="124" cy="124"/>
            </a:xfrm>
            <a:custGeom>
              <a:avLst/>
              <a:gdLst>
                <a:gd name="T0" fmla="*/ 0 w 546"/>
                <a:gd name="T1" fmla="*/ 0 h 545"/>
                <a:gd name="T2" fmla="*/ 0 w 546"/>
                <a:gd name="T3" fmla="*/ 0 h 545"/>
                <a:gd name="T4" fmla="*/ 0 w 546"/>
                <a:gd name="T5" fmla="*/ 0 h 545"/>
                <a:gd name="T6" fmla="*/ 0 60000 65536"/>
                <a:gd name="T7" fmla="*/ 0 60000 65536"/>
                <a:gd name="T8" fmla="*/ 0 60000 65536"/>
                <a:gd name="T9" fmla="*/ 0 w 546"/>
                <a:gd name="T10" fmla="*/ 0 h 545"/>
                <a:gd name="T11" fmla="*/ 546 w 546"/>
                <a:gd name="T12" fmla="*/ 545 h 5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6" h="545">
                  <a:moveTo>
                    <a:pt x="546" y="545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67" name="Freeform 34">
              <a:extLst>
                <a:ext uri="{FF2B5EF4-FFF2-40B4-BE49-F238E27FC236}">
                  <a16:creationId xmlns:a16="http://schemas.microsoft.com/office/drawing/2014/main" id="{2C7B458D-0378-6DE3-E26E-3F4FFAC15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1753"/>
              <a:ext cx="217" cy="215"/>
            </a:xfrm>
            <a:custGeom>
              <a:avLst/>
              <a:gdLst>
                <a:gd name="T0" fmla="*/ 1 w 954"/>
                <a:gd name="T1" fmla="*/ 0 h 955"/>
                <a:gd name="T2" fmla="*/ 0 w 954"/>
                <a:gd name="T3" fmla="*/ 0 h 955"/>
                <a:gd name="T4" fmla="*/ 0 w 954"/>
                <a:gd name="T5" fmla="*/ 0 h 955"/>
                <a:gd name="T6" fmla="*/ 0 60000 65536"/>
                <a:gd name="T7" fmla="*/ 0 60000 65536"/>
                <a:gd name="T8" fmla="*/ 0 60000 65536"/>
                <a:gd name="T9" fmla="*/ 0 w 954"/>
                <a:gd name="T10" fmla="*/ 0 h 955"/>
                <a:gd name="T11" fmla="*/ 954 w 954"/>
                <a:gd name="T12" fmla="*/ 955 h 9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54" h="955">
                  <a:moveTo>
                    <a:pt x="954" y="955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68" name="Freeform 35">
              <a:extLst>
                <a:ext uri="{FF2B5EF4-FFF2-40B4-BE49-F238E27FC236}">
                  <a16:creationId xmlns:a16="http://schemas.microsoft.com/office/drawing/2014/main" id="{FC649B87-0324-CC6E-DBCF-D79EA7825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1661"/>
              <a:ext cx="309" cy="307"/>
            </a:xfrm>
            <a:custGeom>
              <a:avLst/>
              <a:gdLst>
                <a:gd name="T0" fmla="*/ 1 w 1363"/>
                <a:gd name="T1" fmla="*/ 1 h 1363"/>
                <a:gd name="T2" fmla="*/ 0 w 1363"/>
                <a:gd name="T3" fmla="*/ 0 h 1363"/>
                <a:gd name="T4" fmla="*/ 0 w 1363"/>
                <a:gd name="T5" fmla="*/ 0 h 1363"/>
                <a:gd name="T6" fmla="*/ 0 60000 65536"/>
                <a:gd name="T7" fmla="*/ 0 60000 65536"/>
                <a:gd name="T8" fmla="*/ 0 60000 65536"/>
                <a:gd name="T9" fmla="*/ 0 w 1363"/>
                <a:gd name="T10" fmla="*/ 0 h 1363"/>
                <a:gd name="T11" fmla="*/ 1363 w 1363"/>
                <a:gd name="T12" fmla="*/ 1363 h 13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3" h="1363">
                  <a:moveTo>
                    <a:pt x="1363" y="1363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69" name="Freeform 36">
              <a:extLst>
                <a:ext uri="{FF2B5EF4-FFF2-40B4-BE49-F238E27FC236}">
                  <a16:creationId xmlns:a16="http://schemas.microsoft.com/office/drawing/2014/main" id="{A9B765A5-F5AB-9901-1D27-FF5BAC913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1568"/>
              <a:ext cx="402" cy="400"/>
            </a:xfrm>
            <a:custGeom>
              <a:avLst/>
              <a:gdLst>
                <a:gd name="T0" fmla="*/ 1 w 1772"/>
                <a:gd name="T1" fmla="*/ 1 h 1772"/>
                <a:gd name="T2" fmla="*/ 0 w 1772"/>
                <a:gd name="T3" fmla="*/ 0 h 1772"/>
                <a:gd name="T4" fmla="*/ 0 w 1772"/>
                <a:gd name="T5" fmla="*/ 0 h 1772"/>
                <a:gd name="T6" fmla="*/ 0 60000 65536"/>
                <a:gd name="T7" fmla="*/ 0 60000 65536"/>
                <a:gd name="T8" fmla="*/ 0 60000 65536"/>
                <a:gd name="T9" fmla="*/ 0 w 1772"/>
                <a:gd name="T10" fmla="*/ 0 h 1772"/>
                <a:gd name="T11" fmla="*/ 1772 w 1772"/>
                <a:gd name="T12" fmla="*/ 1772 h 17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72" h="1772">
                  <a:moveTo>
                    <a:pt x="1772" y="1772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70" name="Freeform 37">
              <a:extLst>
                <a:ext uri="{FF2B5EF4-FFF2-40B4-BE49-F238E27FC236}">
                  <a16:creationId xmlns:a16="http://schemas.microsoft.com/office/drawing/2014/main" id="{C85DA311-817E-A2ED-2F13-32CED3803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1475"/>
              <a:ext cx="486" cy="486"/>
            </a:xfrm>
            <a:custGeom>
              <a:avLst/>
              <a:gdLst>
                <a:gd name="T0" fmla="*/ 1 w 2150"/>
                <a:gd name="T1" fmla="*/ 1 h 2151"/>
                <a:gd name="T2" fmla="*/ 0 w 2150"/>
                <a:gd name="T3" fmla="*/ 0 h 2151"/>
                <a:gd name="T4" fmla="*/ 0 w 2150"/>
                <a:gd name="T5" fmla="*/ 0 h 2151"/>
                <a:gd name="T6" fmla="*/ 0 60000 65536"/>
                <a:gd name="T7" fmla="*/ 0 60000 65536"/>
                <a:gd name="T8" fmla="*/ 0 60000 65536"/>
                <a:gd name="T9" fmla="*/ 0 w 2150"/>
                <a:gd name="T10" fmla="*/ 0 h 2151"/>
                <a:gd name="T11" fmla="*/ 2150 w 2150"/>
                <a:gd name="T12" fmla="*/ 2151 h 2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0" h="2151">
                  <a:moveTo>
                    <a:pt x="2150" y="2151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71" name="Freeform 38">
              <a:extLst>
                <a:ext uri="{FF2B5EF4-FFF2-40B4-BE49-F238E27FC236}">
                  <a16:creationId xmlns:a16="http://schemas.microsoft.com/office/drawing/2014/main" id="{C186B554-9071-763D-4C16-757397C54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" y="1446"/>
              <a:ext cx="423" cy="422"/>
            </a:xfrm>
            <a:custGeom>
              <a:avLst/>
              <a:gdLst>
                <a:gd name="T0" fmla="*/ 1 w 1872"/>
                <a:gd name="T1" fmla="*/ 1 h 1874"/>
                <a:gd name="T2" fmla="*/ 0 w 1872"/>
                <a:gd name="T3" fmla="*/ 0 h 1874"/>
                <a:gd name="T4" fmla="*/ 0 w 1872"/>
                <a:gd name="T5" fmla="*/ 0 h 1874"/>
                <a:gd name="T6" fmla="*/ 0 60000 65536"/>
                <a:gd name="T7" fmla="*/ 0 60000 65536"/>
                <a:gd name="T8" fmla="*/ 0 60000 65536"/>
                <a:gd name="T9" fmla="*/ 0 w 1872"/>
                <a:gd name="T10" fmla="*/ 0 h 1874"/>
                <a:gd name="T11" fmla="*/ 1872 w 1872"/>
                <a:gd name="T12" fmla="*/ 1874 h 18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2" h="1874">
                  <a:moveTo>
                    <a:pt x="1872" y="1874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72" name="Freeform 39">
              <a:extLst>
                <a:ext uri="{FF2B5EF4-FFF2-40B4-BE49-F238E27FC236}">
                  <a16:creationId xmlns:a16="http://schemas.microsoft.com/office/drawing/2014/main" id="{174C23CB-100E-5B1A-5AF4-243318A12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" y="1446"/>
              <a:ext cx="330" cy="330"/>
            </a:xfrm>
            <a:custGeom>
              <a:avLst/>
              <a:gdLst>
                <a:gd name="T0" fmla="*/ 1 w 1464"/>
                <a:gd name="T1" fmla="*/ 1 h 1466"/>
                <a:gd name="T2" fmla="*/ 0 w 1464"/>
                <a:gd name="T3" fmla="*/ 0 h 1466"/>
                <a:gd name="T4" fmla="*/ 0 w 1464"/>
                <a:gd name="T5" fmla="*/ 0 h 1466"/>
                <a:gd name="T6" fmla="*/ 0 60000 65536"/>
                <a:gd name="T7" fmla="*/ 0 60000 65536"/>
                <a:gd name="T8" fmla="*/ 0 60000 65536"/>
                <a:gd name="T9" fmla="*/ 0 w 1464"/>
                <a:gd name="T10" fmla="*/ 0 h 1466"/>
                <a:gd name="T11" fmla="*/ 1464 w 1464"/>
                <a:gd name="T12" fmla="*/ 1466 h 14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4" h="1466">
                  <a:moveTo>
                    <a:pt x="1464" y="1466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73" name="Freeform 40">
              <a:extLst>
                <a:ext uri="{FF2B5EF4-FFF2-40B4-BE49-F238E27FC236}">
                  <a16:creationId xmlns:a16="http://schemas.microsoft.com/office/drawing/2014/main" id="{FAA87223-F1A2-3B4F-5F32-2E01FE180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" y="1446"/>
              <a:ext cx="238" cy="237"/>
            </a:xfrm>
            <a:custGeom>
              <a:avLst/>
              <a:gdLst>
                <a:gd name="T0" fmla="*/ 1 w 1056"/>
                <a:gd name="T1" fmla="*/ 1 h 1056"/>
                <a:gd name="T2" fmla="*/ 0 w 1056"/>
                <a:gd name="T3" fmla="*/ 0 h 1056"/>
                <a:gd name="T4" fmla="*/ 0 w 1056"/>
                <a:gd name="T5" fmla="*/ 0 h 1056"/>
                <a:gd name="T6" fmla="*/ 0 60000 65536"/>
                <a:gd name="T7" fmla="*/ 0 60000 65536"/>
                <a:gd name="T8" fmla="*/ 0 60000 65536"/>
                <a:gd name="T9" fmla="*/ 0 w 1056"/>
                <a:gd name="T10" fmla="*/ 0 h 1056"/>
                <a:gd name="T11" fmla="*/ 1056 w 1056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056">
                  <a:moveTo>
                    <a:pt x="1056" y="1056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74" name="Freeform 41">
              <a:extLst>
                <a:ext uri="{FF2B5EF4-FFF2-40B4-BE49-F238E27FC236}">
                  <a16:creationId xmlns:a16="http://schemas.microsoft.com/office/drawing/2014/main" id="{F84A2D20-433C-948A-5951-7B726439D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" y="1446"/>
              <a:ext cx="145" cy="144"/>
            </a:xfrm>
            <a:custGeom>
              <a:avLst/>
              <a:gdLst>
                <a:gd name="T0" fmla="*/ 0 w 647"/>
                <a:gd name="T1" fmla="*/ 0 h 647"/>
                <a:gd name="T2" fmla="*/ 0 w 647"/>
                <a:gd name="T3" fmla="*/ 0 h 647"/>
                <a:gd name="T4" fmla="*/ 0 w 647"/>
                <a:gd name="T5" fmla="*/ 0 h 647"/>
                <a:gd name="T6" fmla="*/ 0 60000 65536"/>
                <a:gd name="T7" fmla="*/ 0 60000 65536"/>
                <a:gd name="T8" fmla="*/ 0 60000 65536"/>
                <a:gd name="T9" fmla="*/ 0 w 647"/>
                <a:gd name="T10" fmla="*/ 0 h 647"/>
                <a:gd name="T11" fmla="*/ 647 w 647"/>
                <a:gd name="T12" fmla="*/ 647 h 6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7" h="647">
                  <a:moveTo>
                    <a:pt x="647" y="647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75" name="Freeform 42">
              <a:extLst>
                <a:ext uri="{FF2B5EF4-FFF2-40B4-BE49-F238E27FC236}">
                  <a16:creationId xmlns:a16="http://schemas.microsoft.com/office/drawing/2014/main" id="{28381495-E028-07A1-8274-8CB7DC216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" y="1446"/>
              <a:ext cx="52" cy="54"/>
            </a:xfrm>
            <a:custGeom>
              <a:avLst/>
              <a:gdLst>
                <a:gd name="T0" fmla="*/ 0 w 238"/>
                <a:gd name="T1" fmla="*/ 0 h 239"/>
                <a:gd name="T2" fmla="*/ 0 w 238"/>
                <a:gd name="T3" fmla="*/ 0 h 239"/>
                <a:gd name="T4" fmla="*/ 0 w 238"/>
                <a:gd name="T5" fmla="*/ 0 h 239"/>
                <a:gd name="T6" fmla="*/ 0 60000 65536"/>
                <a:gd name="T7" fmla="*/ 0 60000 65536"/>
                <a:gd name="T8" fmla="*/ 0 60000 65536"/>
                <a:gd name="T9" fmla="*/ 0 w 238"/>
                <a:gd name="T10" fmla="*/ 0 h 239"/>
                <a:gd name="T11" fmla="*/ 238 w 238"/>
                <a:gd name="T12" fmla="*/ 239 h 2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8" h="239">
                  <a:moveTo>
                    <a:pt x="238" y="239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76" name="Freeform 43">
              <a:extLst>
                <a:ext uri="{FF2B5EF4-FFF2-40B4-BE49-F238E27FC236}">
                  <a16:creationId xmlns:a16="http://schemas.microsoft.com/office/drawing/2014/main" id="{CA86B181-D111-11C8-A97B-F39209C7F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" y="1911"/>
              <a:ext cx="57" cy="57"/>
            </a:xfrm>
            <a:custGeom>
              <a:avLst/>
              <a:gdLst>
                <a:gd name="T0" fmla="*/ 0 w 255"/>
                <a:gd name="T1" fmla="*/ 0 h 255"/>
                <a:gd name="T2" fmla="*/ 0 w 255"/>
                <a:gd name="T3" fmla="*/ 0 h 255"/>
                <a:gd name="T4" fmla="*/ 0 w 255"/>
                <a:gd name="T5" fmla="*/ 0 h 255"/>
                <a:gd name="T6" fmla="*/ 0 60000 65536"/>
                <a:gd name="T7" fmla="*/ 0 60000 65536"/>
                <a:gd name="T8" fmla="*/ 0 60000 65536"/>
                <a:gd name="T9" fmla="*/ 0 w 255"/>
                <a:gd name="T10" fmla="*/ 0 h 255"/>
                <a:gd name="T11" fmla="*/ 255 w 255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" h="255">
                  <a:moveTo>
                    <a:pt x="255" y="255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77" name="Freeform 44">
              <a:extLst>
                <a:ext uri="{FF2B5EF4-FFF2-40B4-BE49-F238E27FC236}">
                  <a16:creationId xmlns:a16="http://schemas.microsoft.com/office/drawing/2014/main" id="{DA198195-B6C4-F7B6-43CA-A2E9F1D26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" y="1819"/>
              <a:ext cx="149" cy="149"/>
            </a:xfrm>
            <a:custGeom>
              <a:avLst/>
              <a:gdLst>
                <a:gd name="T0" fmla="*/ 0 w 664"/>
                <a:gd name="T1" fmla="*/ 0 h 664"/>
                <a:gd name="T2" fmla="*/ 0 w 664"/>
                <a:gd name="T3" fmla="*/ 0 h 664"/>
                <a:gd name="T4" fmla="*/ 0 w 664"/>
                <a:gd name="T5" fmla="*/ 0 h 664"/>
                <a:gd name="T6" fmla="*/ 0 60000 65536"/>
                <a:gd name="T7" fmla="*/ 0 60000 65536"/>
                <a:gd name="T8" fmla="*/ 0 60000 65536"/>
                <a:gd name="T9" fmla="*/ 0 w 664"/>
                <a:gd name="T10" fmla="*/ 0 h 664"/>
                <a:gd name="T11" fmla="*/ 664 w 664"/>
                <a:gd name="T12" fmla="*/ 664 h 6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4" h="664">
                  <a:moveTo>
                    <a:pt x="664" y="664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78" name="Freeform 45">
              <a:extLst>
                <a:ext uri="{FF2B5EF4-FFF2-40B4-BE49-F238E27FC236}">
                  <a16:creationId xmlns:a16="http://schemas.microsoft.com/office/drawing/2014/main" id="{F0962DA8-93A2-74C0-50A6-24ACE5457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" y="1726"/>
              <a:ext cx="242" cy="242"/>
            </a:xfrm>
            <a:custGeom>
              <a:avLst/>
              <a:gdLst>
                <a:gd name="T0" fmla="*/ 1 w 1072"/>
                <a:gd name="T1" fmla="*/ 1 h 1074"/>
                <a:gd name="T2" fmla="*/ 0 w 1072"/>
                <a:gd name="T3" fmla="*/ 0 h 1074"/>
                <a:gd name="T4" fmla="*/ 0 w 1072"/>
                <a:gd name="T5" fmla="*/ 0 h 1074"/>
                <a:gd name="T6" fmla="*/ 0 60000 65536"/>
                <a:gd name="T7" fmla="*/ 0 60000 65536"/>
                <a:gd name="T8" fmla="*/ 0 60000 65536"/>
                <a:gd name="T9" fmla="*/ 0 w 1072"/>
                <a:gd name="T10" fmla="*/ 0 h 1074"/>
                <a:gd name="T11" fmla="*/ 1072 w 1072"/>
                <a:gd name="T12" fmla="*/ 1074 h 10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72" h="1074">
                  <a:moveTo>
                    <a:pt x="1072" y="1074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79" name="Freeform 46">
              <a:extLst>
                <a:ext uri="{FF2B5EF4-FFF2-40B4-BE49-F238E27FC236}">
                  <a16:creationId xmlns:a16="http://schemas.microsoft.com/office/drawing/2014/main" id="{2E0DC350-6229-8F10-4C24-317EBFFF5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" y="1633"/>
              <a:ext cx="334" cy="335"/>
            </a:xfrm>
            <a:custGeom>
              <a:avLst/>
              <a:gdLst>
                <a:gd name="T0" fmla="*/ 1 w 1481"/>
                <a:gd name="T1" fmla="*/ 1 h 1482"/>
                <a:gd name="T2" fmla="*/ 0 w 1481"/>
                <a:gd name="T3" fmla="*/ 0 h 1482"/>
                <a:gd name="T4" fmla="*/ 0 w 1481"/>
                <a:gd name="T5" fmla="*/ 0 h 1482"/>
                <a:gd name="T6" fmla="*/ 0 60000 65536"/>
                <a:gd name="T7" fmla="*/ 0 60000 65536"/>
                <a:gd name="T8" fmla="*/ 0 60000 65536"/>
                <a:gd name="T9" fmla="*/ 0 w 1481"/>
                <a:gd name="T10" fmla="*/ 0 h 1482"/>
                <a:gd name="T11" fmla="*/ 1481 w 1481"/>
                <a:gd name="T12" fmla="*/ 1482 h 14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1" h="1482">
                  <a:moveTo>
                    <a:pt x="1481" y="1482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80" name="Freeform 47">
              <a:extLst>
                <a:ext uri="{FF2B5EF4-FFF2-40B4-BE49-F238E27FC236}">
                  <a16:creationId xmlns:a16="http://schemas.microsoft.com/office/drawing/2014/main" id="{16E55FD1-2794-6E1D-5290-E7CE102F0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" y="1541"/>
              <a:ext cx="427" cy="427"/>
            </a:xfrm>
            <a:custGeom>
              <a:avLst/>
              <a:gdLst>
                <a:gd name="T0" fmla="*/ 1 w 1889"/>
                <a:gd name="T1" fmla="*/ 1 h 1891"/>
                <a:gd name="T2" fmla="*/ 0 w 1889"/>
                <a:gd name="T3" fmla="*/ 0 h 1891"/>
                <a:gd name="T4" fmla="*/ 0 w 1889"/>
                <a:gd name="T5" fmla="*/ 0 h 1891"/>
                <a:gd name="T6" fmla="*/ 0 60000 65536"/>
                <a:gd name="T7" fmla="*/ 0 60000 65536"/>
                <a:gd name="T8" fmla="*/ 0 60000 65536"/>
                <a:gd name="T9" fmla="*/ 0 w 1889"/>
                <a:gd name="T10" fmla="*/ 0 h 1891"/>
                <a:gd name="T11" fmla="*/ 1889 w 1889"/>
                <a:gd name="T12" fmla="*/ 1891 h 18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9" h="1891">
                  <a:moveTo>
                    <a:pt x="1889" y="1891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81" name="Freeform 48">
              <a:extLst>
                <a:ext uri="{FF2B5EF4-FFF2-40B4-BE49-F238E27FC236}">
                  <a16:creationId xmlns:a16="http://schemas.microsoft.com/office/drawing/2014/main" id="{6AE06A87-0FDE-5B9A-9E22-222885EF7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" y="1448"/>
              <a:ext cx="486" cy="486"/>
            </a:xfrm>
            <a:custGeom>
              <a:avLst/>
              <a:gdLst>
                <a:gd name="T0" fmla="*/ 1 w 2149"/>
                <a:gd name="T1" fmla="*/ 1 h 2151"/>
                <a:gd name="T2" fmla="*/ 0 w 2149"/>
                <a:gd name="T3" fmla="*/ 0 h 2151"/>
                <a:gd name="T4" fmla="*/ 0 w 2149"/>
                <a:gd name="T5" fmla="*/ 0 h 2151"/>
                <a:gd name="T6" fmla="*/ 0 60000 65536"/>
                <a:gd name="T7" fmla="*/ 0 60000 65536"/>
                <a:gd name="T8" fmla="*/ 0 60000 65536"/>
                <a:gd name="T9" fmla="*/ 0 w 2149"/>
                <a:gd name="T10" fmla="*/ 0 h 2151"/>
                <a:gd name="T11" fmla="*/ 2149 w 2149"/>
                <a:gd name="T12" fmla="*/ 2151 h 2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9" h="2151">
                  <a:moveTo>
                    <a:pt x="2149" y="2151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82" name="Freeform 49">
              <a:extLst>
                <a:ext uri="{FF2B5EF4-FFF2-40B4-BE49-F238E27FC236}">
                  <a16:creationId xmlns:a16="http://schemas.microsoft.com/office/drawing/2014/main" id="{638B62B5-92CB-537D-C5AA-ED8EC3E43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" y="1446"/>
              <a:ext cx="398" cy="395"/>
            </a:xfrm>
            <a:custGeom>
              <a:avLst/>
              <a:gdLst>
                <a:gd name="T0" fmla="*/ 1 w 1754"/>
                <a:gd name="T1" fmla="*/ 1 h 1756"/>
                <a:gd name="T2" fmla="*/ 0 w 1754"/>
                <a:gd name="T3" fmla="*/ 0 h 1756"/>
                <a:gd name="T4" fmla="*/ 0 w 1754"/>
                <a:gd name="T5" fmla="*/ 0 h 1756"/>
                <a:gd name="T6" fmla="*/ 0 60000 65536"/>
                <a:gd name="T7" fmla="*/ 0 60000 65536"/>
                <a:gd name="T8" fmla="*/ 0 60000 65536"/>
                <a:gd name="T9" fmla="*/ 0 w 1754"/>
                <a:gd name="T10" fmla="*/ 0 h 1756"/>
                <a:gd name="T11" fmla="*/ 1754 w 1754"/>
                <a:gd name="T12" fmla="*/ 1756 h 17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54" h="1756">
                  <a:moveTo>
                    <a:pt x="1754" y="1756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83" name="Freeform 50">
              <a:extLst>
                <a:ext uri="{FF2B5EF4-FFF2-40B4-BE49-F238E27FC236}">
                  <a16:creationId xmlns:a16="http://schemas.microsoft.com/office/drawing/2014/main" id="{F15FD1DD-150D-C24B-1894-6BFEF701C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" y="1446"/>
              <a:ext cx="305" cy="303"/>
            </a:xfrm>
            <a:custGeom>
              <a:avLst/>
              <a:gdLst>
                <a:gd name="T0" fmla="*/ 1 w 1346"/>
                <a:gd name="T1" fmla="*/ 1 h 1347"/>
                <a:gd name="T2" fmla="*/ 0 w 1346"/>
                <a:gd name="T3" fmla="*/ 0 h 1347"/>
                <a:gd name="T4" fmla="*/ 0 w 1346"/>
                <a:gd name="T5" fmla="*/ 0 h 1347"/>
                <a:gd name="T6" fmla="*/ 0 60000 65536"/>
                <a:gd name="T7" fmla="*/ 0 60000 65536"/>
                <a:gd name="T8" fmla="*/ 0 60000 65536"/>
                <a:gd name="T9" fmla="*/ 0 w 1346"/>
                <a:gd name="T10" fmla="*/ 0 h 1347"/>
                <a:gd name="T11" fmla="*/ 1346 w 1346"/>
                <a:gd name="T12" fmla="*/ 1347 h 13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46" h="1347">
                  <a:moveTo>
                    <a:pt x="1346" y="1347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84" name="Freeform 51">
              <a:extLst>
                <a:ext uri="{FF2B5EF4-FFF2-40B4-BE49-F238E27FC236}">
                  <a16:creationId xmlns:a16="http://schemas.microsoft.com/office/drawing/2014/main" id="{1B07A95E-A457-BA61-12A4-24765EE39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" y="1446"/>
              <a:ext cx="213" cy="210"/>
            </a:xfrm>
            <a:custGeom>
              <a:avLst/>
              <a:gdLst>
                <a:gd name="T0" fmla="*/ 1 w 936"/>
                <a:gd name="T1" fmla="*/ 0 h 937"/>
                <a:gd name="T2" fmla="*/ 0 w 936"/>
                <a:gd name="T3" fmla="*/ 0 h 937"/>
                <a:gd name="T4" fmla="*/ 0 w 936"/>
                <a:gd name="T5" fmla="*/ 0 h 937"/>
                <a:gd name="T6" fmla="*/ 0 60000 65536"/>
                <a:gd name="T7" fmla="*/ 0 60000 65536"/>
                <a:gd name="T8" fmla="*/ 0 60000 65536"/>
                <a:gd name="T9" fmla="*/ 0 w 936"/>
                <a:gd name="T10" fmla="*/ 0 h 937"/>
                <a:gd name="T11" fmla="*/ 936 w 936"/>
                <a:gd name="T12" fmla="*/ 937 h 9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36" h="937">
                  <a:moveTo>
                    <a:pt x="936" y="937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85" name="Freeform 52">
              <a:extLst>
                <a:ext uri="{FF2B5EF4-FFF2-40B4-BE49-F238E27FC236}">
                  <a16:creationId xmlns:a16="http://schemas.microsoft.com/office/drawing/2014/main" id="{24764EED-B49B-8201-09FC-684DDC974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" y="1446"/>
              <a:ext cx="120" cy="120"/>
            </a:xfrm>
            <a:custGeom>
              <a:avLst/>
              <a:gdLst>
                <a:gd name="T0" fmla="*/ 0 w 528"/>
                <a:gd name="T1" fmla="*/ 0 h 529"/>
                <a:gd name="T2" fmla="*/ 0 w 528"/>
                <a:gd name="T3" fmla="*/ 0 h 529"/>
                <a:gd name="T4" fmla="*/ 0 w 528"/>
                <a:gd name="T5" fmla="*/ 0 h 529"/>
                <a:gd name="T6" fmla="*/ 0 60000 65536"/>
                <a:gd name="T7" fmla="*/ 0 60000 65536"/>
                <a:gd name="T8" fmla="*/ 0 60000 65536"/>
                <a:gd name="T9" fmla="*/ 0 w 528"/>
                <a:gd name="T10" fmla="*/ 0 h 529"/>
                <a:gd name="T11" fmla="*/ 528 w 528"/>
                <a:gd name="T12" fmla="*/ 529 h 5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529">
                  <a:moveTo>
                    <a:pt x="528" y="529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86" name="Freeform 53">
              <a:extLst>
                <a:ext uri="{FF2B5EF4-FFF2-40B4-BE49-F238E27FC236}">
                  <a16:creationId xmlns:a16="http://schemas.microsoft.com/office/drawing/2014/main" id="{398EF8E8-3672-F5F2-C019-00CD45A8A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1446"/>
              <a:ext cx="27" cy="27"/>
            </a:xfrm>
            <a:custGeom>
              <a:avLst/>
              <a:gdLst>
                <a:gd name="T0" fmla="*/ 0 w 120"/>
                <a:gd name="T1" fmla="*/ 0 h 120"/>
                <a:gd name="T2" fmla="*/ 0 w 120"/>
                <a:gd name="T3" fmla="*/ 0 h 120"/>
                <a:gd name="T4" fmla="*/ 0 w 120"/>
                <a:gd name="T5" fmla="*/ 0 h 120"/>
                <a:gd name="T6" fmla="*/ 0 60000 65536"/>
                <a:gd name="T7" fmla="*/ 0 60000 65536"/>
                <a:gd name="T8" fmla="*/ 0 60000 65536"/>
                <a:gd name="T9" fmla="*/ 0 w 120"/>
                <a:gd name="T10" fmla="*/ 0 h 120"/>
                <a:gd name="T11" fmla="*/ 120 w 120"/>
                <a:gd name="T12" fmla="*/ 120 h 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20">
                  <a:moveTo>
                    <a:pt x="120" y="12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7349" name="Freeform 54">
            <a:extLst>
              <a:ext uri="{FF2B5EF4-FFF2-40B4-BE49-F238E27FC236}">
                <a16:creationId xmlns:a16="http://schemas.microsoft.com/office/drawing/2014/main" id="{A6F8C145-0EA5-C9F7-5BF2-41F0E3A85BDB}"/>
              </a:ext>
            </a:extLst>
          </p:cNvPr>
          <p:cNvSpPr>
            <a:spLocks/>
          </p:cNvSpPr>
          <p:nvPr/>
        </p:nvSpPr>
        <p:spPr bwMode="auto">
          <a:xfrm>
            <a:off x="7243763" y="760414"/>
            <a:ext cx="4762" cy="441325"/>
          </a:xfrm>
          <a:custGeom>
            <a:avLst/>
            <a:gdLst>
              <a:gd name="T0" fmla="*/ 0 w 2"/>
              <a:gd name="T1" fmla="*/ 0 h 1361"/>
              <a:gd name="T2" fmla="*/ 0 w 2"/>
              <a:gd name="T3" fmla="*/ 2147483646 h 1361"/>
              <a:gd name="T4" fmla="*/ 2147483646 w 2"/>
              <a:gd name="T5" fmla="*/ 2147483646 h 1361"/>
              <a:gd name="T6" fmla="*/ 0 60000 65536"/>
              <a:gd name="T7" fmla="*/ 0 60000 65536"/>
              <a:gd name="T8" fmla="*/ 0 60000 65536"/>
              <a:gd name="T9" fmla="*/ 0 w 2"/>
              <a:gd name="T10" fmla="*/ 0 h 1361"/>
              <a:gd name="T11" fmla="*/ 2 w 2"/>
              <a:gd name="T12" fmla="*/ 1361 h 13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361">
                <a:moveTo>
                  <a:pt x="0" y="0"/>
                </a:moveTo>
                <a:lnTo>
                  <a:pt x="0" y="1361"/>
                </a:lnTo>
                <a:lnTo>
                  <a:pt x="2" y="1361"/>
                </a:lnTo>
              </a:path>
            </a:pathLst>
          </a:custGeom>
          <a:noFill/>
          <a:ln w="12700">
            <a:solidFill>
              <a:srgbClr val="868686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7350" name="Group 55">
            <a:extLst>
              <a:ext uri="{FF2B5EF4-FFF2-40B4-BE49-F238E27FC236}">
                <a16:creationId xmlns:a16="http://schemas.microsoft.com/office/drawing/2014/main" id="{5F1FDFB7-5F8B-3119-3722-1DDC8E628DCE}"/>
              </a:ext>
            </a:extLst>
          </p:cNvPr>
          <p:cNvGrpSpPr>
            <a:grpSpLocks/>
          </p:cNvGrpSpPr>
          <p:nvPr/>
        </p:nvGrpSpPr>
        <p:grpSpPr bwMode="auto">
          <a:xfrm>
            <a:off x="3335339" y="4410076"/>
            <a:ext cx="2238375" cy="2238375"/>
            <a:chOff x="1056" y="2662"/>
            <a:chExt cx="1570" cy="1570"/>
          </a:xfrm>
        </p:grpSpPr>
        <p:sp>
          <p:nvSpPr>
            <p:cNvPr id="57635" name="Freeform 56">
              <a:extLst>
                <a:ext uri="{FF2B5EF4-FFF2-40B4-BE49-F238E27FC236}">
                  <a16:creationId xmlns:a16="http://schemas.microsoft.com/office/drawing/2014/main" id="{E9213491-F687-2095-0292-F1BAC1891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" y="2790"/>
              <a:ext cx="2" cy="1315"/>
            </a:xfrm>
            <a:custGeom>
              <a:avLst/>
              <a:gdLst>
                <a:gd name="T0" fmla="*/ 0 w 1"/>
                <a:gd name="T1" fmla="*/ 3 h 5815"/>
                <a:gd name="T2" fmla="*/ 0 w 1"/>
                <a:gd name="T3" fmla="*/ 0 h 5815"/>
                <a:gd name="T4" fmla="*/ 32 w 1"/>
                <a:gd name="T5" fmla="*/ 0 h 5815"/>
                <a:gd name="T6" fmla="*/ 0 60000 65536"/>
                <a:gd name="T7" fmla="*/ 0 60000 65536"/>
                <a:gd name="T8" fmla="*/ 0 60000 65536"/>
                <a:gd name="T9" fmla="*/ 0 w 1"/>
                <a:gd name="T10" fmla="*/ 0 h 5815"/>
                <a:gd name="T11" fmla="*/ 1 w 1"/>
                <a:gd name="T12" fmla="*/ 5815 h 58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815">
                  <a:moveTo>
                    <a:pt x="0" y="5815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36" name="Freeform 57">
              <a:extLst>
                <a:ext uri="{FF2B5EF4-FFF2-40B4-BE49-F238E27FC236}">
                  <a16:creationId xmlns:a16="http://schemas.microsoft.com/office/drawing/2014/main" id="{FFCB87C0-5789-DA7B-E4FD-51CC0C9B0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" y="3445"/>
              <a:ext cx="1328" cy="3"/>
            </a:xfrm>
            <a:custGeom>
              <a:avLst/>
              <a:gdLst>
                <a:gd name="T0" fmla="*/ 3 w 5876"/>
                <a:gd name="T1" fmla="*/ 0 h 3"/>
                <a:gd name="T2" fmla="*/ 0 w 5876"/>
                <a:gd name="T3" fmla="*/ 0 h 3"/>
                <a:gd name="T4" fmla="*/ 0 w 5876"/>
                <a:gd name="T5" fmla="*/ 0 h 3"/>
                <a:gd name="T6" fmla="*/ 0 60000 65536"/>
                <a:gd name="T7" fmla="*/ 0 60000 65536"/>
                <a:gd name="T8" fmla="*/ 0 60000 65536"/>
                <a:gd name="T9" fmla="*/ 0 w 5876"/>
                <a:gd name="T10" fmla="*/ 0 h 3"/>
                <a:gd name="T11" fmla="*/ 5876 w 5876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76" h="3">
                  <a:moveTo>
                    <a:pt x="5876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37" name="Freeform 58">
              <a:extLst>
                <a:ext uri="{FF2B5EF4-FFF2-40B4-BE49-F238E27FC236}">
                  <a16:creationId xmlns:a16="http://schemas.microsoft.com/office/drawing/2014/main" id="{DE40CB2C-FB30-16E0-1AA2-8E49DFBC6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662"/>
              <a:ext cx="2" cy="1568"/>
            </a:xfrm>
            <a:custGeom>
              <a:avLst/>
              <a:gdLst>
                <a:gd name="T0" fmla="*/ 0 w 1"/>
                <a:gd name="T1" fmla="*/ 4 h 6939"/>
                <a:gd name="T2" fmla="*/ 0 w 1"/>
                <a:gd name="T3" fmla="*/ 0 h 6939"/>
                <a:gd name="T4" fmla="*/ 32 w 1"/>
                <a:gd name="T5" fmla="*/ 0 h 6939"/>
                <a:gd name="T6" fmla="*/ 0 60000 65536"/>
                <a:gd name="T7" fmla="*/ 0 60000 65536"/>
                <a:gd name="T8" fmla="*/ 0 60000 65536"/>
                <a:gd name="T9" fmla="*/ 0 w 1"/>
                <a:gd name="T10" fmla="*/ 0 h 6939"/>
                <a:gd name="T11" fmla="*/ 1 w 1"/>
                <a:gd name="T12" fmla="*/ 6939 h 69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939">
                  <a:moveTo>
                    <a:pt x="0" y="6939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38" name="Freeform 59">
              <a:extLst>
                <a:ext uri="{FF2B5EF4-FFF2-40B4-BE49-F238E27FC236}">
                  <a16:creationId xmlns:a16="http://schemas.microsoft.com/office/drawing/2014/main" id="{6BCEF0AF-607F-8CF3-5FB1-739720FAC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662"/>
              <a:ext cx="1567" cy="2"/>
            </a:xfrm>
            <a:custGeom>
              <a:avLst/>
              <a:gdLst>
                <a:gd name="T0" fmla="*/ 4 w 6935"/>
                <a:gd name="T1" fmla="*/ 0 h 2"/>
                <a:gd name="T2" fmla="*/ 0 w 6935"/>
                <a:gd name="T3" fmla="*/ 0 h 2"/>
                <a:gd name="T4" fmla="*/ 0 w 6935"/>
                <a:gd name="T5" fmla="*/ 0 h 2"/>
                <a:gd name="T6" fmla="*/ 0 60000 65536"/>
                <a:gd name="T7" fmla="*/ 0 60000 65536"/>
                <a:gd name="T8" fmla="*/ 0 60000 65536"/>
                <a:gd name="T9" fmla="*/ 0 w 6935"/>
                <a:gd name="T10" fmla="*/ 0 h 2"/>
                <a:gd name="T11" fmla="*/ 6935 w 693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35" h="2">
                  <a:moveTo>
                    <a:pt x="6935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39" name="Freeform 60">
              <a:extLst>
                <a:ext uri="{FF2B5EF4-FFF2-40B4-BE49-F238E27FC236}">
                  <a16:creationId xmlns:a16="http://schemas.microsoft.com/office/drawing/2014/main" id="{9FF40B85-C341-63B8-AC8B-F566F7794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" y="2662"/>
              <a:ext cx="3" cy="1568"/>
            </a:xfrm>
            <a:custGeom>
              <a:avLst/>
              <a:gdLst>
                <a:gd name="T0" fmla="*/ 0 w 1"/>
                <a:gd name="T1" fmla="*/ 0 h 6939"/>
                <a:gd name="T2" fmla="*/ 0 w 1"/>
                <a:gd name="T3" fmla="*/ 4 h 6939"/>
                <a:gd name="T4" fmla="*/ 243 w 1"/>
                <a:gd name="T5" fmla="*/ 4 h 6939"/>
                <a:gd name="T6" fmla="*/ 0 60000 65536"/>
                <a:gd name="T7" fmla="*/ 0 60000 65536"/>
                <a:gd name="T8" fmla="*/ 0 60000 65536"/>
                <a:gd name="T9" fmla="*/ 0 w 1"/>
                <a:gd name="T10" fmla="*/ 0 h 6939"/>
                <a:gd name="T11" fmla="*/ 1 w 1"/>
                <a:gd name="T12" fmla="*/ 6939 h 69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939">
                  <a:moveTo>
                    <a:pt x="0" y="0"/>
                  </a:moveTo>
                  <a:lnTo>
                    <a:pt x="0" y="6939"/>
                  </a:lnTo>
                  <a:lnTo>
                    <a:pt x="1" y="6939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40" name="Freeform 61">
              <a:extLst>
                <a:ext uri="{FF2B5EF4-FFF2-40B4-BE49-F238E27FC236}">
                  <a16:creationId xmlns:a16="http://schemas.microsoft.com/office/drawing/2014/main" id="{855E3DC1-5833-E033-2B1F-0D739060D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4230"/>
              <a:ext cx="1567" cy="2"/>
            </a:xfrm>
            <a:custGeom>
              <a:avLst/>
              <a:gdLst>
                <a:gd name="T0" fmla="*/ 0 w 6936"/>
                <a:gd name="T1" fmla="*/ 0 h 2"/>
                <a:gd name="T2" fmla="*/ 4 w 6936"/>
                <a:gd name="T3" fmla="*/ 0 h 2"/>
                <a:gd name="T4" fmla="*/ 4 w 6936"/>
                <a:gd name="T5" fmla="*/ 0 h 2"/>
                <a:gd name="T6" fmla="*/ 0 60000 65536"/>
                <a:gd name="T7" fmla="*/ 0 60000 65536"/>
                <a:gd name="T8" fmla="*/ 0 60000 65536"/>
                <a:gd name="T9" fmla="*/ 0 w 6936"/>
                <a:gd name="T10" fmla="*/ 0 h 2"/>
                <a:gd name="T11" fmla="*/ 6936 w 693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36" h="2">
                  <a:moveTo>
                    <a:pt x="0" y="0"/>
                  </a:moveTo>
                  <a:lnTo>
                    <a:pt x="6935" y="0"/>
                  </a:lnTo>
                  <a:lnTo>
                    <a:pt x="693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352">
            <a:extLst>
              <a:ext uri="{FF2B5EF4-FFF2-40B4-BE49-F238E27FC236}">
                <a16:creationId xmlns:a16="http://schemas.microsoft.com/office/drawing/2014/main" id="{87C17440-59DF-8B3A-BB68-2C08DE9A5139}"/>
              </a:ext>
            </a:extLst>
          </p:cNvPr>
          <p:cNvGrpSpPr>
            <a:grpSpLocks/>
          </p:cNvGrpSpPr>
          <p:nvPr/>
        </p:nvGrpSpPr>
        <p:grpSpPr bwMode="auto">
          <a:xfrm>
            <a:off x="3638551" y="4711701"/>
            <a:ext cx="1628775" cy="1628775"/>
            <a:chOff x="1332" y="2968"/>
            <a:chExt cx="1026" cy="1026"/>
          </a:xfrm>
        </p:grpSpPr>
        <p:sp>
          <p:nvSpPr>
            <p:cNvPr id="57611" name="Oval 350">
              <a:extLst>
                <a:ext uri="{FF2B5EF4-FFF2-40B4-BE49-F238E27FC236}">
                  <a16:creationId xmlns:a16="http://schemas.microsoft.com/office/drawing/2014/main" id="{A4320E2F-EF0F-A990-1156-F54F4A4A5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8" y="3254"/>
              <a:ext cx="454" cy="45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7612" name="Oval 349">
              <a:extLst>
                <a:ext uri="{FF2B5EF4-FFF2-40B4-BE49-F238E27FC236}">
                  <a16:creationId xmlns:a16="http://schemas.microsoft.com/office/drawing/2014/main" id="{44BE1A22-0421-FDF4-E21A-08BD589DB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" y="3081"/>
              <a:ext cx="800" cy="8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7613" name="Oval 348">
              <a:extLst>
                <a:ext uri="{FF2B5EF4-FFF2-40B4-BE49-F238E27FC236}">
                  <a16:creationId xmlns:a16="http://schemas.microsoft.com/office/drawing/2014/main" id="{772846B0-0EFA-4397-CBD5-E71D8A132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2" y="2968"/>
              <a:ext cx="1026" cy="102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57614" name="Group 351">
              <a:extLst>
                <a:ext uri="{FF2B5EF4-FFF2-40B4-BE49-F238E27FC236}">
                  <a16:creationId xmlns:a16="http://schemas.microsoft.com/office/drawing/2014/main" id="{203C759B-95D8-0641-F80C-512B8CB400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7" y="3075"/>
              <a:ext cx="938" cy="815"/>
              <a:chOff x="1377" y="3075"/>
              <a:chExt cx="938" cy="815"/>
            </a:xfrm>
          </p:grpSpPr>
          <p:sp>
            <p:nvSpPr>
              <p:cNvPr id="57615" name="Freeform 63">
                <a:extLst>
                  <a:ext uri="{FF2B5EF4-FFF2-40B4-BE49-F238E27FC236}">
                    <a16:creationId xmlns:a16="http://schemas.microsoft.com/office/drawing/2014/main" id="{D6A57672-2259-860A-0D38-EFA1852B4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2" y="3287"/>
                <a:ext cx="388" cy="388"/>
              </a:xfrm>
              <a:custGeom>
                <a:avLst/>
                <a:gdLst>
                  <a:gd name="T0" fmla="*/ 0 w 1906"/>
                  <a:gd name="T1" fmla="*/ 1 h 1909"/>
                  <a:gd name="T2" fmla="*/ 0 w 1906"/>
                  <a:gd name="T3" fmla="*/ 1 h 1909"/>
                  <a:gd name="T4" fmla="*/ 1 w 1906"/>
                  <a:gd name="T5" fmla="*/ 0 h 1909"/>
                  <a:gd name="T6" fmla="*/ 1 w 1906"/>
                  <a:gd name="T7" fmla="*/ 0 h 1909"/>
                  <a:gd name="T8" fmla="*/ 1 w 1906"/>
                  <a:gd name="T9" fmla="*/ 0 h 1909"/>
                  <a:gd name="T10" fmla="*/ 0 w 1906"/>
                  <a:gd name="T11" fmla="*/ 0 h 1909"/>
                  <a:gd name="T12" fmla="*/ 0 w 1906"/>
                  <a:gd name="T13" fmla="*/ 0 h 1909"/>
                  <a:gd name="T14" fmla="*/ 0 w 1906"/>
                  <a:gd name="T15" fmla="*/ 0 h 1909"/>
                  <a:gd name="T16" fmla="*/ 0 w 1906"/>
                  <a:gd name="T17" fmla="*/ 0 h 1909"/>
                  <a:gd name="T18" fmla="*/ 0 w 1906"/>
                  <a:gd name="T19" fmla="*/ 0 h 1909"/>
                  <a:gd name="T20" fmla="*/ 0 w 1906"/>
                  <a:gd name="T21" fmla="*/ 0 h 190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06"/>
                  <a:gd name="T34" fmla="*/ 0 h 1909"/>
                  <a:gd name="T35" fmla="*/ 1906 w 1906"/>
                  <a:gd name="T36" fmla="*/ 1909 h 190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06" h="1909">
                    <a:moveTo>
                      <a:pt x="953" y="1909"/>
                    </a:moveTo>
                    <a:lnTo>
                      <a:pt x="1430" y="1781"/>
                    </a:lnTo>
                    <a:lnTo>
                      <a:pt x="1779" y="1432"/>
                    </a:lnTo>
                    <a:lnTo>
                      <a:pt x="1906" y="955"/>
                    </a:lnTo>
                    <a:lnTo>
                      <a:pt x="1779" y="478"/>
                    </a:lnTo>
                    <a:lnTo>
                      <a:pt x="1430" y="129"/>
                    </a:lnTo>
                    <a:lnTo>
                      <a:pt x="953" y="0"/>
                    </a:lnTo>
                    <a:lnTo>
                      <a:pt x="476" y="129"/>
                    </a:lnTo>
                    <a:lnTo>
                      <a:pt x="127" y="478"/>
                    </a:lnTo>
                    <a:lnTo>
                      <a:pt x="0" y="955"/>
                    </a:lnTo>
                    <a:lnTo>
                      <a:pt x="1" y="955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16" name="Line 71">
                <a:extLst>
                  <a:ext uri="{FF2B5EF4-FFF2-40B4-BE49-F238E27FC236}">
                    <a16:creationId xmlns:a16="http://schemas.microsoft.com/office/drawing/2014/main" id="{3131205A-37A8-BD78-9A15-FC4FFEBE5E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2" y="3075"/>
                <a:ext cx="2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17" name="Freeform 72">
                <a:extLst>
                  <a:ext uri="{FF2B5EF4-FFF2-40B4-BE49-F238E27FC236}">
                    <a16:creationId xmlns:a16="http://schemas.microsoft.com/office/drawing/2014/main" id="{96A5CC8D-372C-B500-1887-39F9D5512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5" y="3075"/>
                <a:ext cx="195" cy="1"/>
              </a:xfrm>
              <a:custGeom>
                <a:avLst/>
                <a:gdLst>
                  <a:gd name="T0" fmla="*/ 0 w 963"/>
                  <a:gd name="T1" fmla="*/ 0 h 1"/>
                  <a:gd name="T2" fmla="*/ 0 w 963"/>
                  <a:gd name="T3" fmla="*/ 0 h 1"/>
                  <a:gd name="T4" fmla="*/ 0 w 96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63"/>
                  <a:gd name="T10" fmla="*/ 0 h 1"/>
                  <a:gd name="T11" fmla="*/ 963 w 96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3" h="1">
                    <a:moveTo>
                      <a:pt x="0" y="0"/>
                    </a:moveTo>
                    <a:lnTo>
                      <a:pt x="962" y="0"/>
                    </a:lnTo>
                    <a:lnTo>
                      <a:pt x="963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18" name="Freeform 73">
                <a:extLst>
                  <a:ext uri="{FF2B5EF4-FFF2-40B4-BE49-F238E27FC236}">
                    <a16:creationId xmlns:a16="http://schemas.microsoft.com/office/drawing/2014/main" id="{D503CADA-95C0-2664-FB56-20C485D90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7" y="3075"/>
                <a:ext cx="78" cy="1"/>
              </a:xfrm>
              <a:custGeom>
                <a:avLst/>
                <a:gdLst>
                  <a:gd name="T0" fmla="*/ 0 w 390"/>
                  <a:gd name="T1" fmla="*/ 0 h 1"/>
                  <a:gd name="T2" fmla="*/ 0 w 390"/>
                  <a:gd name="T3" fmla="*/ 0 h 1"/>
                  <a:gd name="T4" fmla="*/ 0 w 39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90"/>
                  <a:gd name="T10" fmla="*/ 0 h 1"/>
                  <a:gd name="T11" fmla="*/ 390 w 39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0" h="1">
                    <a:moveTo>
                      <a:pt x="0" y="0"/>
                    </a:moveTo>
                    <a:lnTo>
                      <a:pt x="389" y="0"/>
                    </a:lnTo>
                    <a:lnTo>
                      <a:pt x="390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19" name="Freeform 74">
                <a:extLst>
                  <a:ext uri="{FF2B5EF4-FFF2-40B4-BE49-F238E27FC236}">
                    <a16:creationId xmlns:a16="http://schemas.microsoft.com/office/drawing/2014/main" id="{D124F480-3D5D-C274-FBC2-D6D323E2F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2" y="3075"/>
                <a:ext cx="195" cy="1"/>
              </a:xfrm>
              <a:custGeom>
                <a:avLst/>
                <a:gdLst>
                  <a:gd name="T0" fmla="*/ 0 w 962"/>
                  <a:gd name="T1" fmla="*/ 0 h 1"/>
                  <a:gd name="T2" fmla="*/ 0 w 962"/>
                  <a:gd name="T3" fmla="*/ 0 h 1"/>
                  <a:gd name="T4" fmla="*/ 0 w 96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62"/>
                  <a:gd name="T10" fmla="*/ 0 h 1"/>
                  <a:gd name="T11" fmla="*/ 962 w 96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2" h="1">
                    <a:moveTo>
                      <a:pt x="0" y="0"/>
                    </a:moveTo>
                    <a:lnTo>
                      <a:pt x="961" y="0"/>
                    </a:lnTo>
                    <a:lnTo>
                      <a:pt x="962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20" name="Freeform 75">
                <a:extLst>
                  <a:ext uri="{FF2B5EF4-FFF2-40B4-BE49-F238E27FC236}">
                    <a16:creationId xmlns:a16="http://schemas.microsoft.com/office/drawing/2014/main" id="{EDBB0198-97E8-CE98-50E7-94774C771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7" y="3650"/>
                <a:ext cx="39" cy="70"/>
              </a:xfrm>
              <a:custGeom>
                <a:avLst/>
                <a:gdLst>
                  <a:gd name="T0" fmla="*/ 0 w 194"/>
                  <a:gd name="T1" fmla="*/ 0 h 337"/>
                  <a:gd name="T2" fmla="*/ 0 w 194"/>
                  <a:gd name="T3" fmla="*/ 0 h 337"/>
                  <a:gd name="T4" fmla="*/ 0 w 194"/>
                  <a:gd name="T5" fmla="*/ 0 h 337"/>
                  <a:gd name="T6" fmla="*/ 0 60000 65536"/>
                  <a:gd name="T7" fmla="*/ 0 60000 65536"/>
                  <a:gd name="T8" fmla="*/ 0 60000 65536"/>
                  <a:gd name="T9" fmla="*/ 0 w 194"/>
                  <a:gd name="T10" fmla="*/ 0 h 337"/>
                  <a:gd name="T11" fmla="*/ 194 w 194"/>
                  <a:gd name="T12" fmla="*/ 337 h 3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4" h="337">
                    <a:moveTo>
                      <a:pt x="194" y="0"/>
                    </a:moveTo>
                    <a:lnTo>
                      <a:pt x="0" y="337"/>
                    </a:lnTo>
                    <a:lnTo>
                      <a:pt x="1" y="337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21" name="Freeform 76">
                <a:extLst>
                  <a:ext uri="{FF2B5EF4-FFF2-40B4-BE49-F238E27FC236}">
                    <a16:creationId xmlns:a16="http://schemas.microsoft.com/office/drawing/2014/main" id="{3DCBD3C1-C953-6FDF-29BE-D7F3EE906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6" y="3482"/>
                <a:ext cx="97" cy="168"/>
              </a:xfrm>
              <a:custGeom>
                <a:avLst/>
                <a:gdLst>
                  <a:gd name="T0" fmla="*/ 0 w 481"/>
                  <a:gd name="T1" fmla="*/ 0 h 833"/>
                  <a:gd name="T2" fmla="*/ 0 w 481"/>
                  <a:gd name="T3" fmla="*/ 0 h 833"/>
                  <a:gd name="T4" fmla="*/ 0 w 481"/>
                  <a:gd name="T5" fmla="*/ 0 h 833"/>
                  <a:gd name="T6" fmla="*/ 0 60000 65536"/>
                  <a:gd name="T7" fmla="*/ 0 60000 65536"/>
                  <a:gd name="T8" fmla="*/ 0 60000 65536"/>
                  <a:gd name="T9" fmla="*/ 0 w 481"/>
                  <a:gd name="T10" fmla="*/ 0 h 833"/>
                  <a:gd name="T11" fmla="*/ 481 w 481"/>
                  <a:gd name="T12" fmla="*/ 833 h 8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1" h="833">
                    <a:moveTo>
                      <a:pt x="481" y="0"/>
                    </a:moveTo>
                    <a:lnTo>
                      <a:pt x="0" y="833"/>
                    </a:lnTo>
                    <a:lnTo>
                      <a:pt x="1" y="833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22" name="Freeform 77">
                <a:extLst>
                  <a:ext uri="{FF2B5EF4-FFF2-40B4-BE49-F238E27FC236}">
                    <a16:creationId xmlns:a16="http://schemas.microsoft.com/office/drawing/2014/main" id="{3F10B523-9D86-E9F8-55F8-5F944702A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0" y="3720"/>
                <a:ext cx="97" cy="168"/>
              </a:xfrm>
              <a:custGeom>
                <a:avLst/>
                <a:gdLst>
                  <a:gd name="T0" fmla="*/ 0 w 481"/>
                  <a:gd name="T1" fmla="*/ 0 h 833"/>
                  <a:gd name="T2" fmla="*/ 0 w 481"/>
                  <a:gd name="T3" fmla="*/ 0 h 833"/>
                  <a:gd name="T4" fmla="*/ 0 w 481"/>
                  <a:gd name="T5" fmla="*/ 0 h 833"/>
                  <a:gd name="T6" fmla="*/ 0 60000 65536"/>
                  <a:gd name="T7" fmla="*/ 0 60000 65536"/>
                  <a:gd name="T8" fmla="*/ 0 60000 65536"/>
                  <a:gd name="T9" fmla="*/ 0 w 481"/>
                  <a:gd name="T10" fmla="*/ 0 h 833"/>
                  <a:gd name="T11" fmla="*/ 481 w 481"/>
                  <a:gd name="T12" fmla="*/ 833 h 8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1" h="833">
                    <a:moveTo>
                      <a:pt x="481" y="0"/>
                    </a:moveTo>
                    <a:lnTo>
                      <a:pt x="0" y="833"/>
                    </a:lnTo>
                    <a:lnTo>
                      <a:pt x="1" y="833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23" name="Freeform 78">
                <a:extLst>
                  <a:ext uri="{FF2B5EF4-FFF2-40B4-BE49-F238E27FC236}">
                    <a16:creationId xmlns:a16="http://schemas.microsoft.com/office/drawing/2014/main" id="{1FBEFEB8-A724-2E81-BA0E-4887AABA1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7" y="3244"/>
                <a:ext cx="39" cy="68"/>
              </a:xfrm>
              <a:custGeom>
                <a:avLst/>
                <a:gdLst>
                  <a:gd name="T0" fmla="*/ 0 w 195"/>
                  <a:gd name="T1" fmla="*/ 0 h 336"/>
                  <a:gd name="T2" fmla="*/ 0 w 195"/>
                  <a:gd name="T3" fmla="*/ 0 h 336"/>
                  <a:gd name="T4" fmla="*/ 0 w 195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195"/>
                  <a:gd name="T10" fmla="*/ 0 h 336"/>
                  <a:gd name="T11" fmla="*/ 195 w 195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" h="336">
                    <a:moveTo>
                      <a:pt x="0" y="0"/>
                    </a:moveTo>
                    <a:lnTo>
                      <a:pt x="194" y="336"/>
                    </a:lnTo>
                    <a:lnTo>
                      <a:pt x="195" y="336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24" name="Freeform 79">
                <a:extLst>
                  <a:ext uri="{FF2B5EF4-FFF2-40B4-BE49-F238E27FC236}">
                    <a16:creationId xmlns:a16="http://schemas.microsoft.com/office/drawing/2014/main" id="{8CB02D47-5135-31E4-7315-DB0091F5C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0" y="3075"/>
                <a:ext cx="97" cy="169"/>
              </a:xfrm>
              <a:custGeom>
                <a:avLst/>
                <a:gdLst>
                  <a:gd name="T0" fmla="*/ 0 w 482"/>
                  <a:gd name="T1" fmla="*/ 0 h 834"/>
                  <a:gd name="T2" fmla="*/ 0 w 482"/>
                  <a:gd name="T3" fmla="*/ 0 h 834"/>
                  <a:gd name="T4" fmla="*/ 0 w 482"/>
                  <a:gd name="T5" fmla="*/ 0 h 834"/>
                  <a:gd name="T6" fmla="*/ 0 60000 65536"/>
                  <a:gd name="T7" fmla="*/ 0 60000 65536"/>
                  <a:gd name="T8" fmla="*/ 0 60000 65536"/>
                  <a:gd name="T9" fmla="*/ 0 w 482"/>
                  <a:gd name="T10" fmla="*/ 0 h 834"/>
                  <a:gd name="T11" fmla="*/ 482 w 482"/>
                  <a:gd name="T12" fmla="*/ 834 h 8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2" h="834">
                    <a:moveTo>
                      <a:pt x="0" y="0"/>
                    </a:moveTo>
                    <a:lnTo>
                      <a:pt x="481" y="834"/>
                    </a:lnTo>
                    <a:lnTo>
                      <a:pt x="482" y="83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25" name="Freeform 80">
                <a:extLst>
                  <a:ext uri="{FF2B5EF4-FFF2-40B4-BE49-F238E27FC236}">
                    <a16:creationId xmlns:a16="http://schemas.microsoft.com/office/drawing/2014/main" id="{87EDB877-19F2-A7DB-5D10-7538DA550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6" y="3312"/>
                <a:ext cx="99" cy="170"/>
              </a:xfrm>
              <a:custGeom>
                <a:avLst/>
                <a:gdLst>
                  <a:gd name="T0" fmla="*/ 0 w 482"/>
                  <a:gd name="T1" fmla="*/ 0 h 834"/>
                  <a:gd name="T2" fmla="*/ 0 w 482"/>
                  <a:gd name="T3" fmla="*/ 0 h 834"/>
                  <a:gd name="T4" fmla="*/ 0 w 482"/>
                  <a:gd name="T5" fmla="*/ 0 h 834"/>
                  <a:gd name="T6" fmla="*/ 0 60000 65536"/>
                  <a:gd name="T7" fmla="*/ 0 60000 65536"/>
                  <a:gd name="T8" fmla="*/ 0 60000 65536"/>
                  <a:gd name="T9" fmla="*/ 0 w 482"/>
                  <a:gd name="T10" fmla="*/ 0 h 834"/>
                  <a:gd name="T11" fmla="*/ 482 w 482"/>
                  <a:gd name="T12" fmla="*/ 834 h 8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2" h="834">
                    <a:moveTo>
                      <a:pt x="0" y="0"/>
                    </a:moveTo>
                    <a:lnTo>
                      <a:pt x="481" y="834"/>
                    </a:lnTo>
                    <a:lnTo>
                      <a:pt x="482" y="83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26" name="Freeform 81">
                <a:extLst>
                  <a:ext uri="{FF2B5EF4-FFF2-40B4-BE49-F238E27FC236}">
                    <a16:creationId xmlns:a16="http://schemas.microsoft.com/office/drawing/2014/main" id="{931E7721-184E-0201-AED9-A4FA4BA61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" y="3075"/>
                <a:ext cx="97" cy="169"/>
              </a:xfrm>
              <a:custGeom>
                <a:avLst/>
                <a:gdLst>
                  <a:gd name="T0" fmla="*/ 0 w 481"/>
                  <a:gd name="T1" fmla="*/ 0 h 834"/>
                  <a:gd name="T2" fmla="*/ 0 w 481"/>
                  <a:gd name="T3" fmla="*/ 0 h 834"/>
                  <a:gd name="T4" fmla="*/ 0 w 481"/>
                  <a:gd name="T5" fmla="*/ 0 h 834"/>
                  <a:gd name="T6" fmla="*/ 0 60000 65536"/>
                  <a:gd name="T7" fmla="*/ 0 60000 65536"/>
                  <a:gd name="T8" fmla="*/ 0 60000 65536"/>
                  <a:gd name="T9" fmla="*/ 0 w 481"/>
                  <a:gd name="T10" fmla="*/ 0 h 834"/>
                  <a:gd name="T11" fmla="*/ 481 w 481"/>
                  <a:gd name="T12" fmla="*/ 834 h 8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1" h="834">
                    <a:moveTo>
                      <a:pt x="0" y="834"/>
                    </a:moveTo>
                    <a:lnTo>
                      <a:pt x="480" y="0"/>
                    </a:lnTo>
                    <a:lnTo>
                      <a:pt x="481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27" name="Freeform 82">
                <a:extLst>
                  <a:ext uri="{FF2B5EF4-FFF2-40B4-BE49-F238E27FC236}">
                    <a16:creationId xmlns:a16="http://schemas.microsoft.com/office/drawing/2014/main" id="{6E812035-45FD-26D1-FC4D-3E23D5297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4" y="3244"/>
                <a:ext cx="41" cy="68"/>
              </a:xfrm>
              <a:custGeom>
                <a:avLst/>
                <a:gdLst>
                  <a:gd name="T0" fmla="*/ 0 w 196"/>
                  <a:gd name="T1" fmla="*/ 0 h 336"/>
                  <a:gd name="T2" fmla="*/ 0 w 196"/>
                  <a:gd name="T3" fmla="*/ 0 h 336"/>
                  <a:gd name="T4" fmla="*/ 0 w 196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196"/>
                  <a:gd name="T10" fmla="*/ 0 h 336"/>
                  <a:gd name="T11" fmla="*/ 196 w 196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6" h="336">
                    <a:moveTo>
                      <a:pt x="0" y="336"/>
                    </a:moveTo>
                    <a:lnTo>
                      <a:pt x="195" y="0"/>
                    </a:lnTo>
                    <a:lnTo>
                      <a:pt x="196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28" name="Freeform 83">
                <a:extLst>
                  <a:ext uri="{FF2B5EF4-FFF2-40B4-BE49-F238E27FC236}">
                    <a16:creationId xmlns:a16="http://schemas.microsoft.com/office/drawing/2014/main" id="{C38168BB-4F00-8D83-9BCE-FAFD1B455F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7" y="3312"/>
                <a:ext cx="97" cy="170"/>
              </a:xfrm>
              <a:custGeom>
                <a:avLst/>
                <a:gdLst>
                  <a:gd name="T0" fmla="*/ 0 w 481"/>
                  <a:gd name="T1" fmla="*/ 0 h 834"/>
                  <a:gd name="T2" fmla="*/ 0 w 481"/>
                  <a:gd name="T3" fmla="*/ 0 h 834"/>
                  <a:gd name="T4" fmla="*/ 0 w 481"/>
                  <a:gd name="T5" fmla="*/ 0 h 834"/>
                  <a:gd name="T6" fmla="*/ 0 60000 65536"/>
                  <a:gd name="T7" fmla="*/ 0 60000 65536"/>
                  <a:gd name="T8" fmla="*/ 0 60000 65536"/>
                  <a:gd name="T9" fmla="*/ 0 w 481"/>
                  <a:gd name="T10" fmla="*/ 0 h 834"/>
                  <a:gd name="T11" fmla="*/ 481 w 481"/>
                  <a:gd name="T12" fmla="*/ 834 h 8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1" h="834">
                    <a:moveTo>
                      <a:pt x="0" y="834"/>
                    </a:moveTo>
                    <a:lnTo>
                      <a:pt x="480" y="0"/>
                    </a:lnTo>
                    <a:lnTo>
                      <a:pt x="481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29" name="Freeform 84">
                <a:extLst>
                  <a:ext uri="{FF2B5EF4-FFF2-40B4-BE49-F238E27FC236}">
                    <a16:creationId xmlns:a16="http://schemas.microsoft.com/office/drawing/2014/main" id="{C76AF37B-A52F-E5C3-517E-CF7F3995E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7" y="3482"/>
                <a:ext cx="97" cy="168"/>
              </a:xfrm>
              <a:custGeom>
                <a:avLst/>
                <a:gdLst>
                  <a:gd name="T0" fmla="*/ 0 w 480"/>
                  <a:gd name="T1" fmla="*/ 0 h 833"/>
                  <a:gd name="T2" fmla="*/ 0 w 480"/>
                  <a:gd name="T3" fmla="*/ 0 h 833"/>
                  <a:gd name="T4" fmla="*/ 0 w 480"/>
                  <a:gd name="T5" fmla="*/ 0 h 833"/>
                  <a:gd name="T6" fmla="*/ 0 60000 65536"/>
                  <a:gd name="T7" fmla="*/ 0 60000 65536"/>
                  <a:gd name="T8" fmla="*/ 0 60000 65536"/>
                  <a:gd name="T9" fmla="*/ 0 w 480"/>
                  <a:gd name="T10" fmla="*/ 0 h 833"/>
                  <a:gd name="T11" fmla="*/ 480 w 480"/>
                  <a:gd name="T12" fmla="*/ 833 h 8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0" h="833">
                    <a:moveTo>
                      <a:pt x="480" y="833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30" name="Freeform 85">
                <a:extLst>
                  <a:ext uri="{FF2B5EF4-FFF2-40B4-BE49-F238E27FC236}">
                    <a16:creationId xmlns:a16="http://schemas.microsoft.com/office/drawing/2014/main" id="{A230B7DC-31CB-950E-BAB4-9E1EF51DE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4" y="3650"/>
                <a:ext cx="41" cy="70"/>
              </a:xfrm>
              <a:custGeom>
                <a:avLst/>
                <a:gdLst>
                  <a:gd name="T0" fmla="*/ 0 w 195"/>
                  <a:gd name="T1" fmla="*/ 0 h 337"/>
                  <a:gd name="T2" fmla="*/ 0 w 195"/>
                  <a:gd name="T3" fmla="*/ 0 h 337"/>
                  <a:gd name="T4" fmla="*/ 0 w 195"/>
                  <a:gd name="T5" fmla="*/ 0 h 337"/>
                  <a:gd name="T6" fmla="*/ 0 60000 65536"/>
                  <a:gd name="T7" fmla="*/ 0 60000 65536"/>
                  <a:gd name="T8" fmla="*/ 0 60000 65536"/>
                  <a:gd name="T9" fmla="*/ 0 w 195"/>
                  <a:gd name="T10" fmla="*/ 0 h 337"/>
                  <a:gd name="T11" fmla="*/ 195 w 195"/>
                  <a:gd name="T12" fmla="*/ 337 h 3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" h="337">
                    <a:moveTo>
                      <a:pt x="195" y="337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31" name="Freeform 86">
                <a:extLst>
                  <a:ext uri="{FF2B5EF4-FFF2-40B4-BE49-F238E27FC236}">
                    <a16:creationId xmlns:a16="http://schemas.microsoft.com/office/drawing/2014/main" id="{53E096BF-FC15-5D14-DD20-D2E1349CE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" y="3720"/>
                <a:ext cx="97" cy="168"/>
              </a:xfrm>
              <a:custGeom>
                <a:avLst/>
                <a:gdLst>
                  <a:gd name="T0" fmla="*/ 0 w 480"/>
                  <a:gd name="T1" fmla="*/ 0 h 833"/>
                  <a:gd name="T2" fmla="*/ 0 w 480"/>
                  <a:gd name="T3" fmla="*/ 0 h 833"/>
                  <a:gd name="T4" fmla="*/ 0 w 480"/>
                  <a:gd name="T5" fmla="*/ 0 h 833"/>
                  <a:gd name="T6" fmla="*/ 0 60000 65536"/>
                  <a:gd name="T7" fmla="*/ 0 60000 65536"/>
                  <a:gd name="T8" fmla="*/ 0 60000 65536"/>
                  <a:gd name="T9" fmla="*/ 0 w 480"/>
                  <a:gd name="T10" fmla="*/ 0 h 833"/>
                  <a:gd name="T11" fmla="*/ 480 w 480"/>
                  <a:gd name="T12" fmla="*/ 833 h 8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0" h="833">
                    <a:moveTo>
                      <a:pt x="480" y="833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32" name="Freeform 87">
                <a:extLst>
                  <a:ext uri="{FF2B5EF4-FFF2-40B4-BE49-F238E27FC236}">
                    <a16:creationId xmlns:a16="http://schemas.microsoft.com/office/drawing/2014/main" id="{D64BA82B-163A-E258-355D-96BB27992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2" y="3888"/>
                <a:ext cx="195" cy="2"/>
              </a:xfrm>
              <a:custGeom>
                <a:avLst/>
                <a:gdLst>
                  <a:gd name="T0" fmla="*/ 0 w 961"/>
                  <a:gd name="T1" fmla="*/ 0 h 2"/>
                  <a:gd name="T2" fmla="*/ 0 w 961"/>
                  <a:gd name="T3" fmla="*/ 0 h 2"/>
                  <a:gd name="T4" fmla="*/ 0 w 961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961"/>
                  <a:gd name="T10" fmla="*/ 0 h 2"/>
                  <a:gd name="T11" fmla="*/ 961 w 96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1" h="2">
                    <a:moveTo>
                      <a:pt x="96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33" name="Freeform 88">
                <a:extLst>
                  <a:ext uri="{FF2B5EF4-FFF2-40B4-BE49-F238E27FC236}">
                    <a16:creationId xmlns:a16="http://schemas.microsoft.com/office/drawing/2014/main" id="{E7D86BFE-468C-8803-E58B-B459FD049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7" y="3888"/>
                <a:ext cx="78" cy="2"/>
              </a:xfrm>
              <a:custGeom>
                <a:avLst/>
                <a:gdLst>
                  <a:gd name="T0" fmla="*/ 0 w 389"/>
                  <a:gd name="T1" fmla="*/ 0 h 2"/>
                  <a:gd name="T2" fmla="*/ 0 w 389"/>
                  <a:gd name="T3" fmla="*/ 0 h 2"/>
                  <a:gd name="T4" fmla="*/ 0 w 389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89"/>
                  <a:gd name="T10" fmla="*/ 0 h 2"/>
                  <a:gd name="T11" fmla="*/ 389 w 389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9" h="2">
                    <a:moveTo>
                      <a:pt x="389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34" name="Freeform 89">
                <a:extLst>
                  <a:ext uri="{FF2B5EF4-FFF2-40B4-BE49-F238E27FC236}">
                    <a16:creationId xmlns:a16="http://schemas.microsoft.com/office/drawing/2014/main" id="{1046AA4B-865C-3FE2-77E3-B83BD9A27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5" y="3888"/>
                <a:ext cx="195" cy="2"/>
              </a:xfrm>
              <a:custGeom>
                <a:avLst/>
                <a:gdLst>
                  <a:gd name="T0" fmla="*/ 0 w 962"/>
                  <a:gd name="T1" fmla="*/ 0 h 2"/>
                  <a:gd name="T2" fmla="*/ 0 w 962"/>
                  <a:gd name="T3" fmla="*/ 0 h 2"/>
                  <a:gd name="T4" fmla="*/ 0 w 96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962"/>
                  <a:gd name="T10" fmla="*/ 0 h 2"/>
                  <a:gd name="T11" fmla="*/ 962 w 96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2" h="2">
                    <a:moveTo>
                      <a:pt x="962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Group 91">
            <a:extLst>
              <a:ext uri="{FF2B5EF4-FFF2-40B4-BE49-F238E27FC236}">
                <a16:creationId xmlns:a16="http://schemas.microsoft.com/office/drawing/2014/main" id="{37244534-5433-0D52-0547-E71FB755619F}"/>
              </a:ext>
            </a:extLst>
          </p:cNvPr>
          <p:cNvGrpSpPr>
            <a:grpSpLocks/>
          </p:cNvGrpSpPr>
          <p:nvPr/>
        </p:nvGrpSpPr>
        <p:grpSpPr bwMode="auto">
          <a:xfrm>
            <a:off x="6426200" y="1101725"/>
            <a:ext cx="1638300" cy="3335338"/>
            <a:chOff x="3224" y="165"/>
            <a:chExt cx="1150" cy="2340"/>
          </a:xfrm>
        </p:grpSpPr>
        <p:sp>
          <p:nvSpPr>
            <p:cNvPr id="57566" name="Freeform 92">
              <a:extLst>
                <a:ext uri="{FF2B5EF4-FFF2-40B4-BE49-F238E27FC236}">
                  <a16:creationId xmlns:a16="http://schemas.microsoft.com/office/drawing/2014/main" id="{E74EA0E1-D72E-79DE-2725-5B4158230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" y="203"/>
              <a:ext cx="2" cy="107"/>
            </a:xfrm>
            <a:custGeom>
              <a:avLst/>
              <a:gdLst>
                <a:gd name="T0" fmla="*/ 0 w 1"/>
                <a:gd name="T1" fmla="*/ 0 h 461"/>
                <a:gd name="T2" fmla="*/ 0 w 1"/>
                <a:gd name="T3" fmla="*/ 0 h 461"/>
                <a:gd name="T4" fmla="*/ 32 w 1"/>
                <a:gd name="T5" fmla="*/ 0 h 461"/>
                <a:gd name="T6" fmla="*/ 0 60000 65536"/>
                <a:gd name="T7" fmla="*/ 0 60000 65536"/>
                <a:gd name="T8" fmla="*/ 0 60000 65536"/>
                <a:gd name="T9" fmla="*/ 0 w 1"/>
                <a:gd name="T10" fmla="*/ 0 h 461"/>
                <a:gd name="T11" fmla="*/ 1 w 1"/>
                <a:gd name="T12" fmla="*/ 461 h 4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61">
                  <a:moveTo>
                    <a:pt x="0" y="461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67" name="Freeform 93">
              <a:extLst>
                <a:ext uri="{FF2B5EF4-FFF2-40B4-BE49-F238E27FC236}">
                  <a16:creationId xmlns:a16="http://schemas.microsoft.com/office/drawing/2014/main" id="{0C39AFCD-9979-7522-BA83-3E79442D4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" y="203"/>
              <a:ext cx="2" cy="107"/>
            </a:xfrm>
            <a:custGeom>
              <a:avLst/>
              <a:gdLst>
                <a:gd name="T0" fmla="*/ 0 w 1"/>
                <a:gd name="T1" fmla="*/ 0 h 461"/>
                <a:gd name="T2" fmla="*/ 0 w 1"/>
                <a:gd name="T3" fmla="*/ 0 h 461"/>
                <a:gd name="T4" fmla="*/ 32 w 1"/>
                <a:gd name="T5" fmla="*/ 0 h 461"/>
                <a:gd name="T6" fmla="*/ 0 60000 65536"/>
                <a:gd name="T7" fmla="*/ 0 60000 65536"/>
                <a:gd name="T8" fmla="*/ 0 60000 65536"/>
                <a:gd name="T9" fmla="*/ 0 w 1"/>
                <a:gd name="T10" fmla="*/ 0 h 461"/>
                <a:gd name="T11" fmla="*/ 1 w 1"/>
                <a:gd name="T12" fmla="*/ 461 h 4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61">
                  <a:moveTo>
                    <a:pt x="0" y="0"/>
                  </a:moveTo>
                  <a:lnTo>
                    <a:pt x="0" y="461"/>
                  </a:lnTo>
                  <a:lnTo>
                    <a:pt x="1" y="46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68" name="Freeform 94">
              <a:extLst>
                <a:ext uri="{FF2B5EF4-FFF2-40B4-BE49-F238E27FC236}">
                  <a16:creationId xmlns:a16="http://schemas.microsoft.com/office/drawing/2014/main" id="{7B1FB289-3EFA-1C5E-9F2A-47D957708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" y="2320"/>
              <a:ext cx="3" cy="185"/>
            </a:xfrm>
            <a:custGeom>
              <a:avLst/>
              <a:gdLst>
                <a:gd name="T0" fmla="*/ 0 w 2"/>
                <a:gd name="T1" fmla="*/ 0 h 815"/>
                <a:gd name="T2" fmla="*/ 0 w 2"/>
                <a:gd name="T3" fmla="*/ 0 h 815"/>
                <a:gd name="T4" fmla="*/ 15 w 2"/>
                <a:gd name="T5" fmla="*/ 0 h 815"/>
                <a:gd name="T6" fmla="*/ 0 60000 65536"/>
                <a:gd name="T7" fmla="*/ 0 60000 65536"/>
                <a:gd name="T8" fmla="*/ 0 60000 65536"/>
                <a:gd name="T9" fmla="*/ 0 w 2"/>
                <a:gd name="T10" fmla="*/ 0 h 815"/>
                <a:gd name="T11" fmla="*/ 2 w 2"/>
                <a:gd name="T12" fmla="*/ 815 h 8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815">
                  <a:moveTo>
                    <a:pt x="0" y="0"/>
                  </a:moveTo>
                  <a:lnTo>
                    <a:pt x="0" y="815"/>
                  </a:lnTo>
                  <a:lnTo>
                    <a:pt x="2" y="81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69" name="Freeform 95">
              <a:extLst>
                <a:ext uri="{FF2B5EF4-FFF2-40B4-BE49-F238E27FC236}">
                  <a16:creationId xmlns:a16="http://schemas.microsoft.com/office/drawing/2014/main" id="{CC094C5F-A668-AFF7-B686-AE715295A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" y="2321"/>
              <a:ext cx="188" cy="2"/>
            </a:xfrm>
            <a:custGeom>
              <a:avLst/>
              <a:gdLst>
                <a:gd name="T0" fmla="*/ 0 w 833"/>
                <a:gd name="T1" fmla="*/ 0 h 2"/>
                <a:gd name="T2" fmla="*/ 0 w 833"/>
                <a:gd name="T3" fmla="*/ 0 h 2"/>
                <a:gd name="T4" fmla="*/ 0 w 833"/>
                <a:gd name="T5" fmla="*/ 0 h 2"/>
                <a:gd name="T6" fmla="*/ 0 60000 65536"/>
                <a:gd name="T7" fmla="*/ 0 60000 65536"/>
                <a:gd name="T8" fmla="*/ 0 60000 65536"/>
                <a:gd name="T9" fmla="*/ 0 w 833"/>
                <a:gd name="T10" fmla="*/ 0 h 2"/>
                <a:gd name="T11" fmla="*/ 833 w 83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3" h="2">
                  <a:moveTo>
                    <a:pt x="833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70" name="Freeform 96">
              <a:extLst>
                <a:ext uri="{FF2B5EF4-FFF2-40B4-BE49-F238E27FC236}">
                  <a16:creationId xmlns:a16="http://schemas.microsoft.com/office/drawing/2014/main" id="{621995FE-90DB-2122-C450-A95767F7B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" y="2321"/>
              <a:ext cx="374" cy="2"/>
            </a:xfrm>
            <a:custGeom>
              <a:avLst/>
              <a:gdLst>
                <a:gd name="T0" fmla="*/ 1 w 1665"/>
                <a:gd name="T1" fmla="*/ 0 h 2"/>
                <a:gd name="T2" fmla="*/ 0 w 1665"/>
                <a:gd name="T3" fmla="*/ 0 h 2"/>
                <a:gd name="T4" fmla="*/ 0 w 1665"/>
                <a:gd name="T5" fmla="*/ 0 h 2"/>
                <a:gd name="T6" fmla="*/ 0 60000 65536"/>
                <a:gd name="T7" fmla="*/ 0 60000 65536"/>
                <a:gd name="T8" fmla="*/ 0 60000 65536"/>
                <a:gd name="T9" fmla="*/ 0 w 1665"/>
                <a:gd name="T10" fmla="*/ 0 h 2"/>
                <a:gd name="T11" fmla="*/ 1665 w 166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65" h="2">
                  <a:moveTo>
                    <a:pt x="1665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71" name="Freeform 97">
              <a:extLst>
                <a:ext uri="{FF2B5EF4-FFF2-40B4-BE49-F238E27FC236}">
                  <a16:creationId xmlns:a16="http://schemas.microsoft.com/office/drawing/2014/main" id="{EABE8BA1-57FC-DD60-9306-9FDB01B4A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" y="2321"/>
              <a:ext cx="188" cy="2"/>
            </a:xfrm>
            <a:custGeom>
              <a:avLst/>
              <a:gdLst>
                <a:gd name="T0" fmla="*/ 0 w 832"/>
                <a:gd name="T1" fmla="*/ 0 h 2"/>
                <a:gd name="T2" fmla="*/ 0 w 832"/>
                <a:gd name="T3" fmla="*/ 0 h 2"/>
                <a:gd name="T4" fmla="*/ 0 w 832"/>
                <a:gd name="T5" fmla="*/ 0 h 2"/>
                <a:gd name="T6" fmla="*/ 0 60000 65536"/>
                <a:gd name="T7" fmla="*/ 0 60000 65536"/>
                <a:gd name="T8" fmla="*/ 0 60000 65536"/>
                <a:gd name="T9" fmla="*/ 0 w 832"/>
                <a:gd name="T10" fmla="*/ 0 h 2"/>
                <a:gd name="T11" fmla="*/ 832 w 83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2" h="2">
                  <a:moveTo>
                    <a:pt x="832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72" name="Line 98">
              <a:extLst>
                <a:ext uri="{FF2B5EF4-FFF2-40B4-BE49-F238E27FC236}">
                  <a16:creationId xmlns:a16="http://schemas.microsoft.com/office/drawing/2014/main" id="{814211D2-9333-8DDC-0AD1-41899CBBF3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0" y="2282"/>
              <a:ext cx="2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73" name="Freeform 99">
              <a:extLst>
                <a:ext uri="{FF2B5EF4-FFF2-40B4-BE49-F238E27FC236}">
                  <a16:creationId xmlns:a16="http://schemas.microsoft.com/office/drawing/2014/main" id="{19EEC68E-EE21-C39C-1CE1-D5B054AAA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2282"/>
              <a:ext cx="2" cy="39"/>
            </a:xfrm>
            <a:custGeom>
              <a:avLst/>
              <a:gdLst>
                <a:gd name="T0" fmla="*/ 0 w 2"/>
                <a:gd name="T1" fmla="*/ 0 h 173"/>
                <a:gd name="T2" fmla="*/ 0 w 2"/>
                <a:gd name="T3" fmla="*/ 0 h 173"/>
                <a:gd name="T4" fmla="*/ 2 w 2"/>
                <a:gd name="T5" fmla="*/ 0 h 173"/>
                <a:gd name="T6" fmla="*/ 0 60000 65536"/>
                <a:gd name="T7" fmla="*/ 0 60000 65536"/>
                <a:gd name="T8" fmla="*/ 0 60000 65536"/>
                <a:gd name="T9" fmla="*/ 0 w 2"/>
                <a:gd name="T10" fmla="*/ 0 h 173"/>
                <a:gd name="T11" fmla="*/ 2 w 2"/>
                <a:gd name="T12" fmla="*/ 173 h 1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73">
                  <a:moveTo>
                    <a:pt x="0" y="0"/>
                  </a:moveTo>
                  <a:lnTo>
                    <a:pt x="0" y="173"/>
                  </a:lnTo>
                  <a:lnTo>
                    <a:pt x="2" y="173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74" name="Freeform 100">
              <a:extLst>
                <a:ext uri="{FF2B5EF4-FFF2-40B4-BE49-F238E27FC236}">
                  <a16:creationId xmlns:a16="http://schemas.microsoft.com/office/drawing/2014/main" id="{E6A7C80A-7951-6183-0E3A-E1E686674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1968"/>
              <a:ext cx="2" cy="353"/>
            </a:xfrm>
            <a:custGeom>
              <a:avLst/>
              <a:gdLst>
                <a:gd name="T0" fmla="*/ 0 w 2"/>
                <a:gd name="T1" fmla="*/ 0 h 1561"/>
                <a:gd name="T2" fmla="*/ 0 w 2"/>
                <a:gd name="T3" fmla="*/ 1 h 1561"/>
                <a:gd name="T4" fmla="*/ 2 w 2"/>
                <a:gd name="T5" fmla="*/ 1 h 1561"/>
                <a:gd name="T6" fmla="*/ 0 60000 65536"/>
                <a:gd name="T7" fmla="*/ 0 60000 65536"/>
                <a:gd name="T8" fmla="*/ 0 60000 65536"/>
                <a:gd name="T9" fmla="*/ 0 w 2"/>
                <a:gd name="T10" fmla="*/ 0 h 1561"/>
                <a:gd name="T11" fmla="*/ 2 w 2"/>
                <a:gd name="T12" fmla="*/ 1561 h 15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561">
                  <a:moveTo>
                    <a:pt x="0" y="0"/>
                  </a:moveTo>
                  <a:lnTo>
                    <a:pt x="0" y="1561"/>
                  </a:lnTo>
                  <a:lnTo>
                    <a:pt x="2" y="156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75" name="Freeform 101">
              <a:extLst>
                <a:ext uri="{FF2B5EF4-FFF2-40B4-BE49-F238E27FC236}">
                  <a16:creationId xmlns:a16="http://schemas.microsoft.com/office/drawing/2014/main" id="{52435223-60B9-54AB-43E3-6D1FD5023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1968"/>
              <a:ext cx="2" cy="353"/>
            </a:xfrm>
            <a:custGeom>
              <a:avLst/>
              <a:gdLst>
                <a:gd name="T0" fmla="*/ 0 w 2"/>
                <a:gd name="T1" fmla="*/ 1 h 1561"/>
                <a:gd name="T2" fmla="*/ 0 w 2"/>
                <a:gd name="T3" fmla="*/ 0 h 1561"/>
                <a:gd name="T4" fmla="*/ 2 w 2"/>
                <a:gd name="T5" fmla="*/ 0 h 1561"/>
                <a:gd name="T6" fmla="*/ 0 60000 65536"/>
                <a:gd name="T7" fmla="*/ 0 60000 65536"/>
                <a:gd name="T8" fmla="*/ 0 60000 65536"/>
                <a:gd name="T9" fmla="*/ 0 w 2"/>
                <a:gd name="T10" fmla="*/ 0 h 1561"/>
                <a:gd name="T11" fmla="*/ 2 w 2"/>
                <a:gd name="T12" fmla="*/ 1561 h 15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561">
                  <a:moveTo>
                    <a:pt x="0" y="1561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76" name="Freeform 102">
              <a:extLst>
                <a:ext uri="{FF2B5EF4-FFF2-40B4-BE49-F238E27FC236}">
                  <a16:creationId xmlns:a16="http://schemas.microsoft.com/office/drawing/2014/main" id="{67D1F87D-57DC-EAC1-113E-5C1B8F330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" y="2282"/>
              <a:ext cx="188" cy="39"/>
            </a:xfrm>
            <a:custGeom>
              <a:avLst/>
              <a:gdLst>
                <a:gd name="T0" fmla="*/ 0 w 834"/>
                <a:gd name="T1" fmla="*/ 0 h 173"/>
                <a:gd name="T2" fmla="*/ 0 w 834"/>
                <a:gd name="T3" fmla="*/ 0 h 173"/>
                <a:gd name="T4" fmla="*/ 0 w 834"/>
                <a:gd name="T5" fmla="*/ 0 h 173"/>
                <a:gd name="T6" fmla="*/ 0 60000 65536"/>
                <a:gd name="T7" fmla="*/ 0 60000 65536"/>
                <a:gd name="T8" fmla="*/ 0 60000 65536"/>
                <a:gd name="T9" fmla="*/ 0 w 834"/>
                <a:gd name="T10" fmla="*/ 0 h 173"/>
                <a:gd name="T11" fmla="*/ 834 w 834"/>
                <a:gd name="T12" fmla="*/ 173 h 1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4" h="173">
                  <a:moveTo>
                    <a:pt x="0" y="173"/>
                  </a:moveTo>
                  <a:lnTo>
                    <a:pt x="832" y="0"/>
                  </a:lnTo>
                  <a:lnTo>
                    <a:pt x="834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77" name="Freeform 103">
              <a:extLst>
                <a:ext uri="{FF2B5EF4-FFF2-40B4-BE49-F238E27FC236}">
                  <a16:creationId xmlns:a16="http://schemas.microsoft.com/office/drawing/2014/main" id="{7D32EB66-D6FA-40D1-B646-C1B9C220C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" y="2321"/>
              <a:ext cx="77" cy="2"/>
            </a:xfrm>
            <a:custGeom>
              <a:avLst/>
              <a:gdLst>
                <a:gd name="T0" fmla="*/ 0 w 338"/>
                <a:gd name="T1" fmla="*/ 0 h 2"/>
                <a:gd name="T2" fmla="*/ 0 w 338"/>
                <a:gd name="T3" fmla="*/ 0 h 2"/>
                <a:gd name="T4" fmla="*/ 0 w 338"/>
                <a:gd name="T5" fmla="*/ 0 h 2"/>
                <a:gd name="T6" fmla="*/ 0 60000 65536"/>
                <a:gd name="T7" fmla="*/ 0 60000 65536"/>
                <a:gd name="T8" fmla="*/ 0 60000 65536"/>
                <a:gd name="T9" fmla="*/ 0 w 338"/>
                <a:gd name="T10" fmla="*/ 0 h 2"/>
                <a:gd name="T11" fmla="*/ 338 w 33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8" h="2">
                  <a:moveTo>
                    <a:pt x="0" y="0"/>
                  </a:moveTo>
                  <a:lnTo>
                    <a:pt x="337" y="0"/>
                  </a:lnTo>
                  <a:lnTo>
                    <a:pt x="338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78" name="Freeform 104">
              <a:extLst>
                <a:ext uri="{FF2B5EF4-FFF2-40B4-BE49-F238E27FC236}">
                  <a16:creationId xmlns:a16="http://schemas.microsoft.com/office/drawing/2014/main" id="{4B05AC25-B06C-5455-9343-6FDD3F8DF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" y="2282"/>
              <a:ext cx="187" cy="39"/>
            </a:xfrm>
            <a:custGeom>
              <a:avLst/>
              <a:gdLst>
                <a:gd name="T0" fmla="*/ 0 w 834"/>
                <a:gd name="T1" fmla="*/ 0 h 173"/>
                <a:gd name="T2" fmla="*/ 0 w 834"/>
                <a:gd name="T3" fmla="*/ 0 h 173"/>
                <a:gd name="T4" fmla="*/ 0 w 834"/>
                <a:gd name="T5" fmla="*/ 0 h 173"/>
                <a:gd name="T6" fmla="*/ 0 60000 65536"/>
                <a:gd name="T7" fmla="*/ 0 60000 65536"/>
                <a:gd name="T8" fmla="*/ 0 60000 65536"/>
                <a:gd name="T9" fmla="*/ 0 w 834"/>
                <a:gd name="T10" fmla="*/ 0 h 173"/>
                <a:gd name="T11" fmla="*/ 834 w 834"/>
                <a:gd name="T12" fmla="*/ 173 h 1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4" h="173">
                  <a:moveTo>
                    <a:pt x="0" y="0"/>
                  </a:moveTo>
                  <a:lnTo>
                    <a:pt x="833" y="173"/>
                  </a:lnTo>
                  <a:lnTo>
                    <a:pt x="834" y="173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79" name="Freeform 105">
              <a:extLst>
                <a:ext uri="{FF2B5EF4-FFF2-40B4-BE49-F238E27FC236}">
                  <a16:creationId xmlns:a16="http://schemas.microsoft.com/office/drawing/2014/main" id="{4E7D9FE0-DB90-02E0-A336-2149822FB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" y="2321"/>
              <a:ext cx="2" cy="13"/>
            </a:xfrm>
            <a:custGeom>
              <a:avLst/>
              <a:gdLst>
                <a:gd name="T0" fmla="*/ 0 w 2"/>
                <a:gd name="T1" fmla="*/ 0 h 58"/>
                <a:gd name="T2" fmla="*/ 0 w 2"/>
                <a:gd name="T3" fmla="*/ 0 h 58"/>
                <a:gd name="T4" fmla="*/ 2 w 2"/>
                <a:gd name="T5" fmla="*/ 0 h 58"/>
                <a:gd name="T6" fmla="*/ 0 60000 65536"/>
                <a:gd name="T7" fmla="*/ 0 60000 65536"/>
                <a:gd name="T8" fmla="*/ 0 60000 65536"/>
                <a:gd name="T9" fmla="*/ 0 w 2"/>
                <a:gd name="T10" fmla="*/ 0 h 58"/>
                <a:gd name="T11" fmla="*/ 2 w 2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58">
                  <a:moveTo>
                    <a:pt x="0" y="58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80" name="Freeform 106">
              <a:extLst>
                <a:ext uri="{FF2B5EF4-FFF2-40B4-BE49-F238E27FC236}">
                  <a16:creationId xmlns:a16="http://schemas.microsoft.com/office/drawing/2014/main" id="{83E4C5C3-D5AD-BFEE-D23B-A45BDDAFA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" y="2282"/>
              <a:ext cx="187" cy="39"/>
            </a:xfrm>
            <a:custGeom>
              <a:avLst/>
              <a:gdLst>
                <a:gd name="T0" fmla="*/ 0 w 834"/>
                <a:gd name="T1" fmla="*/ 0 h 173"/>
                <a:gd name="T2" fmla="*/ 0 w 834"/>
                <a:gd name="T3" fmla="*/ 0 h 173"/>
                <a:gd name="T4" fmla="*/ 0 w 834"/>
                <a:gd name="T5" fmla="*/ 0 h 173"/>
                <a:gd name="T6" fmla="*/ 0 60000 65536"/>
                <a:gd name="T7" fmla="*/ 0 60000 65536"/>
                <a:gd name="T8" fmla="*/ 0 60000 65536"/>
                <a:gd name="T9" fmla="*/ 0 w 834"/>
                <a:gd name="T10" fmla="*/ 0 h 173"/>
                <a:gd name="T11" fmla="*/ 834 w 834"/>
                <a:gd name="T12" fmla="*/ 173 h 1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4" h="173">
                  <a:moveTo>
                    <a:pt x="0" y="173"/>
                  </a:moveTo>
                  <a:lnTo>
                    <a:pt x="832" y="0"/>
                  </a:lnTo>
                  <a:lnTo>
                    <a:pt x="834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81" name="Freeform 107">
              <a:extLst>
                <a:ext uri="{FF2B5EF4-FFF2-40B4-BE49-F238E27FC236}">
                  <a16:creationId xmlns:a16="http://schemas.microsoft.com/office/drawing/2014/main" id="{DB86644E-5D81-BEE9-516B-127DA24E8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2321"/>
              <a:ext cx="77" cy="2"/>
            </a:xfrm>
            <a:custGeom>
              <a:avLst/>
              <a:gdLst>
                <a:gd name="T0" fmla="*/ 0 w 338"/>
                <a:gd name="T1" fmla="*/ 0 h 2"/>
                <a:gd name="T2" fmla="*/ 0 w 338"/>
                <a:gd name="T3" fmla="*/ 0 h 2"/>
                <a:gd name="T4" fmla="*/ 0 w 338"/>
                <a:gd name="T5" fmla="*/ 0 h 2"/>
                <a:gd name="T6" fmla="*/ 0 60000 65536"/>
                <a:gd name="T7" fmla="*/ 0 60000 65536"/>
                <a:gd name="T8" fmla="*/ 0 60000 65536"/>
                <a:gd name="T9" fmla="*/ 0 w 338"/>
                <a:gd name="T10" fmla="*/ 0 h 2"/>
                <a:gd name="T11" fmla="*/ 338 w 33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8" h="2">
                  <a:moveTo>
                    <a:pt x="0" y="0"/>
                  </a:moveTo>
                  <a:lnTo>
                    <a:pt x="337" y="0"/>
                  </a:lnTo>
                  <a:lnTo>
                    <a:pt x="338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82" name="Freeform 108">
              <a:extLst>
                <a:ext uri="{FF2B5EF4-FFF2-40B4-BE49-F238E27FC236}">
                  <a16:creationId xmlns:a16="http://schemas.microsoft.com/office/drawing/2014/main" id="{6317DFEB-31E9-6BCB-AD97-CE372CDFE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" y="2282"/>
              <a:ext cx="188" cy="39"/>
            </a:xfrm>
            <a:custGeom>
              <a:avLst/>
              <a:gdLst>
                <a:gd name="T0" fmla="*/ 0 w 834"/>
                <a:gd name="T1" fmla="*/ 0 h 173"/>
                <a:gd name="T2" fmla="*/ 0 w 834"/>
                <a:gd name="T3" fmla="*/ 0 h 173"/>
                <a:gd name="T4" fmla="*/ 0 w 834"/>
                <a:gd name="T5" fmla="*/ 0 h 173"/>
                <a:gd name="T6" fmla="*/ 0 60000 65536"/>
                <a:gd name="T7" fmla="*/ 0 60000 65536"/>
                <a:gd name="T8" fmla="*/ 0 60000 65536"/>
                <a:gd name="T9" fmla="*/ 0 w 834"/>
                <a:gd name="T10" fmla="*/ 0 h 173"/>
                <a:gd name="T11" fmla="*/ 834 w 834"/>
                <a:gd name="T12" fmla="*/ 173 h 1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4" h="173">
                  <a:moveTo>
                    <a:pt x="0" y="0"/>
                  </a:moveTo>
                  <a:lnTo>
                    <a:pt x="833" y="173"/>
                  </a:lnTo>
                  <a:lnTo>
                    <a:pt x="834" y="173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83" name="Freeform 109">
              <a:extLst>
                <a:ext uri="{FF2B5EF4-FFF2-40B4-BE49-F238E27FC236}">
                  <a16:creationId xmlns:a16="http://schemas.microsoft.com/office/drawing/2014/main" id="{1FE8D676-E670-0951-DFF0-CA4764165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" y="1968"/>
              <a:ext cx="3" cy="353"/>
            </a:xfrm>
            <a:custGeom>
              <a:avLst/>
              <a:gdLst>
                <a:gd name="T0" fmla="*/ 0 w 2"/>
                <a:gd name="T1" fmla="*/ 0 h 1561"/>
                <a:gd name="T2" fmla="*/ 0 w 2"/>
                <a:gd name="T3" fmla="*/ 1 h 1561"/>
                <a:gd name="T4" fmla="*/ 15 w 2"/>
                <a:gd name="T5" fmla="*/ 1 h 1561"/>
                <a:gd name="T6" fmla="*/ 0 60000 65536"/>
                <a:gd name="T7" fmla="*/ 0 60000 65536"/>
                <a:gd name="T8" fmla="*/ 0 60000 65536"/>
                <a:gd name="T9" fmla="*/ 0 w 2"/>
                <a:gd name="T10" fmla="*/ 0 h 1561"/>
                <a:gd name="T11" fmla="*/ 2 w 2"/>
                <a:gd name="T12" fmla="*/ 1561 h 15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561">
                  <a:moveTo>
                    <a:pt x="0" y="0"/>
                  </a:moveTo>
                  <a:lnTo>
                    <a:pt x="0" y="1561"/>
                  </a:lnTo>
                  <a:lnTo>
                    <a:pt x="2" y="156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84" name="Freeform 110">
              <a:extLst>
                <a:ext uri="{FF2B5EF4-FFF2-40B4-BE49-F238E27FC236}">
                  <a16:creationId xmlns:a16="http://schemas.microsoft.com/office/drawing/2014/main" id="{76B1CED9-C986-7775-F76A-11B4E256B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" y="2282"/>
              <a:ext cx="3" cy="39"/>
            </a:xfrm>
            <a:custGeom>
              <a:avLst/>
              <a:gdLst>
                <a:gd name="T0" fmla="*/ 0 w 2"/>
                <a:gd name="T1" fmla="*/ 0 h 173"/>
                <a:gd name="T2" fmla="*/ 0 w 2"/>
                <a:gd name="T3" fmla="*/ 0 h 173"/>
                <a:gd name="T4" fmla="*/ 15 w 2"/>
                <a:gd name="T5" fmla="*/ 0 h 173"/>
                <a:gd name="T6" fmla="*/ 0 60000 65536"/>
                <a:gd name="T7" fmla="*/ 0 60000 65536"/>
                <a:gd name="T8" fmla="*/ 0 60000 65536"/>
                <a:gd name="T9" fmla="*/ 0 w 2"/>
                <a:gd name="T10" fmla="*/ 0 h 173"/>
                <a:gd name="T11" fmla="*/ 2 w 2"/>
                <a:gd name="T12" fmla="*/ 173 h 1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73">
                  <a:moveTo>
                    <a:pt x="0" y="173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85" name="Freeform 111">
              <a:extLst>
                <a:ext uri="{FF2B5EF4-FFF2-40B4-BE49-F238E27FC236}">
                  <a16:creationId xmlns:a16="http://schemas.microsoft.com/office/drawing/2014/main" id="{495C0628-E6BF-DF9D-086A-F783B19EB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" y="244"/>
              <a:ext cx="524" cy="2"/>
            </a:xfrm>
            <a:custGeom>
              <a:avLst/>
              <a:gdLst>
                <a:gd name="T0" fmla="*/ 1 w 2312"/>
                <a:gd name="T1" fmla="*/ 0 h 2"/>
                <a:gd name="T2" fmla="*/ 0 w 2312"/>
                <a:gd name="T3" fmla="*/ 0 h 2"/>
                <a:gd name="T4" fmla="*/ 0 w 2312"/>
                <a:gd name="T5" fmla="*/ 0 h 2"/>
                <a:gd name="T6" fmla="*/ 0 60000 65536"/>
                <a:gd name="T7" fmla="*/ 0 60000 65536"/>
                <a:gd name="T8" fmla="*/ 0 60000 65536"/>
                <a:gd name="T9" fmla="*/ 0 w 2312"/>
                <a:gd name="T10" fmla="*/ 0 h 2"/>
                <a:gd name="T11" fmla="*/ 2312 w 23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2" h="2">
                  <a:moveTo>
                    <a:pt x="2312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86" name="Freeform 112">
              <a:extLst>
                <a:ext uri="{FF2B5EF4-FFF2-40B4-BE49-F238E27FC236}">
                  <a16:creationId xmlns:a16="http://schemas.microsoft.com/office/drawing/2014/main" id="{6989BEFC-D4C7-1DE2-9907-0F494B5E5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5" y="165"/>
              <a:ext cx="366" cy="2"/>
            </a:xfrm>
            <a:custGeom>
              <a:avLst/>
              <a:gdLst>
                <a:gd name="T0" fmla="*/ 0 w 1620"/>
                <a:gd name="T1" fmla="*/ 0 h 2"/>
                <a:gd name="T2" fmla="*/ 1 w 1620"/>
                <a:gd name="T3" fmla="*/ 0 h 2"/>
                <a:gd name="T4" fmla="*/ 1 w 1620"/>
                <a:gd name="T5" fmla="*/ 0 h 2"/>
                <a:gd name="T6" fmla="*/ 0 60000 65536"/>
                <a:gd name="T7" fmla="*/ 0 60000 65536"/>
                <a:gd name="T8" fmla="*/ 0 60000 65536"/>
                <a:gd name="T9" fmla="*/ 0 w 1620"/>
                <a:gd name="T10" fmla="*/ 0 h 2"/>
                <a:gd name="T11" fmla="*/ 1620 w 1620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20" h="2">
                  <a:moveTo>
                    <a:pt x="0" y="0"/>
                  </a:moveTo>
                  <a:lnTo>
                    <a:pt x="1619" y="0"/>
                  </a:lnTo>
                  <a:lnTo>
                    <a:pt x="162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87" name="Freeform 113">
              <a:extLst>
                <a:ext uri="{FF2B5EF4-FFF2-40B4-BE49-F238E27FC236}">
                  <a16:creationId xmlns:a16="http://schemas.microsoft.com/office/drawing/2014/main" id="{DB2056F2-8B09-D358-10F0-238DE7850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" y="714"/>
              <a:ext cx="1148" cy="2"/>
            </a:xfrm>
            <a:custGeom>
              <a:avLst/>
              <a:gdLst>
                <a:gd name="T0" fmla="*/ 0 w 5087"/>
                <a:gd name="T1" fmla="*/ 0 h 2"/>
                <a:gd name="T2" fmla="*/ 3 w 5087"/>
                <a:gd name="T3" fmla="*/ 0 h 2"/>
                <a:gd name="T4" fmla="*/ 3 w 5087"/>
                <a:gd name="T5" fmla="*/ 0 h 2"/>
                <a:gd name="T6" fmla="*/ 0 60000 65536"/>
                <a:gd name="T7" fmla="*/ 0 60000 65536"/>
                <a:gd name="T8" fmla="*/ 0 60000 65536"/>
                <a:gd name="T9" fmla="*/ 0 w 5087"/>
                <a:gd name="T10" fmla="*/ 0 h 2"/>
                <a:gd name="T11" fmla="*/ 5087 w 5087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87" h="2">
                  <a:moveTo>
                    <a:pt x="0" y="0"/>
                  </a:moveTo>
                  <a:lnTo>
                    <a:pt x="5086" y="0"/>
                  </a:lnTo>
                  <a:lnTo>
                    <a:pt x="5087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88" name="Freeform 114">
              <a:extLst>
                <a:ext uri="{FF2B5EF4-FFF2-40B4-BE49-F238E27FC236}">
                  <a16:creationId xmlns:a16="http://schemas.microsoft.com/office/drawing/2014/main" id="{A8F53B5F-BF41-5A9F-DDD9-BA18A8C3B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" y="310"/>
              <a:ext cx="188" cy="2"/>
            </a:xfrm>
            <a:custGeom>
              <a:avLst/>
              <a:gdLst>
                <a:gd name="T0" fmla="*/ 0 w 834"/>
                <a:gd name="T1" fmla="*/ 0 h 2"/>
                <a:gd name="T2" fmla="*/ 0 w 834"/>
                <a:gd name="T3" fmla="*/ 0 h 2"/>
                <a:gd name="T4" fmla="*/ 0 w 834"/>
                <a:gd name="T5" fmla="*/ 0 h 2"/>
                <a:gd name="T6" fmla="*/ 0 60000 65536"/>
                <a:gd name="T7" fmla="*/ 0 60000 65536"/>
                <a:gd name="T8" fmla="*/ 0 60000 65536"/>
                <a:gd name="T9" fmla="*/ 0 w 834"/>
                <a:gd name="T10" fmla="*/ 0 h 2"/>
                <a:gd name="T11" fmla="*/ 834 w 83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4" h="2">
                  <a:moveTo>
                    <a:pt x="0" y="0"/>
                  </a:moveTo>
                  <a:lnTo>
                    <a:pt x="832" y="0"/>
                  </a:lnTo>
                  <a:lnTo>
                    <a:pt x="834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89" name="Freeform 115">
              <a:extLst>
                <a:ext uri="{FF2B5EF4-FFF2-40B4-BE49-F238E27FC236}">
                  <a16:creationId xmlns:a16="http://schemas.microsoft.com/office/drawing/2014/main" id="{C6B09AF6-7141-9846-7A33-27A254F56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" y="310"/>
              <a:ext cx="374" cy="2"/>
            </a:xfrm>
            <a:custGeom>
              <a:avLst/>
              <a:gdLst>
                <a:gd name="T0" fmla="*/ 0 w 1666"/>
                <a:gd name="T1" fmla="*/ 0 h 2"/>
                <a:gd name="T2" fmla="*/ 1 w 1666"/>
                <a:gd name="T3" fmla="*/ 0 h 2"/>
                <a:gd name="T4" fmla="*/ 1 w 1666"/>
                <a:gd name="T5" fmla="*/ 0 h 2"/>
                <a:gd name="T6" fmla="*/ 0 60000 65536"/>
                <a:gd name="T7" fmla="*/ 0 60000 65536"/>
                <a:gd name="T8" fmla="*/ 0 60000 65536"/>
                <a:gd name="T9" fmla="*/ 0 w 1666"/>
                <a:gd name="T10" fmla="*/ 0 h 2"/>
                <a:gd name="T11" fmla="*/ 1666 w 166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66" h="2">
                  <a:moveTo>
                    <a:pt x="0" y="0"/>
                  </a:moveTo>
                  <a:lnTo>
                    <a:pt x="1665" y="0"/>
                  </a:lnTo>
                  <a:lnTo>
                    <a:pt x="1666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90" name="Freeform 116">
              <a:extLst>
                <a:ext uri="{FF2B5EF4-FFF2-40B4-BE49-F238E27FC236}">
                  <a16:creationId xmlns:a16="http://schemas.microsoft.com/office/drawing/2014/main" id="{9C1BB12F-19F9-F735-4DDC-FCCD16D73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" y="310"/>
              <a:ext cx="188" cy="2"/>
            </a:xfrm>
            <a:custGeom>
              <a:avLst/>
              <a:gdLst>
                <a:gd name="T0" fmla="*/ 0 w 834"/>
                <a:gd name="T1" fmla="*/ 0 h 2"/>
                <a:gd name="T2" fmla="*/ 0 w 834"/>
                <a:gd name="T3" fmla="*/ 0 h 2"/>
                <a:gd name="T4" fmla="*/ 0 w 834"/>
                <a:gd name="T5" fmla="*/ 0 h 2"/>
                <a:gd name="T6" fmla="*/ 0 60000 65536"/>
                <a:gd name="T7" fmla="*/ 0 60000 65536"/>
                <a:gd name="T8" fmla="*/ 0 60000 65536"/>
                <a:gd name="T9" fmla="*/ 0 w 834"/>
                <a:gd name="T10" fmla="*/ 0 h 2"/>
                <a:gd name="T11" fmla="*/ 834 w 83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4" h="2">
                  <a:moveTo>
                    <a:pt x="0" y="0"/>
                  </a:moveTo>
                  <a:lnTo>
                    <a:pt x="833" y="0"/>
                  </a:lnTo>
                  <a:lnTo>
                    <a:pt x="834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91" name="Line 117">
              <a:extLst>
                <a:ext uri="{FF2B5EF4-FFF2-40B4-BE49-F238E27FC236}">
                  <a16:creationId xmlns:a16="http://schemas.microsoft.com/office/drawing/2014/main" id="{B6966085-D46D-E5B0-50D3-4B62A86A5C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6" y="348"/>
              <a:ext cx="3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92" name="Freeform 118">
              <a:extLst>
                <a:ext uri="{FF2B5EF4-FFF2-40B4-BE49-F238E27FC236}">
                  <a16:creationId xmlns:a16="http://schemas.microsoft.com/office/drawing/2014/main" id="{DAE098E6-CD7D-5E32-BD3B-2D1055F19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" y="310"/>
              <a:ext cx="3" cy="38"/>
            </a:xfrm>
            <a:custGeom>
              <a:avLst/>
              <a:gdLst>
                <a:gd name="T0" fmla="*/ 0 w 2"/>
                <a:gd name="T1" fmla="*/ 0 h 174"/>
                <a:gd name="T2" fmla="*/ 0 w 2"/>
                <a:gd name="T3" fmla="*/ 0 h 174"/>
                <a:gd name="T4" fmla="*/ 15 w 2"/>
                <a:gd name="T5" fmla="*/ 0 h 174"/>
                <a:gd name="T6" fmla="*/ 0 60000 65536"/>
                <a:gd name="T7" fmla="*/ 0 60000 65536"/>
                <a:gd name="T8" fmla="*/ 0 60000 65536"/>
                <a:gd name="T9" fmla="*/ 0 w 2"/>
                <a:gd name="T10" fmla="*/ 0 h 174"/>
                <a:gd name="T11" fmla="*/ 2 w 2"/>
                <a:gd name="T12" fmla="*/ 174 h 1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74">
                  <a:moveTo>
                    <a:pt x="0" y="174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93" name="Freeform 119">
              <a:extLst>
                <a:ext uri="{FF2B5EF4-FFF2-40B4-BE49-F238E27FC236}">
                  <a16:creationId xmlns:a16="http://schemas.microsoft.com/office/drawing/2014/main" id="{088D4266-058D-764F-050D-C8B523B33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" y="310"/>
              <a:ext cx="3" cy="404"/>
            </a:xfrm>
            <a:custGeom>
              <a:avLst/>
              <a:gdLst>
                <a:gd name="T0" fmla="*/ 0 w 2"/>
                <a:gd name="T1" fmla="*/ 1 h 1794"/>
                <a:gd name="T2" fmla="*/ 0 w 2"/>
                <a:gd name="T3" fmla="*/ 0 h 1794"/>
                <a:gd name="T4" fmla="*/ 15 w 2"/>
                <a:gd name="T5" fmla="*/ 0 h 1794"/>
                <a:gd name="T6" fmla="*/ 0 60000 65536"/>
                <a:gd name="T7" fmla="*/ 0 60000 65536"/>
                <a:gd name="T8" fmla="*/ 0 60000 65536"/>
                <a:gd name="T9" fmla="*/ 0 w 2"/>
                <a:gd name="T10" fmla="*/ 0 h 1794"/>
                <a:gd name="T11" fmla="*/ 2 w 2"/>
                <a:gd name="T12" fmla="*/ 1794 h 17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794">
                  <a:moveTo>
                    <a:pt x="0" y="1794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94" name="Freeform 120">
              <a:extLst>
                <a:ext uri="{FF2B5EF4-FFF2-40B4-BE49-F238E27FC236}">
                  <a16:creationId xmlns:a16="http://schemas.microsoft.com/office/drawing/2014/main" id="{E7128281-8476-A542-4672-830CE5BF1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" y="310"/>
              <a:ext cx="3" cy="404"/>
            </a:xfrm>
            <a:custGeom>
              <a:avLst/>
              <a:gdLst>
                <a:gd name="T0" fmla="*/ 0 w 2"/>
                <a:gd name="T1" fmla="*/ 0 h 1794"/>
                <a:gd name="T2" fmla="*/ 0 w 2"/>
                <a:gd name="T3" fmla="*/ 1 h 1794"/>
                <a:gd name="T4" fmla="*/ 15 w 2"/>
                <a:gd name="T5" fmla="*/ 1 h 1794"/>
                <a:gd name="T6" fmla="*/ 0 60000 65536"/>
                <a:gd name="T7" fmla="*/ 0 60000 65536"/>
                <a:gd name="T8" fmla="*/ 0 60000 65536"/>
                <a:gd name="T9" fmla="*/ 0 w 2"/>
                <a:gd name="T10" fmla="*/ 0 h 1794"/>
                <a:gd name="T11" fmla="*/ 2 w 2"/>
                <a:gd name="T12" fmla="*/ 1794 h 17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794">
                  <a:moveTo>
                    <a:pt x="0" y="0"/>
                  </a:moveTo>
                  <a:lnTo>
                    <a:pt x="0" y="1794"/>
                  </a:lnTo>
                  <a:lnTo>
                    <a:pt x="2" y="179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95" name="Freeform 121">
              <a:extLst>
                <a:ext uri="{FF2B5EF4-FFF2-40B4-BE49-F238E27FC236}">
                  <a16:creationId xmlns:a16="http://schemas.microsoft.com/office/drawing/2014/main" id="{4647F6A5-7A1E-2052-8992-CC07E1893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" y="310"/>
              <a:ext cx="188" cy="38"/>
            </a:xfrm>
            <a:custGeom>
              <a:avLst/>
              <a:gdLst>
                <a:gd name="T0" fmla="*/ 0 w 833"/>
                <a:gd name="T1" fmla="*/ 0 h 174"/>
                <a:gd name="T2" fmla="*/ 0 w 833"/>
                <a:gd name="T3" fmla="*/ 0 h 174"/>
                <a:gd name="T4" fmla="*/ 0 w 833"/>
                <a:gd name="T5" fmla="*/ 0 h 174"/>
                <a:gd name="T6" fmla="*/ 0 60000 65536"/>
                <a:gd name="T7" fmla="*/ 0 60000 65536"/>
                <a:gd name="T8" fmla="*/ 0 60000 65536"/>
                <a:gd name="T9" fmla="*/ 0 w 833"/>
                <a:gd name="T10" fmla="*/ 0 h 174"/>
                <a:gd name="T11" fmla="*/ 833 w 833"/>
                <a:gd name="T12" fmla="*/ 174 h 1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3" h="174">
                  <a:moveTo>
                    <a:pt x="833" y="0"/>
                  </a:moveTo>
                  <a:lnTo>
                    <a:pt x="0" y="174"/>
                  </a:lnTo>
                  <a:lnTo>
                    <a:pt x="2" y="17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96" name="Freeform 122">
              <a:extLst>
                <a:ext uri="{FF2B5EF4-FFF2-40B4-BE49-F238E27FC236}">
                  <a16:creationId xmlns:a16="http://schemas.microsoft.com/office/drawing/2014/main" id="{63107920-5F19-B657-B6DB-A538BF845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310"/>
              <a:ext cx="77" cy="2"/>
            </a:xfrm>
            <a:custGeom>
              <a:avLst/>
              <a:gdLst>
                <a:gd name="T0" fmla="*/ 0 w 337"/>
                <a:gd name="T1" fmla="*/ 0 h 2"/>
                <a:gd name="T2" fmla="*/ 0 w 337"/>
                <a:gd name="T3" fmla="*/ 0 h 2"/>
                <a:gd name="T4" fmla="*/ 0 w 337"/>
                <a:gd name="T5" fmla="*/ 0 h 2"/>
                <a:gd name="T6" fmla="*/ 0 60000 65536"/>
                <a:gd name="T7" fmla="*/ 0 60000 65536"/>
                <a:gd name="T8" fmla="*/ 0 60000 65536"/>
                <a:gd name="T9" fmla="*/ 0 w 337"/>
                <a:gd name="T10" fmla="*/ 0 h 2"/>
                <a:gd name="T11" fmla="*/ 337 w 337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7" h="2">
                  <a:moveTo>
                    <a:pt x="337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97" name="Freeform 123">
              <a:extLst>
                <a:ext uri="{FF2B5EF4-FFF2-40B4-BE49-F238E27FC236}">
                  <a16:creationId xmlns:a16="http://schemas.microsoft.com/office/drawing/2014/main" id="{201C846C-DE36-5002-16F1-C11923C77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" y="310"/>
              <a:ext cx="187" cy="38"/>
            </a:xfrm>
            <a:custGeom>
              <a:avLst/>
              <a:gdLst>
                <a:gd name="T0" fmla="*/ 0 w 832"/>
                <a:gd name="T1" fmla="*/ 0 h 174"/>
                <a:gd name="T2" fmla="*/ 0 w 832"/>
                <a:gd name="T3" fmla="*/ 0 h 174"/>
                <a:gd name="T4" fmla="*/ 0 w 832"/>
                <a:gd name="T5" fmla="*/ 0 h 174"/>
                <a:gd name="T6" fmla="*/ 0 60000 65536"/>
                <a:gd name="T7" fmla="*/ 0 60000 65536"/>
                <a:gd name="T8" fmla="*/ 0 60000 65536"/>
                <a:gd name="T9" fmla="*/ 0 w 832"/>
                <a:gd name="T10" fmla="*/ 0 h 174"/>
                <a:gd name="T11" fmla="*/ 832 w 832"/>
                <a:gd name="T12" fmla="*/ 174 h 1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2" h="174">
                  <a:moveTo>
                    <a:pt x="832" y="174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98" name="Freeform 124">
              <a:extLst>
                <a:ext uri="{FF2B5EF4-FFF2-40B4-BE49-F238E27FC236}">
                  <a16:creationId xmlns:a16="http://schemas.microsoft.com/office/drawing/2014/main" id="{0215563E-1347-3E3D-6FDD-826D4A481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" y="310"/>
              <a:ext cx="187" cy="38"/>
            </a:xfrm>
            <a:custGeom>
              <a:avLst/>
              <a:gdLst>
                <a:gd name="T0" fmla="*/ 0 w 833"/>
                <a:gd name="T1" fmla="*/ 0 h 174"/>
                <a:gd name="T2" fmla="*/ 0 w 833"/>
                <a:gd name="T3" fmla="*/ 0 h 174"/>
                <a:gd name="T4" fmla="*/ 0 w 833"/>
                <a:gd name="T5" fmla="*/ 0 h 174"/>
                <a:gd name="T6" fmla="*/ 0 60000 65536"/>
                <a:gd name="T7" fmla="*/ 0 60000 65536"/>
                <a:gd name="T8" fmla="*/ 0 60000 65536"/>
                <a:gd name="T9" fmla="*/ 0 w 833"/>
                <a:gd name="T10" fmla="*/ 0 h 174"/>
                <a:gd name="T11" fmla="*/ 833 w 833"/>
                <a:gd name="T12" fmla="*/ 174 h 1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3" h="174">
                  <a:moveTo>
                    <a:pt x="833" y="0"/>
                  </a:moveTo>
                  <a:lnTo>
                    <a:pt x="0" y="174"/>
                  </a:lnTo>
                  <a:lnTo>
                    <a:pt x="2" y="17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99" name="Freeform 125">
              <a:extLst>
                <a:ext uri="{FF2B5EF4-FFF2-40B4-BE49-F238E27FC236}">
                  <a16:creationId xmlns:a16="http://schemas.microsoft.com/office/drawing/2014/main" id="{268E2E66-A378-014E-F0BF-E67F00DF4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" y="310"/>
              <a:ext cx="77" cy="2"/>
            </a:xfrm>
            <a:custGeom>
              <a:avLst/>
              <a:gdLst>
                <a:gd name="T0" fmla="*/ 0 w 337"/>
                <a:gd name="T1" fmla="*/ 0 h 2"/>
                <a:gd name="T2" fmla="*/ 0 w 337"/>
                <a:gd name="T3" fmla="*/ 0 h 2"/>
                <a:gd name="T4" fmla="*/ 0 w 337"/>
                <a:gd name="T5" fmla="*/ 0 h 2"/>
                <a:gd name="T6" fmla="*/ 0 60000 65536"/>
                <a:gd name="T7" fmla="*/ 0 60000 65536"/>
                <a:gd name="T8" fmla="*/ 0 60000 65536"/>
                <a:gd name="T9" fmla="*/ 0 w 337"/>
                <a:gd name="T10" fmla="*/ 0 h 2"/>
                <a:gd name="T11" fmla="*/ 337 w 337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7" h="2">
                  <a:moveTo>
                    <a:pt x="337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00" name="Freeform 126">
              <a:extLst>
                <a:ext uri="{FF2B5EF4-FFF2-40B4-BE49-F238E27FC236}">
                  <a16:creationId xmlns:a16="http://schemas.microsoft.com/office/drawing/2014/main" id="{182BF3BD-FD9D-D524-7D8F-2DB37BCFA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" y="310"/>
              <a:ext cx="188" cy="38"/>
            </a:xfrm>
            <a:custGeom>
              <a:avLst/>
              <a:gdLst>
                <a:gd name="T0" fmla="*/ 0 w 832"/>
                <a:gd name="T1" fmla="*/ 0 h 174"/>
                <a:gd name="T2" fmla="*/ 0 w 832"/>
                <a:gd name="T3" fmla="*/ 0 h 174"/>
                <a:gd name="T4" fmla="*/ 0 w 832"/>
                <a:gd name="T5" fmla="*/ 0 h 174"/>
                <a:gd name="T6" fmla="*/ 0 60000 65536"/>
                <a:gd name="T7" fmla="*/ 0 60000 65536"/>
                <a:gd name="T8" fmla="*/ 0 60000 65536"/>
                <a:gd name="T9" fmla="*/ 0 w 832"/>
                <a:gd name="T10" fmla="*/ 0 h 174"/>
                <a:gd name="T11" fmla="*/ 832 w 832"/>
                <a:gd name="T12" fmla="*/ 174 h 1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2" h="174">
                  <a:moveTo>
                    <a:pt x="832" y="174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01" name="Freeform 127">
              <a:extLst>
                <a:ext uri="{FF2B5EF4-FFF2-40B4-BE49-F238E27FC236}">
                  <a16:creationId xmlns:a16="http://schemas.microsoft.com/office/drawing/2014/main" id="{B10E5204-1D73-6489-7511-B0185ABD9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310"/>
              <a:ext cx="2" cy="404"/>
            </a:xfrm>
            <a:custGeom>
              <a:avLst/>
              <a:gdLst>
                <a:gd name="T0" fmla="*/ 0 w 2"/>
                <a:gd name="T1" fmla="*/ 1 h 1794"/>
                <a:gd name="T2" fmla="*/ 0 w 2"/>
                <a:gd name="T3" fmla="*/ 0 h 1794"/>
                <a:gd name="T4" fmla="*/ 2 w 2"/>
                <a:gd name="T5" fmla="*/ 0 h 1794"/>
                <a:gd name="T6" fmla="*/ 0 60000 65536"/>
                <a:gd name="T7" fmla="*/ 0 60000 65536"/>
                <a:gd name="T8" fmla="*/ 0 60000 65536"/>
                <a:gd name="T9" fmla="*/ 0 w 2"/>
                <a:gd name="T10" fmla="*/ 0 h 1794"/>
                <a:gd name="T11" fmla="*/ 2 w 2"/>
                <a:gd name="T12" fmla="*/ 1794 h 17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794">
                  <a:moveTo>
                    <a:pt x="0" y="1794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02" name="Freeform 128">
              <a:extLst>
                <a:ext uri="{FF2B5EF4-FFF2-40B4-BE49-F238E27FC236}">
                  <a16:creationId xmlns:a16="http://schemas.microsoft.com/office/drawing/2014/main" id="{B7A9BCA0-7F1D-0597-277A-0A2C98D8E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310"/>
              <a:ext cx="2" cy="38"/>
            </a:xfrm>
            <a:custGeom>
              <a:avLst/>
              <a:gdLst>
                <a:gd name="T0" fmla="*/ 0 w 2"/>
                <a:gd name="T1" fmla="*/ 0 h 174"/>
                <a:gd name="T2" fmla="*/ 0 w 2"/>
                <a:gd name="T3" fmla="*/ 0 h 174"/>
                <a:gd name="T4" fmla="*/ 2 w 2"/>
                <a:gd name="T5" fmla="*/ 0 h 174"/>
                <a:gd name="T6" fmla="*/ 0 60000 65536"/>
                <a:gd name="T7" fmla="*/ 0 60000 65536"/>
                <a:gd name="T8" fmla="*/ 0 60000 65536"/>
                <a:gd name="T9" fmla="*/ 0 w 2"/>
                <a:gd name="T10" fmla="*/ 0 h 174"/>
                <a:gd name="T11" fmla="*/ 2 w 2"/>
                <a:gd name="T12" fmla="*/ 174 h 1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74">
                  <a:moveTo>
                    <a:pt x="0" y="0"/>
                  </a:moveTo>
                  <a:lnTo>
                    <a:pt x="0" y="174"/>
                  </a:lnTo>
                  <a:lnTo>
                    <a:pt x="2" y="17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03" name="Freeform 129">
              <a:extLst>
                <a:ext uri="{FF2B5EF4-FFF2-40B4-BE49-F238E27FC236}">
                  <a16:creationId xmlns:a16="http://schemas.microsoft.com/office/drawing/2014/main" id="{70B3D273-2A26-F94B-3385-EBFE3EB9B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714"/>
              <a:ext cx="2" cy="79"/>
            </a:xfrm>
            <a:custGeom>
              <a:avLst/>
              <a:gdLst>
                <a:gd name="T0" fmla="*/ 0 w 1"/>
                <a:gd name="T1" fmla="*/ 0 h 346"/>
                <a:gd name="T2" fmla="*/ 0 w 1"/>
                <a:gd name="T3" fmla="*/ 0 h 346"/>
                <a:gd name="T4" fmla="*/ 32 w 1"/>
                <a:gd name="T5" fmla="*/ 0 h 346"/>
                <a:gd name="T6" fmla="*/ 0 60000 65536"/>
                <a:gd name="T7" fmla="*/ 0 60000 65536"/>
                <a:gd name="T8" fmla="*/ 0 60000 65536"/>
                <a:gd name="T9" fmla="*/ 0 w 1"/>
                <a:gd name="T10" fmla="*/ 0 h 346"/>
                <a:gd name="T11" fmla="*/ 1 w 1"/>
                <a:gd name="T12" fmla="*/ 346 h 3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46">
                  <a:moveTo>
                    <a:pt x="0" y="346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04" name="Freeform 130">
              <a:extLst>
                <a:ext uri="{FF2B5EF4-FFF2-40B4-BE49-F238E27FC236}">
                  <a16:creationId xmlns:a16="http://schemas.microsoft.com/office/drawing/2014/main" id="{06AD5469-CA3E-BF36-6C94-459366DD6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" y="714"/>
              <a:ext cx="3" cy="79"/>
            </a:xfrm>
            <a:custGeom>
              <a:avLst/>
              <a:gdLst>
                <a:gd name="T0" fmla="*/ 0 w 1"/>
                <a:gd name="T1" fmla="*/ 0 h 346"/>
                <a:gd name="T2" fmla="*/ 0 w 1"/>
                <a:gd name="T3" fmla="*/ 0 h 346"/>
                <a:gd name="T4" fmla="*/ 243 w 1"/>
                <a:gd name="T5" fmla="*/ 0 h 346"/>
                <a:gd name="T6" fmla="*/ 0 60000 65536"/>
                <a:gd name="T7" fmla="*/ 0 60000 65536"/>
                <a:gd name="T8" fmla="*/ 0 60000 65536"/>
                <a:gd name="T9" fmla="*/ 0 w 1"/>
                <a:gd name="T10" fmla="*/ 0 h 346"/>
                <a:gd name="T11" fmla="*/ 1 w 1"/>
                <a:gd name="T12" fmla="*/ 346 h 3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46">
                  <a:moveTo>
                    <a:pt x="0" y="0"/>
                  </a:moveTo>
                  <a:lnTo>
                    <a:pt x="0" y="346"/>
                  </a:lnTo>
                  <a:lnTo>
                    <a:pt x="1" y="34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05" name="Freeform 131">
              <a:extLst>
                <a:ext uri="{FF2B5EF4-FFF2-40B4-BE49-F238E27FC236}">
                  <a16:creationId xmlns:a16="http://schemas.microsoft.com/office/drawing/2014/main" id="{F736E185-86DA-3677-0623-ECF4195E0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" y="165"/>
              <a:ext cx="79" cy="79"/>
            </a:xfrm>
            <a:custGeom>
              <a:avLst/>
              <a:gdLst>
                <a:gd name="T0" fmla="*/ 0 w 346"/>
                <a:gd name="T1" fmla="*/ 0 h 346"/>
                <a:gd name="T2" fmla="*/ 0 w 346"/>
                <a:gd name="T3" fmla="*/ 0 h 346"/>
                <a:gd name="T4" fmla="*/ 0 w 346"/>
                <a:gd name="T5" fmla="*/ 0 h 346"/>
                <a:gd name="T6" fmla="*/ 0 60000 65536"/>
                <a:gd name="T7" fmla="*/ 0 60000 65536"/>
                <a:gd name="T8" fmla="*/ 0 60000 65536"/>
                <a:gd name="T9" fmla="*/ 0 w 346"/>
                <a:gd name="T10" fmla="*/ 0 h 346"/>
                <a:gd name="T11" fmla="*/ 346 w 346"/>
                <a:gd name="T12" fmla="*/ 346 h 3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6" h="346">
                  <a:moveTo>
                    <a:pt x="346" y="0"/>
                  </a:moveTo>
                  <a:lnTo>
                    <a:pt x="0" y="346"/>
                  </a:lnTo>
                  <a:lnTo>
                    <a:pt x="1" y="34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06" name="Freeform 132">
              <a:extLst>
                <a:ext uri="{FF2B5EF4-FFF2-40B4-BE49-F238E27FC236}">
                  <a16:creationId xmlns:a16="http://schemas.microsoft.com/office/drawing/2014/main" id="{DE20CF7D-9AFD-DD3E-3565-376E8E1C7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165"/>
              <a:ext cx="79" cy="79"/>
            </a:xfrm>
            <a:custGeom>
              <a:avLst/>
              <a:gdLst>
                <a:gd name="T0" fmla="*/ 0 w 347"/>
                <a:gd name="T1" fmla="*/ 0 h 346"/>
                <a:gd name="T2" fmla="*/ 0 w 347"/>
                <a:gd name="T3" fmla="*/ 0 h 346"/>
                <a:gd name="T4" fmla="*/ 0 w 347"/>
                <a:gd name="T5" fmla="*/ 0 h 346"/>
                <a:gd name="T6" fmla="*/ 0 60000 65536"/>
                <a:gd name="T7" fmla="*/ 0 60000 65536"/>
                <a:gd name="T8" fmla="*/ 0 60000 65536"/>
                <a:gd name="T9" fmla="*/ 0 w 347"/>
                <a:gd name="T10" fmla="*/ 0 h 346"/>
                <a:gd name="T11" fmla="*/ 347 w 347"/>
                <a:gd name="T12" fmla="*/ 346 h 3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7" h="346">
                  <a:moveTo>
                    <a:pt x="347" y="346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07" name="Freeform 133">
              <a:extLst>
                <a:ext uri="{FF2B5EF4-FFF2-40B4-BE49-F238E27FC236}">
                  <a16:creationId xmlns:a16="http://schemas.microsoft.com/office/drawing/2014/main" id="{CCF5FA33-7A2C-C5B5-2C6B-6CC7EFF6D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" y="244"/>
              <a:ext cx="2" cy="66"/>
            </a:xfrm>
            <a:custGeom>
              <a:avLst/>
              <a:gdLst>
                <a:gd name="T0" fmla="*/ 0 w 1"/>
                <a:gd name="T1" fmla="*/ 0 h 289"/>
                <a:gd name="T2" fmla="*/ 0 w 1"/>
                <a:gd name="T3" fmla="*/ 0 h 289"/>
                <a:gd name="T4" fmla="*/ 32 w 1"/>
                <a:gd name="T5" fmla="*/ 0 h 289"/>
                <a:gd name="T6" fmla="*/ 0 60000 65536"/>
                <a:gd name="T7" fmla="*/ 0 60000 65536"/>
                <a:gd name="T8" fmla="*/ 0 60000 65536"/>
                <a:gd name="T9" fmla="*/ 0 w 1"/>
                <a:gd name="T10" fmla="*/ 0 h 289"/>
                <a:gd name="T11" fmla="*/ 1 w 1"/>
                <a:gd name="T12" fmla="*/ 289 h 2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89">
                  <a:moveTo>
                    <a:pt x="0" y="289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08" name="Freeform 134">
              <a:extLst>
                <a:ext uri="{FF2B5EF4-FFF2-40B4-BE49-F238E27FC236}">
                  <a16:creationId xmlns:a16="http://schemas.microsoft.com/office/drawing/2014/main" id="{732C858A-D12A-C92E-7C73-EB7C2D96C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" y="244"/>
              <a:ext cx="2" cy="66"/>
            </a:xfrm>
            <a:custGeom>
              <a:avLst/>
              <a:gdLst>
                <a:gd name="T0" fmla="*/ 0 w 1"/>
                <a:gd name="T1" fmla="*/ 0 h 289"/>
                <a:gd name="T2" fmla="*/ 0 w 1"/>
                <a:gd name="T3" fmla="*/ 0 h 289"/>
                <a:gd name="T4" fmla="*/ 32 w 1"/>
                <a:gd name="T5" fmla="*/ 0 h 289"/>
                <a:gd name="T6" fmla="*/ 0 60000 65536"/>
                <a:gd name="T7" fmla="*/ 0 60000 65536"/>
                <a:gd name="T8" fmla="*/ 0 60000 65536"/>
                <a:gd name="T9" fmla="*/ 0 w 1"/>
                <a:gd name="T10" fmla="*/ 0 h 289"/>
                <a:gd name="T11" fmla="*/ 1 w 1"/>
                <a:gd name="T12" fmla="*/ 289 h 2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89">
                  <a:moveTo>
                    <a:pt x="0" y="0"/>
                  </a:moveTo>
                  <a:lnTo>
                    <a:pt x="0" y="289"/>
                  </a:lnTo>
                  <a:lnTo>
                    <a:pt x="1" y="289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09" name="Freeform 135">
              <a:extLst>
                <a:ext uri="{FF2B5EF4-FFF2-40B4-BE49-F238E27FC236}">
                  <a16:creationId xmlns:a16="http://schemas.microsoft.com/office/drawing/2014/main" id="{D28D25E7-4BF1-FCCD-6256-947CA7C38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" y="348"/>
              <a:ext cx="2" cy="366"/>
            </a:xfrm>
            <a:custGeom>
              <a:avLst/>
              <a:gdLst>
                <a:gd name="T0" fmla="*/ 0 w 2"/>
                <a:gd name="T1" fmla="*/ 0 h 1620"/>
                <a:gd name="T2" fmla="*/ 0 w 2"/>
                <a:gd name="T3" fmla="*/ 1 h 1620"/>
                <a:gd name="T4" fmla="*/ 2 w 2"/>
                <a:gd name="T5" fmla="*/ 1 h 1620"/>
                <a:gd name="T6" fmla="*/ 0 60000 65536"/>
                <a:gd name="T7" fmla="*/ 0 60000 65536"/>
                <a:gd name="T8" fmla="*/ 0 60000 65536"/>
                <a:gd name="T9" fmla="*/ 0 w 2"/>
                <a:gd name="T10" fmla="*/ 0 h 1620"/>
                <a:gd name="T11" fmla="*/ 2 w 2"/>
                <a:gd name="T12" fmla="*/ 1620 h 16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620">
                  <a:moveTo>
                    <a:pt x="0" y="0"/>
                  </a:moveTo>
                  <a:lnTo>
                    <a:pt x="0" y="1620"/>
                  </a:lnTo>
                  <a:lnTo>
                    <a:pt x="2" y="162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10" name="Freeform 136">
              <a:extLst>
                <a:ext uri="{FF2B5EF4-FFF2-40B4-BE49-F238E27FC236}">
                  <a16:creationId xmlns:a16="http://schemas.microsoft.com/office/drawing/2014/main" id="{5E7B2839-D0B2-D97B-D658-DEA2126A1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" y="1968"/>
              <a:ext cx="2" cy="314"/>
            </a:xfrm>
            <a:custGeom>
              <a:avLst/>
              <a:gdLst>
                <a:gd name="T0" fmla="*/ 0 w 2"/>
                <a:gd name="T1" fmla="*/ 1 h 1388"/>
                <a:gd name="T2" fmla="*/ 0 w 2"/>
                <a:gd name="T3" fmla="*/ 0 h 1388"/>
                <a:gd name="T4" fmla="*/ 2 w 2"/>
                <a:gd name="T5" fmla="*/ 0 h 1388"/>
                <a:gd name="T6" fmla="*/ 0 60000 65536"/>
                <a:gd name="T7" fmla="*/ 0 60000 65536"/>
                <a:gd name="T8" fmla="*/ 0 60000 65536"/>
                <a:gd name="T9" fmla="*/ 0 w 2"/>
                <a:gd name="T10" fmla="*/ 0 h 1388"/>
                <a:gd name="T11" fmla="*/ 2 w 2"/>
                <a:gd name="T12" fmla="*/ 1388 h 1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388">
                  <a:moveTo>
                    <a:pt x="0" y="1388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7353" name="Group 137">
            <a:extLst>
              <a:ext uri="{FF2B5EF4-FFF2-40B4-BE49-F238E27FC236}">
                <a16:creationId xmlns:a16="http://schemas.microsoft.com/office/drawing/2014/main" id="{9946CBC4-698A-96B7-B4CD-93F6F0911177}"/>
              </a:ext>
            </a:extLst>
          </p:cNvPr>
          <p:cNvGrpSpPr>
            <a:grpSpLocks/>
          </p:cNvGrpSpPr>
          <p:nvPr/>
        </p:nvGrpSpPr>
        <p:grpSpPr bwMode="auto">
          <a:xfrm>
            <a:off x="3335339" y="1030288"/>
            <a:ext cx="2238375" cy="3217862"/>
            <a:chOff x="1056" y="115"/>
            <a:chExt cx="1570" cy="2257"/>
          </a:xfrm>
        </p:grpSpPr>
        <p:grpSp>
          <p:nvGrpSpPr>
            <p:cNvPr id="57548" name="Group 138">
              <a:extLst>
                <a:ext uri="{FF2B5EF4-FFF2-40B4-BE49-F238E27FC236}">
                  <a16:creationId xmlns:a16="http://schemas.microsoft.com/office/drawing/2014/main" id="{838ECEF7-3D55-3CED-8D97-6DD29D3965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793"/>
              <a:ext cx="1570" cy="1177"/>
              <a:chOff x="1056" y="793"/>
              <a:chExt cx="1570" cy="1177"/>
            </a:xfrm>
          </p:grpSpPr>
          <p:sp>
            <p:nvSpPr>
              <p:cNvPr id="57550" name="Freeform 139">
                <a:extLst>
                  <a:ext uri="{FF2B5EF4-FFF2-40B4-BE49-F238E27FC236}">
                    <a16:creationId xmlns:a16="http://schemas.microsoft.com/office/drawing/2014/main" id="{A384B0EF-7C23-B1B6-5F70-4F7731A0B2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793"/>
                <a:ext cx="2" cy="653"/>
              </a:xfrm>
              <a:custGeom>
                <a:avLst/>
                <a:gdLst>
                  <a:gd name="T0" fmla="*/ 0 w 1"/>
                  <a:gd name="T1" fmla="*/ 2 h 2892"/>
                  <a:gd name="T2" fmla="*/ 0 w 1"/>
                  <a:gd name="T3" fmla="*/ 0 h 2892"/>
                  <a:gd name="T4" fmla="*/ 32 w 1"/>
                  <a:gd name="T5" fmla="*/ 0 h 289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892"/>
                  <a:gd name="T11" fmla="*/ 1 w 1"/>
                  <a:gd name="T12" fmla="*/ 2892 h 28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892">
                    <a:moveTo>
                      <a:pt x="0" y="2892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551" name="Freeform 140">
                <a:extLst>
                  <a:ext uri="{FF2B5EF4-FFF2-40B4-BE49-F238E27FC236}">
                    <a16:creationId xmlns:a16="http://schemas.microsoft.com/office/drawing/2014/main" id="{9C1AB9B5-6433-6926-633E-21C153383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" y="1446"/>
                <a:ext cx="521" cy="2"/>
              </a:xfrm>
              <a:custGeom>
                <a:avLst/>
                <a:gdLst>
                  <a:gd name="T0" fmla="*/ 1 w 2311"/>
                  <a:gd name="T1" fmla="*/ 0 h 2"/>
                  <a:gd name="T2" fmla="*/ 0 w 2311"/>
                  <a:gd name="T3" fmla="*/ 0 h 2"/>
                  <a:gd name="T4" fmla="*/ 0 w 2311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2311"/>
                  <a:gd name="T10" fmla="*/ 0 h 2"/>
                  <a:gd name="T11" fmla="*/ 2311 w 231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11" h="2">
                    <a:moveTo>
                      <a:pt x="231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552" name="Freeform 141">
                <a:extLst>
                  <a:ext uri="{FF2B5EF4-FFF2-40B4-BE49-F238E27FC236}">
                    <a16:creationId xmlns:a16="http://schemas.microsoft.com/office/drawing/2014/main" id="{1396CCEB-3A14-6DFE-B6BA-D307A6B38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3" y="793"/>
                <a:ext cx="3" cy="653"/>
              </a:xfrm>
              <a:custGeom>
                <a:avLst/>
                <a:gdLst>
                  <a:gd name="T0" fmla="*/ 0 w 1"/>
                  <a:gd name="T1" fmla="*/ 0 h 2892"/>
                  <a:gd name="T2" fmla="*/ 0 w 1"/>
                  <a:gd name="T3" fmla="*/ 2 h 2892"/>
                  <a:gd name="T4" fmla="*/ 243 w 1"/>
                  <a:gd name="T5" fmla="*/ 2 h 289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892"/>
                  <a:gd name="T11" fmla="*/ 1 w 1"/>
                  <a:gd name="T12" fmla="*/ 2892 h 28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892">
                    <a:moveTo>
                      <a:pt x="0" y="0"/>
                    </a:moveTo>
                    <a:lnTo>
                      <a:pt x="0" y="2892"/>
                    </a:lnTo>
                    <a:lnTo>
                      <a:pt x="1" y="2892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553" name="Freeform 142">
                <a:extLst>
                  <a:ext uri="{FF2B5EF4-FFF2-40B4-BE49-F238E27FC236}">
                    <a16:creationId xmlns:a16="http://schemas.microsoft.com/office/drawing/2014/main" id="{2390DC15-E82C-0257-114F-88A688F4F5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46"/>
                <a:ext cx="2" cy="522"/>
              </a:xfrm>
              <a:custGeom>
                <a:avLst/>
                <a:gdLst>
                  <a:gd name="T0" fmla="*/ 0 w 1"/>
                  <a:gd name="T1" fmla="*/ 1 h 2313"/>
                  <a:gd name="T2" fmla="*/ 0 w 1"/>
                  <a:gd name="T3" fmla="*/ 0 h 2313"/>
                  <a:gd name="T4" fmla="*/ 32 w 1"/>
                  <a:gd name="T5" fmla="*/ 0 h 231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313"/>
                  <a:gd name="T11" fmla="*/ 1 w 1"/>
                  <a:gd name="T12" fmla="*/ 2313 h 23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313">
                    <a:moveTo>
                      <a:pt x="0" y="2313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554" name="Freeform 143">
                <a:extLst>
                  <a:ext uri="{FF2B5EF4-FFF2-40B4-BE49-F238E27FC236}">
                    <a16:creationId xmlns:a16="http://schemas.microsoft.com/office/drawing/2014/main" id="{8B572B3B-5988-9CA4-BE36-4A9F2BFBF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968"/>
                <a:ext cx="1567" cy="2"/>
              </a:xfrm>
              <a:custGeom>
                <a:avLst/>
                <a:gdLst>
                  <a:gd name="T0" fmla="*/ 4 w 6935"/>
                  <a:gd name="T1" fmla="*/ 0 h 2"/>
                  <a:gd name="T2" fmla="*/ 0 w 6935"/>
                  <a:gd name="T3" fmla="*/ 0 h 2"/>
                  <a:gd name="T4" fmla="*/ 0 w 6935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6935"/>
                  <a:gd name="T10" fmla="*/ 0 h 2"/>
                  <a:gd name="T11" fmla="*/ 6935 w 6935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935" h="2">
                    <a:moveTo>
                      <a:pt x="6935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555" name="Freeform 144">
                <a:extLst>
                  <a:ext uri="{FF2B5EF4-FFF2-40B4-BE49-F238E27FC236}">
                    <a16:creationId xmlns:a16="http://schemas.microsoft.com/office/drawing/2014/main" id="{2F13F335-598E-ACA0-F583-5BC8D6914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3" y="1446"/>
                <a:ext cx="3" cy="522"/>
              </a:xfrm>
              <a:custGeom>
                <a:avLst/>
                <a:gdLst>
                  <a:gd name="T0" fmla="*/ 0 w 1"/>
                  <a:gd name="T1" fmla="*/ 0 h 2313"/>
                  <a:gd name="T2" fmla="*/ 0 w 1"/>
                  <a:gd name="T3" fmla="*/ 1 h 2313"/>
                  <a:gd name="T4" fmla="*/ 243 w 1"/>
                  <a:gd name="T5" fmla="*/ 1 h 231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313"/>
                  <a:gd name="T11" fmla="*/ 1 w 1"/>
                  <a:gd name="T12" fmla="*/ 2313 h 23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313">
                    <a:moveTo>
                      <a:pt x="0" y="0"/>
                    </a:moveTo>
                    <a:lnTo>
                      <a:pt x="0" y="2313"/>
                    </a:lnTo>
                    <a:lnTo>
                      <a:pt x="1" y="2313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556" name="Freeform 145">
                <a:extLst>
                  <a:ext uri="{FF2B5EF4-FFF2-40B4-BE49-F238E27FC236}">
                    <a16:creationId xmlns:a16="http://schemas.microsoft.com/office/drawing/2014/main" id="{FA7DB534-65CF-A45E-2803-0661495CC5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46"/>
                <a:ext cx="524" cy="2"/>
              </a:xfrm>
              <a:custGeom>
                <a:avLst/>
                <a:gdLst>
                  <a:gd name="T0" fmla="*/ 0 w 2313"/>
                  <a:gd name="T1" fmla="*/ 0 h 2"/>
                  <a:gd name="T2" fmla="*/ 1 w 2313"/>
                  <a:gd name="T3" fmla="*/ 0 h 2"/>
                  <a:gd name="T4" fmla="*/ 1 w 231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2313"/>
                  <a:gd name="T10" fmla="*/ 0 h 2"/>
                  <a:gd name="T11" fmla="*/ 2313 w 231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13" h="2">
                    <a:moveTo>
                      <a:pt x="0" y="0"/>
                    </a:moveTo>
                    <a:lnTo>
                      <a:pt x="2312" y="0"/>
                    </a:lnTo>
                    <a:lnTo>
                      <a:pt x="2313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557" name="Freeform 146">
                <a:extLst>
                  <a:ext uri="{FF2B5EF4-FFF2-40B4-BE49-F238E27FC236}">
                    <a16:creationId xmlns:a16="http://schemas.microsoft.com/office/drawing/2014/main" id="{8F0A38F8-A71D-7C06-6E2F-486A49226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2" y="793"/>
                <a:ext cx="2" cy="1175"/>
              </a:xfrm>
              <a:custGeom>
                <a:avLst/>
                <a:gdLst>
                  <a:gd name="T0" fmla="*/ 0 w 1"/>
                  <a:gd name="T1" fmla="*/ 3 h 5205"/>
                  <a:gd name="T2" fmla="*/ 0 w 1"/>
                  <a:gd name="T3" fmla="*/ 0 h 5205"/>
                  <a:gd name="T4" fmla="*/ 32 w 1"/>
                  <a:gd name="T5" fmla="*/ 0 h 520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205"/>
                  <a:gd name="T11" fmla="*/ 1 w 1"/>
                  <a:gd name="T12" fmla="*/ 5205 h 52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205">
                    <a:moveTo>
                      <a:pt x="0" y="5205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558" name="Freeform 147">
                <a:extLst>
                  <a:ext uri="{FF2B5EF4-FFF2-40B4-BE49-F238E27FC236}">
                    <a16:creationId xmlns:a16="http://schemas.microsoft.com/office/drawing/2014/main" id="{81BFAB98-56D0-0C83-FB22-CB0DF8A435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793"/>
                <a:ext cx="2" cy="1175"/>
              </a:xfrm>
              <a:custGeom>
                <a:avLst/>
                <a:gdLst>
                  <a:gd name="T0" fmla="*/ 0 w 1"/>
                  <a:gd name="T1" fmla="*/ 0 h 5205"/>
                  <a:gd name="T2" fmla="*/ 0 w 1"/>
                  <a:gd name="T3" fmla="*/ 3 h 5205"/>
                  <a:gd name="T4" fmla="*/ 32 w 1"/>
                  <a:gd name="T5" fmla="*/ 3 h 520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205"/>
                  <a:gd name="T11" fmla="*/ 1 w 1"/>
                  <a:gd name="T12" fmla="*/ 5205 h 52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205">
                    <a:moveTo>
                      <a:pt x="0" y="0"/>
                    </a:moveTo>
                    <a:lnTo>
                      <a:pt x="0" y="5205"/>
                    </a:lnTo>
                    <a:lnTo>
                      <a:pt x="1" y="5205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7559" name="Group 148">
                <a:extLst>
                  <a:ext uri="{FF2B5EF4-FFF2-40B4-BE49-F238E27FC236}">
                    <a16:creationId xmlns:a16="http://schemas.microsoft.com/office/drawing/2014/main" id="{9B013243-7753-FFFE-383F-51B5A86D0C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6" y="793"/>
                <a:ext cx="1567" cy="2"/>
                <a:chOff x="1056" y="793"/>
                <a:chExt cx="1567" cy="2"/>
              </a:xfrm>
            </p:grpSpPr>
            <p:sp>
              <p:nvSpPr>
                <p:cNvPr id="57564" name="Freeform 149">
                  <a:extLst>
                    <a:ext uri="{FF2B5EF4-FFF2-40B4-BE49-F238E27FC236}">
                      <a16:creationId xmlns:a16="http://schemas.microsoft.com/office/drawing/2014/main" id="{DC7E55B4-B98D-1870-DA10-4DDAFED7BF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6" y="793"/>
                  <a:ext cx="1567" cy="2"/>
                </a:xfrm>
                <a:custGeom>
                  <a:avLst/>
                  <a:gdLst>
                    <a:gd name="T0" fmla="*/ 0 w 6936"/>
                    <a:gd name="T1" fmla="*/ 0 h 2"/>
                    <a:gd name="T2" fmla="*/ 4 w 6936"/>
                    <a:gd name="T3" fmla="*/ 0 h 2"/>
                    <a:gd name="T4" fmla="*/ 4 w 6936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6936"/>
                    <a:gd name="T10" fmla="*/ 0 h 2"/>
                    <a:gd name="T11" fmla="*/ 6936 w 6936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936" h="2">
                      <a:moveTo>
                        <a:pt x="0" y="0"/>
                      </a:moveTo>
                      <a:lnTo>
                        <a:pt x="6935" y="0"/>
                      </a:lnTo>
                      <a:lnTo>
                        <a:pt x="6936" y="0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565" name="Freeform 150">
                  <a:extLst>
                    <a:ext uri="{FF2B5EF4-FFF2-40B4-BE49-F238E27FC236}">
                      <a16:creationId xmlns:a16="http://schemas.microsoft.com/office/drawing/2014/main" id="{182B1CE7-BDCB-E15E-AB1C-80382E7B68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6" y="793"/>
                  <a:ext cx="1150" cy="2"/>
                </a:xfrm>
                <a:custGeom>
                  <a:avLst/>
                  <a:gdLst>
                    <a:gd name="T0" fmla="*/ 0 w 5087"/>
                    <a:gd name="T1" fmla="*/ 0 h 2"/>
                    <a:gd name="T2" fmla="*/ 3 w 5087"/>
                    <a:gd name="T3" fmla="*/ 0 h 2"/>
                    <a:gd name="T4" fmla="*/ 3 w 5087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5087"/>
                    <a:gd name="T10" fmla="*/ 0 h 2"/>
                    <a:gd name="T11" fmla="*/ 5087 w 5087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87" h="2">
                      <a:moveTo>
                        <a:pt x="0" y="0"/>
                      </a:moveTo>
                      <a:lnTo>
                        <a:pt x="5086" y="0"/>
                      </a:lnTo>
                      <a:lnTo>
                        <a:pt x="5087" y="0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7560" name="Group 151">
                <a:extLst>
                  <a:ext uri="{FF2B5EF4-FFF2-40B4-BE49-F238E27FC236}">
                    <a16:creationId xmlns:a16="http://schemas.microsoft.com/office/drawing/2014/main" id="{B6C06F9C-E469-B1AF-3193-4F621C2351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6" y="1446"/>
                <a:ext cx="1567" cy="2"/>
                <a:chOff x="1056" y="1446"/>
                <a:chExt cx="1567" cy="2"/>
              </a:xfrm>
            </p:grpSpPr>
            <p:sp>
              <p:nvSpPr>
                <p:cNvPr id="57561" name="Freeform 152">
                  <a:extLst>
                    <a:ext uri="{FF2B5EF4-FFF2-40B4-BE49-F238E27FC236}">
                      <a16:creationId xmlns:a16="http://schemas.microsoft.com/office/drawing/2014/main" id="{56529FFB-34B9-0B30-F2AA-3672D63AE1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2" y="1446"/>
                  <a:ext cx="521" cy="2"/>
                </a:xfrm>
                <a:custGeom>
                  <a:avLst/>
                  <a:gdLst>
                    <a:gd name="T0" fmla="*/ 0 w 2312"/>
                    <a:gd name="T1" fmla="*/ 0 h 2"/>
                    <a:gd name="T2" fmla="*/ 1 w 2312"/>
                    <a:gd name="T3" fmla="*/ 0 h 2"/>
                    <a:gd name="T4" fmla="*/ 1 w 2312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2312"/>
                    <a:gd name="T10" fmla="*/ 0 h 2"/>
                    <a:gd name="T11" fmla="*/ 2312 w 231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12" h="2">
                      <a:moveTo>
                        <a:pt x="0" y="0"/>
                      </a:moveTo>
                      <a:lnTo>
                        <a:pt x="2311" y="0"/>
                      </a:lnTo>
                      <a:lnTo>
                        <a:pt x="2312" y="0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562" name="Freeform 153">
                  <a:extLst>
                    <a:ext uri="{FF2B5EF4-FFF2-40B4-BE49-F238E27FC236}">
                      <a16:creationId xmlns:a16="http://schemas.microsoft.com/office/drawing/2014/main" id="{5EEB1965-5179-D570-3306-63B167CE3A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6" y="1446"/>
                  <a:ext cx="524" cy="2"/>
                </a:xfrm>
                <a:custGeom>
                  <a:avLst/>
                  <a:gdLst>
                    <a:gd name="T0" fmla="*/ 1 w 2312"/>
                    <a:gd name="T1" fmla="*/ 0 h 2"/>
                    <a:gd name="T2" fmla="*/ 0 w 2312"/>
                    <a:gd name="T3" fmla="*/ 0 h 2"/>
                    <a:gd name="T4" fmla="*/ 0 w 2312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2312"/>
                    <a:gd name="T10" fmla="*/ 0 h 2"/>
                    <a:gd name="T11" fmla="*/ 2312 w 231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12" h="2">
                      <a:moveTo>
                        <a:pt x="2312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563" name="Line 154">
                  <a:extLst>
                    <a:ext uri="{FF2B5EF4-FFF2-40B4-BE49-F238E27FC236}">
                      <a16:creationId xmlns:a16="http://schemas.microsoft.com/office/drawing/2014/main" id="{A5D9AEB1-5021-9FCA-C1FD-7B960DFEAE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82" y="1446"/>
                  <a:ext cx="52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57549" name="Freeform 155">
              <a:extLst>
                <a:ext uri="{FF2B5EF4-FFF2-40B4-BE49-F238E27FC236}">
                  <a16:creationId xmlns:a16="http://schemas.microsoft.com/office/drawing/2014/main" id="{CD52CAE2-9F39-453F-06A3-7FABA12D2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" y="115"/>
              <a:ext cx="2" cy="2257"/>
            </a:xfrm>
            <a:custGeom>
              <a:avLst/>
              <a:gdLst>
                <a:gd name="T0" fmla="*/ 0 w 1"/>
                <a:gd name="T1" fmla="*/ 6 h 9991"/>
                <a:gd name="T2" fmla="*/ 0 w 1"/>
                <a:gd name="T3" fmla="*/ 0 h 9991"/>
                <a:gd name="T4" fmla="*/ 32 w 1"/>
                <a:gd name="T5" fmla="*/ 0 h 9991"/>
                <a:gd name="T6" fmla="*/ 0 60000 65536"/>
                <a:gd name="T7" fmla="*/ 0 60000 65536"/>
                <a:gd name="T8" fmla="*/ 0 60000 65536"/>
                <a:gd name="T9" fmla="*/ 0 w 1"/>
                <a:gd name="T10" fmla="*/ 0 h 9991"/>
                <a:gd name="T11" fmla="*/ 1 w 1"/>
                <a:gd name="T12" fmla="*/ 9991 h 99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9991">
                  <a:moveTo>
                    <a:pt x="0" y="9991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Group 156">
            <a:extLst>
              <a:ext uri="{FF2B5EF4-FFF2-40B4-BE49-F238E27FC236}">
                <a16:creationId xmlns:a16="http://schemas.microsoft.com/office/drawing/2014/main" id="{F7ADFFD2-A3F0-5C8E-FD16-FA08166242B9}"/>
              </a:ext>
            </a:extLst>
          </p:cNvPr>
          <p:cNvGrpSpPr>
            <a:grpSpLocks/>
          </p:cNvGrpSpPr>
          <p:nvPr/>
        </p:nvGrpSpPr>
        <p:grpSpPr bwMode="auto">
          <a:xfrm>
            <a:off x="3703639" y="1030288"/>
            <a:ext cx="1495425" cy="3217862"/>
            <a:chOff x="1314" y="115"/>
            <a:chExt cx="1050" cy="2257"/>
          </a:xfrm>
        </p:grpSpPr>
        <p:grpSp>
          <p:nvGrpSpPr>
            <p:cNvPr id="57502" name="Group 157">
              <a:extLst>
                <a:ext uri="{FF2B5EF4-FFF2-40B4-BE49-F238E27FC236}">
                  <a16:creationId xmlns:a16="http://schemas.microsoft.com/office/drawing/2014/main" id="{9516B949-BD37-F792-6DA3-A313D63054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4" y="144"/>
              <a:ext cx="1050" cy="2179"/>
              <a:chOff x="1314" y="144"/>
              <a:chExt cx="1050" cy="2179"/>
            </a:xfrm>
          </p:grpSpPr>
          <p:sp>
            <p:nvSpPr>
              <p:cNvPr id="57504" name="Freeform 158">
                <a:extLst>
                  <a:ext uri="{FF2B5EF4-FFF2-40B4-BE49-F238E27FC236}">
                    <a16:creationId xmlns:a16="http://schemas.microsoft.com/office/drawing/2014/main" id="{96B077C1-9F88-1349-8C81-D03961C06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4" y="144"/>
                <a:ext cx="1038" cy="2160"/>
              </a:xfrm>
              <a:custGeom>
                <a:avLst/>
                <a:gdLst>
                  <a:gd name="T0" fmla="*/ 366 w 1038"/>
                  <a:gd name="T1" fmla="*/ 0 h 2160"/>
                  <a:gd name="T2" fmla="*/ 270 w 1038"/>
                  <a:gd name="T3" fmla="*/ 96 h 2160"/>
                  <a:gd name="T4" fmla="*/ 270 w 1038"/>
                  <a:gd name="T5" fmla="*/ 1824 h 2160"/>
                  <a:gd name="T6" fmla="*/ 6 w 1038"/>
                  <a:gd name="T7" fmla="*/ 1818 h 2160"/>
                  <a:gd name="T8" fmla="*/ 0 w 1038"/>
                  <a:gd name="T9" fmla="*/ 2100 h 2160"/>
                  <a:gd name="T10" fmla="*/ 78 w 1038"/>
                  <a:gd name="T11" fmla="*/ 2160 h 2160"/>
                  <a:gd name="T12" fmla="*/ 942 w 1038"/>
                  <a:gd name="T13" fmla="*/ 2160 h 2160"/>
                  <a:gd name="T14" fmla="*/ 1038 w 1038"/>
                  <a:gd name="T15" fmla="*/ 2112 h 2160"/>
                  <a:gd name="T16" fmla="*/ 1038 w 1038"/>
                  <a:gd name="T17" fmla="*/ 1992 h 2160"/>
                  <a:gd name="T18" fmla="*/ 1038 w 1038"/>
                  <a:gd name="T19" fmla="*/ 1824 h 2160"/>
                  <a:gd name="T20" fmla="*/ 780 w 1038"/>
                  <a:gd name="T21" fmla="*/ 1818 h 2160"/>
                  <a:gd name="T22" fmla="*/ 786 w 1038"/>
                  <a:gd name="T23" fmla="*/ 102 h 2160"/>
                  <a:gd name="T24" fmla="*/ 702 w 1038"/>
                  <a:gd name="T25" fmla="*/ 0 h 2160"/>
                  <a:gd name="T26" fmla="*/ 366 w 1038"/>
                  <a:gd name="T27" fmla="*/ 0 h 216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38"/>
                  <a:gd name="T43" fmla="*/ 0 h 2160"/>
                  <a:gd name="T44" fmla="*/ 1038 w 1038"/>
                  <a:gd name="T45" fmla="*/ 2160 h 216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38" h="2160">
                    <a:moveTo>
                      <a:pt x="366" y="0"/>
                    </a:moveTo>
                    <a:lnTo>
                      <a:pt x="270" y="96"/>
                    </a:lnTo>
                    <a:lnTo>
                      <a:pt x="270" y="1824"/>
                    </a:lnTo>
                    <a:lnTo>
                      <a:pt x="6" y="1818"/>
                    </a:lnTo>
                    <a:lnTo>
                      <a:pt x="0" y="2100"/>
                    </a:lnTo>
                    <a:lnTo>
                      <a:pt x="78" y="2160"/>
                    </a:lnTo>
                    <a:lnTo>
                      <a:pt x="942" y="2160"/>
                    </a:lnTo>
                    <a:lnTo>
                      <a:pt x="1038" y="2112"/>
                    </a:lnTo>
                    <a:lnTo>
                      <a:pt x="1038" y="1992"/>
                    </a:lnTo>
                    <a:lnTo>
                      <a:pt x="1038" y="1824"/>
                    </a:lnTo>
                    <a:lnTo>
                      <a:pt x="780" y="1818"/>
                    </a:lnTo>
                    <a:lnTo>
                      <a:pt x="786" y="102"/>
                    </a:lnTo>
                    <a:lnTo>
                      <a:pt x="702" y="0"/>
                    </a:lnTo>
                    <a:lnTo>
                      <a:pt x="366" y="0"/>
                    </a:lnTo>
                    <a:close/>
                  </a:path>
                </a:pathLst>
              </a:custGeom>
              <a:solidFill>
                <a:srgbClr val="FFFFF3"/>
              </a:solidFill>
              <a:ln w="9525">
                <a:solidFill>
                  <a:srgbClr val="FFFFF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7505" name="Group 159">
                <a:extLst>
                  <a:ext uri="{FF2B5EF4-FFF2-40B4-BE49-F238E27FC236}">
                    <a16:creationId xmlns:a16="http://schemas.microsoft.com/office/drawing/2014/main" id="{EBD2DE83-3063-2559-B3AE-47C45CE7E7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0" y="203"/>
                <a:ext cx="522" cy="958"/>
                <a:chOff x="1580" y="203"/>
                <a:chExt cx="522" cy="958"/>
              </a:xfrm>
            </p:grpSpPr>
            <p:sp>
              <p:nvSpPr>
                <p:cNvPr id="57543" name="Freeform 160">
                  <a:extLst>
                    <a:ext uri="{FF2B5EF4-FFF2-40B4-BE49-F238E27FC236}">
                      <a16:creationId xmlns:a16="http://schemas.microsoft.com/office/drawing/2014/main" id="{7FD5B5FB-A71B-48D5-3613-733381FE36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0" y="1159"/>
                  <a:ext cx="522" cy="2"/>
                </a:xfrm>
                <a:custGeom>
                  <a:avLst/>
                  <a:gdLst>
                    <a:gd name="T0" fmla="*/ 0 w 2313"/>
                    <a:gd name="T1" fmla="*/ 0 h 2"/>
                    <a:gd name="T2" fmla="*/ 1 w 2313"/>
                    <a:gd name="T3" fmla="*/ 0 h 2"/>
                    <a:gd name="T4" fmla="*/ 1 w 2313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2313"/>
                    <a:gd name="T10" fmla="*/ 0 h 2"/>
                    <a:gd name="T11" fmla="*/ 2313 w 231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13" h="2">
                      <a:moveTo>
                        <a:pt x="0" y="0"/>
                      </a:moveTo>
                      <a:lnTo>
                        <a:pt x="2312" y="0"/>
                      </a:lnTo>
                      <a:lnTo>
                        <a:pt x="2313" y="0"/>
                      </a:ln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544" name="Freeform 161">
                  <a:extLst>
                    <a:ext uri="{FF2B5EF4-FFF2-40B4-BE49-F238E27FC236}">
                      <a16:creationId xmlns:a16="http://schemas.microsoft.com/office/drawing/2014/main" id="{EFA7A2AE-10AA-0C05-9B31-13D98FB025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8" y="793"/>
                  <a:ext cx="3" cy="366"/>
                </a:xfrm>
                <a:custGeom>
                  <a:avLst/>
                  <a:gdLst>
                    <a:gd name="T0" fmla="*/ 0 w 1"/>
                    <a:gd name="T1" fmla="*/ 1 h 1620"/>
                    <a:gd name="T2" fmla="*/ 0 w 1"/>
                    <a:gd name="T3" fmla="*/ 0 h 1620"/>
                    <a:gd name="T4" fmla="*/ 243 w 1"/>
                    <a:gd name="T5" fmla="*/ 0 h 1620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620"/>
                    <a:gd name="T11" fmla="*/ 1 w 1"/>
                    <a:gd name="T12" fmla="*/ 1620 h 16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620">
                      <a:moveTo>
                        <a:pt x="0" y="162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545" name="Freeform 162">
                  <a:extLst>
                    <a:ext uri="{FF2B5EF4-FFF2-40B4-BE49-F238E27FC236}">
                      <a16:creationId xmlns:a16="http://schemas.microsoft.com/office/drawing/2014/main" id="{719815E6-5BDE-E5B0-BEE6-51E20CA3EF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1" y="203"/>
                  <a:ext cx="2" cy="107"/>
                </a:xfrm>
                <a:custGeom>
                  <a:avLst/>
                  <a:gdLst>
                    <a:gd name="T0" fmla="*/ 0 w 1"/>
                    <a:gd name="T1" fmla="*/ 0 h 461"/>
                    <a:gd name="T2" fmla="*/ 0 w 1"/>
                    <a:gd name="T3" fmla="*/ 0 h 461"/>
                    <a:gd name="T4" fmla="*/ 32 w 1"/>
                    <a:gd name="T5" fmla="*/ 0 h 46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61"/>
                    <a:gd name="T11" fmla="*/ 1 w 1"/>
                    <a:gd name="T12" fmla="*/ 461 h 46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61">
                      <a:moveTo>
                        <a:pt x="0" y="0"/>
                      </a:moveTo>
                      <a:lnTo>
                        <a:pt x="0" y="461"/>
                      </a:lnTo>
                      <a:lnTo>
                        <a:pt x="1" y="461"/>
                      </a:ln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546" name="Freeform 163">
                  <a:extLst>
                    <a:ext uri="{FF2B5EF4-FFF2-40B4-BE49-F238E27FC236}">
                      <a16:creationId xmlns:a16="http://schemas.microsoft.com/office/drawing/2014/main" id="{0B129FB7-F9DC-D8D3-1159-7ECDF17682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8" y="203"/>
                  <a:ext cx="3" cy="107"/>
                </a:xfrm>
                <a:custGeom>
                  <a:avLst/>
                  <a:gdLst>
                    <a:gd name="T0" fmla="*/ 0 w 1"/>
                    <a:gd name="T1" fmla="*/ 0 h 461"/>
                    <a:gd name="T2" fmla="*/ 0 w 1"/>
                    <a:gd name="T3" fmla="*/ 0 h 461"/>
                    <a:gd name="T4" fmla="*/ 243 w 1"/>
                    <a:gd name="T5" fmla="*/ 0 h 46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61"/>
                    <a:gd name="T11" fmla="*/ 1 w 1"/>
                    <a:gd name="T12" fmla="*/ 461 h 46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61">
                      <a:moveTo>
                        <a:pt x="0" y="461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547" name="Freeform 164">
                  <a:extLst>
                    <a:ext uri="{FF2B5EF4-FFF2-40B4-BE49-F238E27FC236}">
                      <a16:creationId xmlns:a16="http://schemas.microsoft.com/office/drawing/2014/main" id="{5C17C5ED-873D-F04B-CCED-639178462A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1" y="793"/>
                  <a:ext cx="2" cy="366"/>
                </a:xfrm>
                <a:custGeom>
                  <a:avLst/>
                  <a:gdLst>
                    <a:gd name="T0" fmla="*/ 0 w 1"/>
                    <a:gd name="T1" fmla="*/ 0 h 1620"/>
                    <a:gd name="T2" fmla="*/ 0 w 1"/>
                    <a:gd name="T3" fmla="*/ 1 h 1620"/>
                    <a:gd name="T4" fmla="*/ 32 w 1"/>
                    <a:gd name="T5" fmla="*/ 1 h 1620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620"/>
                    <a:gd name="T11" fmla="*/ 1 w 1"/>
                    <a:gd name="T12" fmla="*/ 1620 h 16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620">
                      <a:moveTo>
                        <a:pt x="0" y="0"/>
                      </a:moveTo>
                      <a:lnTo>
                        <a:pt x="0" y="1620"/>
                      </a:lnTo>
                      <a:lnTo>
                        <a:pt x="1" y="1620"/>
                      </a:ln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7506" name="Group 165">
                <a:extLst>
                  <a:ext uri="{FF2B5EF4-FFF2-40B4-BE49-F238E27FC236}">
                    <a16:creationId xmlns:a16="http://schemas.microsoft.com/office/drawing/2014/main" id="{58DB7F72-BA54-7E26-A804-0E3B632A4D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18" y="165"/>
                <a:ext cx="1046" cy="2158"/>
                <a:chOff x="1318" y="165"/>
                <a:chExt cx="1046" cy="2158"/>
              </a:xfrm>
            </p:grpSpPr>
            <p:grpSp>
              <p:nvGrpSpPr>
                <p:cNvPr id="57507" name="Group 166">
                  <a:extLst>
                    <a:ext uri="{FF2B5EF4-FFF2-40B4-BE49-F238E27FC236}">
                      <a16:creationId xmlns:a16="http://schemas.microsoft.com/office/drawing/2014/main" id="{C44938F2-FE59-EAC1-2DEE-6F2CAFF3E6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0" y="165"/>
                  <a:ext cx="524" cy="2117"/>
                  <a:chOff x="1580" y="165"/>
                  <a:chExt cx="524" cy="2117"/>
                </a:xfrm>
              </p:grpSpPr>
              <p:sp>
                <p:nvSpPr>
                  <p:cNvPr id="57531" name="Freeform 167">
                    <a:extLst>
                      <a:ext uri="{FF2B5EF4-FFF2-40B4-BE49-F238E27FC236}">
                        <a16:creationId xmlns:a16="http://schemas.microsoft.com/office/drawing/2014/main" id="{D33B7D7F-2BA5-D9B6-BB9C-0D687AAF0A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02" y="793"/>
                    <a:ext cx="2" cy="1489"/>
                  </a:xfrm>
                  <a:custGeom>
                    <a:avLst/>
                    <a:gdLst>
                      <a:gd name="T0" fmla="*/ 0 w 1"/>
                      <a:gd name="T1" fmla="*/ 0 h 6593"/>
                      <a:gd name="T2" fmla="*/ 0 w 1"/>
                      <a:gd name="T3" fmla="*/ 4 h 6593"/>
                      <a:gd name="T4" fmla="*/ 32 w 1"/>
                      <a:gd name="T5" fmla="*/ 4 h 6593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6593"/>
                      <a:gd name="T11" fmla="*/ 1 w 1"/>
                      <a:gd name="T12" fmla="*/ 6593 h 659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6593">
                        <a:moveTo>
                          <a:pt x="0" y="0"/>
                        </a:moveTo>
                        <a:lnTo>
                          <a:pt x="0" y="6593"/>
                        </a:lnTo>
                        <a:lnTo>
                          <a:pt x="1" y="6593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532" name="Freeform 168">
                    <a:extLst>
                      <a:ext uri="{FF2B5EF4-FFF2-40B4-BE49-F238E27FC236}">
                        <a16:creationId xmlns:a16="http://schemas.microsoft.com/office/drawing/2014/main" id="{BA745133-A1B4-D60C-92B8-59C550A2B2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80" y="793"/>
                    <a:ext cx="2" cy="1489"/>
                  </a:xfrm>
                  <a:custGeom>
                    <a:avLst/>
                    <a:gdLst>
                      <a:gd name="T0" fmla="*/ 0 w 1"/>
                      <a:gd name="T1" fmla="*/ 4 h 6593"/>
                      <a:gd name="T2" fmla="*/ 0 w 1"/>
                      <a:gd name="T3" fmla="*/ 0 h 6593"/>
                      <a:gd name="T4" fmla="*/ 32 w 1"/>
                      <a:gd name="T5" fmla="*/ 0 h 6593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6593"/>
                      <a:gd name="T11" fmla="*/ 1 w 1"/>
                      <a:gd name="T12" fmla="*/ 6593 h 659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6593">
                        <a:moveTo>
                          <a:pt x="0" y="6593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533" name="Freeform 169">
                    <a:extLst>
                      <a:ext uri="{FF2B5EF4-FFF2-40B4-BE49-F238E27FC236}">
                        <a16:creationId xmlns:a16="http://schemas.microsoft.com/office/drawing/2014/main" id="{76189814-D1AA-300E-E9C0-3CD6781FEE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80" y="244"/>
                    <a:ext cx="522" cy="2"/>
                  </a:xfrm>
                  <a:custGeom>
                    <a:avLst/>
                    <a:gdLst>
                      <a:gd name="T0" fmla="*/ 1 w 2312"/>
                      <a:gd name="T1" fmla="*/ 0 h 2"/>
                      <a:gd name="T2" fmla="*/ 0 w 2312"/>
                      <a:gd name="T3" fmla="*/ 0 h 2"/>
                      <a:gd name="T4" fmla="*/ 0 w 2312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2312"/>
                      <a:gd name="T10" fmla="*/ 0 h 2"/>
                      <a:gd name="T11" fmla="*/ 2312 w 2312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312" h="2">
                        <a:moveTo>
                          <a:pt x="2312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534" name="Freeform 170">
                    <a:extLst>
                      <a:ext uri="{FF2B5EF4-FFF2-40B4-BE49-F238E27FC236}">
                        <a16:creationId xmlns:a16="http://schemas.microsoft.com/office/drawing/2014/main" id="{E499B377-91CA-8EBD-0F95-272D97F118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57" y="165"/>
                    <a:ext cx="366" cy="2"/>
                  </a:xfrm>
                  <a:custGeom>
                    <a:avLst/>
                    <a:gdLst>
                      <a:gd name="T0" fmla="*/ 0 w 1620"/>
                      <a:gd name="T1" fmla="*/ 0 h 2"/>
                      <a:gd name="T2" fmla="*/ 1 w 1620"/>
                      <a:gd name="T3" fmla="*/ 0 h 2"/>
                      <a:gd name="T4" fmla="*/ 1 w 1620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1620"/>
                      <a:gd name="T10" fmla="*/ 0 h 2"/>
                      <a:gd name="T11" fmla="*/ 1620 w 1620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20" h="2">
                        <a:moveTo>
                          <a:pt x="0" y="0"/>
                        </a:moveTo>
                        <a:lnTo>
                          <a:pt x="1619" y="0"/>
                        </a:lnTo>
                        <a:lnTo>
                          <a:pt x="1620" y="0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535" name="Freeform 171">
                    <a:extLst>
                      <a:ext uri="{FF2B5EF4-FFF2-40B4-BE49-F238E27FC236}">
                        <a16:creationId xmlns:a16="http://schemas.microsoft.com/office/drawing/2014/main" id="{A019080B-B771-46E6-8E9F-421AFE5879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80" y="165"/>
                    <a:ext cx="77" cy="79"/>
                  </a:xfrm>
                  <a:custGeom>
                    <a:avLst/>
                    <a:gdLst>
                      <a:gd name="T0" fmla="*/ 0 w 347"/>
                      <a:gd name="T1" fmla="*/ 0 h 346"/>
                      <a:gd name="T2" fmla="*/ 0 w 347"/>
                      <a:gd name="T3" fmla="*/ 0 h 346"/>
                      <a:gd name="T4" fmla="*/ 0 w 347"/>
                      <a:gd name="T5" fmla="*/ 0 h 346"/>
                      <a:gd name="T6" fmla="*/ 0 60000 65536"/>
                      <a:gd name="T7" fmla="*/ 0 60000 65536"/>
                      <a:gd name="T8" fmla="*/ 0 60000 65536"/>
                      <a:gd name="T9" fmla="*/ 0 w 347"/>
                      <a:gd name="T10" fmla="*/ 0 h 346"/>
                      <a:gd name="T11" fmla="*/ 347 w 347"/>
                      <a:gd name="T12" fmla="*/ 346 h 34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47" h="346">
                        <a:moveTo>
                          <a:pt x="347" y="0"/>
                        </a:moveTo>
                        <a:lnTo>
                          <a:pt x="0" y="346"/>
                        </a:lnTo>
                        <a:lnTo>
                          <a:pt x="1" y="346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536" name="Freeform 172">
                    <a:extLst>
                      <a:ext uri="{FF2B5EF4-FFF2-40B4-BE49-F238E27FC236}">
                        <a16:creationId xmlns:a16="http://schemas.microsoft.com/office/drawing/2014/main" id="{171BA120-40D0-3536-6C8C-5A67CD5191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23" y="165"/>
                    <a:ext cx="79" cy="79"/>
                  </a:xfrm>
                  <a:custGeom>
                    <a:avLst/>
                    <a:gdLst>
                      <a:gd name="T0" fmla="*/ 0 w 346"/>
                      <a:gd name="T1" fmla="*/ 0 h 346"/>
                      <a:gd name="T2" fmla="*/ 0 w 346"/>
                      <a:gd name="T3" fmla="*/ 0 h 346"/>
                      <a:gd name="T4" fmla="*/ 0 w 346"/>
                      <a:gd name="T5" fmla="*/ 0 h 346"/>
                      <a:gd name="T6" fmla="*/ 0 60000 65536"/>
                      <a:gd name="T7" fmla="*/ 0 60000 65536"/>
                      <a:gd name="T8" fmla="*/ 0 60000 65536"/>
                      <a:gd name="T9" fmla="*/ 0 w 346"/>
                      <a:gd name="T10" fmla="*/ 0 h 346"/>
                      <a:gd name="T11" fmla="*/ 346 w 346"/>
                      <a:gd name="T12" fmla="*/ 346 h 34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46" h="346">
                        <a:moveTo>
                          <a:pt x="346" y="346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537" name="Freeform 173">
                    <a:extLst>
                      <a:ext uri="{FF2B5EF4-FFF2-40B4-BE49-F238E27FC236}">
                        <a16:creationId xmlns:a16="http://schemas.microsoft.com/office/drawing/2014/main" id="{767B235D-FBEB-AACB-7511-A3B88CB20F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02" y="244"/>
                    <a:ext cx="2" cy="66"/>
                  </a:xfrm>
                  <a:custGeom>
                    <a:avLst/>
                    <a:gdLst>
                      <a:gd name="T0" fmla="*/ 0 w 1"/>
                      <a:gd name="T1" fmla="*/ 0 h 289"/>
                      <a:gd name="T2" fmla="*/ 0 w 1"/>
                      <a:gd name="T3" fmla="*/ 0 h 289"/>
                      <a:gd name="T4" fmla="*/ 32 w 1"/>
                      <a:gd name="T5" fmla="*/ 0 h 289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289"/>
                      <a:gd name="T11" fmla="*/ 1 w 1"/>
                      <a:gd name="T12" fmla="*/ 289 h 28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289">
                        <a:moveTo>
                          <a:pt x="0" y="289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538" name="Freeform 174">
                    <a:extLst>
                      <a:ext uri="{FF2B5EF4-FFF2-40B4-BE49-F238E27FC236}">
                        <a16:creationId xmlns:a16="http://schemas.microsoft.com/office/drawing/2014/main" id="{460F0911-560B-7E84-713F-5B96842BC2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80" y="244"/>
                    <a:ext cx="2" cy="66"/>
                  </a:xfrm>
                  <a:custGeom>
                    <a:avLst/>
                    <a:gdLst>
                      <a:gd name="T0" fmla="*/ 0 w 1"/>
                      <a:gd name="T1" fmla="*/ 0 h 289"/>
                      <a:gd name="T2" fmla="*/ 0 w 1"/>
                      <a:gd name="T3" fmla="*/ 0 h 289"/>
                      <a:gd name="T4" fmla="*/ 32 w 1"/>
                      <a:gd name="T5" fmla="*/ 0 h 289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289"/>
                      <a:gd name="T11" fmla="*/ 1 w 1"/>
                      <a:gd name="T12" fmla="*/ 289 h 28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289">
                        <a:moveTo>
                          <a:pt x="0" y="0"/>
                        </a:moveTo>
                        <a:lnTo>
                          <a:pt x="0" y="289"/>
                        </a:lnTo>
                        <a:lnTo>
                          <a:pt x="1" y="289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539" name="Line 175">
                    <a:extLst>
                      <a:ext uri="{FF2B5EF4-FFF2-40B4-BE49-F238E27FC236}">
                        <a16:creationId xmlns:a16="http://schemas.microsoft.com/office/drawing/2014/main" id="{A16934AE-382D-1979-6A70-04181D01B95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80" y="267"/>
                    <a:ext cx="0" cy="558"/>
                  </a:xfrm>
                  <a:prstGeom prst="line">
                    <a:avLst/>
                  </a:prstGeom>
                  <a:noFill/>
                  <a:ln w="381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540" name="Line 176">
                    <a:extLst>
                      <a:ext uri="{FF2B5EF4-FFF2-40B4-BE49-F238E27FC236}">
                        <a16:creationId xmlns:a16="http://schemas.microsoft.com/office/drawing/2014/main" id="{607D4670-A132-BADE-E346-2E54128858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04" y="246"/>
                    <a:ext cx="0" cy="558"/>
                  </a:xfrm>
                  <a:prstGeom prst="line">
                    <a:avLst/>
                  </a:prstGeom>
                  <a:noFill/>
                  <a:ln w="381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541" name="Line 177">
                    <a:extLst>
                      <a:ext uri="{FF2B5EF4-FFF2-40B4-BE49-F238E27FC236}">
                        <a16:creationId xmlns:a16="http://schemas.microsoft.com/office/drawing/2014/main" id="{5254AA47-6748-2A47-8C8A-EB92B802958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18" y="246"/>
                    <a:ext cx="0" cy="556"/>
                  </a:xfrm>
                  <a:prstGeom prst="line">
                    <a:avLst/>
                  </a:prstGeom>
                  <a:noFill/>
                  <a:ln w="127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542" name="Line 178">
                    <a:extLst>
                      <a:ext uri="{FF2B5EF4-FFF2-40B4-BE49-F238E27FC236}">
                        <a16:creationId xmlns:a16="http://schemas.microsoft.com/office/drawing/2014/main" id="{98AD4DB8-D50C-4432-B5AB-744E812DE17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062" y="288"/>
                    <a:ext cx="0" cy="556"/>
                  </a:xfrm>
                  <a:prstGeom prst="line">
                    <a:avLst/>
                  </a:prstGeom>
                  <a:noFill/>
                  <a:ln w="127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7508" name="Group 179">
                  <a:extLst>
                    <a:ext uri="{FF2B5EF4-FFF2-40B4-BE49-F238E27FC236}">
                      <a16:creationId xmlns:a16="http://schemas.microsoft.com/office/drawing/2014/main" id="{30925A30-6167-71EA-75A8-F88CB53C06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18" y="1968"/>
                  <a:ext cx="1046" cy="355"/>
                  <a:chOff x="1318" y="1968"/>
                  <a:chExt cx="1046" cy="355"/>
                </a:xfrm>
              </p:grpSpPr>
              <p:sp>
                <p:nvSpPr>
                  <p:cNvPr id="57509" name="Freeform 180">
                    <a:extLst>
                      <a:ext uri="{FF2B5EF4-FFF2-40B4-BE49-F238E27FC236}">
                        <a16:creationId xmlns:a16="http://schemas.microsoft.com/office/drawing/2014/main" id="{3A1EC194-98D8-E7A2-D444-D73ECFF9A7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86" y="2321"/>
                    <a:ext cx="40" cy="2"/>
                  </a:xfrm>
                  <a:custGeom>
                    <a:avLst/>
                    <a:gdLst>
                      <a:gd name="T0" fmla="*/ 0 w 180"/>
                      <a:gd name="T1" fmla="*/ 0 h 2"/>
                      <a:gd name="T2" fmla="*/ 0 w 180"/>
                      <a:gd name="T3" fmla="*/ 0 h 2"/>
                      <a:gd name="T4" fmla="*/ 0 w 180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180"/>
                      <a:gd name="T10" fmla="*/ 0 h 2"/>
                      <a:gd name="T11" fmla="*/ 180 w 180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80" h="2">
                        <a:moveTo>
                          <a:pt x="18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510" name="Freeform 181">
                    <a:extLst>
                      <a:ext uri="{FF2B5EF4-FFF2-40B4-BE49-F238E27FC236}">
                        <a16:creationId xmlns:a16="http://schemas.microsoft.com/office/drawing/2014/main" id="{24666C05-BA2A-D85A-55D8-06E55A2D3D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53" y="2321"/>
                    <a:ext cx="41" cy="2"/>
                  </a:xfrm>
                  <a:custGeom>
                    <a:avLst/>
                    <a:gdLst>
                      <a:gd name="T0" fmla="*/ 0 w 180"/>
                      <a:gd name="T1" fmla="*/ 0 h 2"/>
                      <a:gd name="T2" fmla="*/ 0 w 180"/>
                      <a:gd name="T3" fmla="*/ 0 h 2"/>
                      <a:gd name="T4" fmla="*/ 0 w 180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180"/>
                      <a:gd name="T10" fmla="*/ 0 h 2"/>
                      <a:gd name="T11" fmla="*/ 180 w 180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80" h="2">
                        <a:moveTo>
                          <a:pt x="18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511" name="Freeform 182">
                    <a:extLst>
                      <a:ext uri="{FF2B5EF4-FFF2-40B4-BE49-F238E27FC236}">
                        <a16:creationId xmlns:a16="http://schemas.microsoft.com/office/drawing/2014/main" id="{66EC6BD7-97BD-DBEF-51DA-867089452E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72" y="2321"/>
                    <a:ext cx="325" cy="2"/>
                  </a:xfrm>
                  <a:custGeom>
                    <a:avLst/>
                    <a:gdLst>
                      <a:gd name="T0" fmla="*/ 1 w 1441"/>
                      <a:gd name="T1" fmla="*/ 0 h 2"/>
                      <a:gd name="T2" fmla="*/ 0 w 1441"/>
                      <a:gd name="T3" fmla="*/ 0 h 2"/>
                      <a:gd name="T4" fmla="*/ 0 w 1441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1441"/>
                      <a:gd name="T10" fmla="*/ 0 h 2"/>
                      <a:gd name="T11" fmla="*/ 1441 w 1441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1" h="2">
                        <a:moveTo>
                          <a:pt x="1441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512" name="Freeform 183">
                    <a:extLst>
                      <a:ext uri="{FF2B5EF4-FFF2-40B4-BE49-F238E27FC236}">
                        <a16:creationId xmlns:a16="http://schemas.microsoft.com/office/drawing/2014/main" id="{15C39592-46A8-C2A8-E4D5-8D77616A6E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5" y="2321"/>
                    <a:ext cx="325" cy="2"/>
                  </a:xfrm>
                  <a:custGeom>
                    <a:avLst/>
                    <a:gdLst>
                      <a:gd name="T0" fmla="*/ 1 w 1443"/>
                      <a:gd name="T1" fmla="*/ 0 h 2"/>
                      <a:gd name="T2" fmla="*/ 0 w 1443"/>
                      <a:gd name="T3" fmla="*/ 0 h 2"/>
                      <a:gd name="T4" fmla="*/ 0 w 1443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1443"/>
                      <a:gd name="T10" fmla="*/ 0 h 2"/>
                      <a:gd name="T11" fmla="*/ 1443 w 1443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3" h="2">
                        <a:moveTo>
                          <a:pt x="1443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513" name="Line 184">
                    <a:extLst>
                      <a:ext uri="{FF2B5EF4-FFF2-40B4-BE49-F238E27FC236}">
                        <a16:creationId xmlns:a16="http://schemas.microsoft.com/office/drawing/2014/main" id="{2E11F049-0754-F4E7-9298-336DD9957B9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80" y="2282"/>
                    <a:ext cx="2" cy="2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514" name="Freeform 185">
                    <a:extLst>
                      <a:ext uri="{FF2B5EF4-FFF2-40B4-BE49-F238E27FC236}">
                        <a16:creationId xmlns:a16="http://schemas.microsoft.com/office/drawing/2014/main" id="{60E896FC-1A57-DC0F-DB68-028073F322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5" y="2282"/>
                    <a:ext cx="217" cy="39"/>
                  </a:xfrm>
                  <a:custGeom>
                    <a:avLst/>
                    <a:gdLst>
                      <a:gd name="T0" fmla="*/ 0 w 963"/>
                      <a:gd name="T1" fmla="*/ 0 h 173"/>
                      <a:gd name="T2" fmla="*/ 0 w 963"/>
                      <a:gd name="T3" fmla="*/ 0 h 173"/>
                      <a:gd name="T4" fmla="*/ 0 w 963"/>
                      <a:gd name="T5" fmla="*/ 0 h 173"/>
                      <a:gd name="T6" fmla="*/ 0 60000 65536"/>
                      <a:gd name="T7" fmla="*/ 0 60000 65536"/>
                      <a:gd name="T8" fmla="*/ 0 60000 65536"/>
                      <a:gd name="T9" fmla="*/ 0 w 963"/>
                      <a:gd name="T10" fmla="*/ 0 h 173"/>
                      <a:gd name="T11" fmla="*/ 963 w 963"/>
                      <a:gd name="T12" fmla="*/ 173 h 17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63" h="173">
                        <a:moveTo>
                          <a:pt x="0" y="173"/>
                        </a:moveTo>
                        <a:lnTo>
                          <a:pt x="962" y="0"/>
                        </a:lnTo>
                        <a:lnTo>
                          <a:pt x="963" y="0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515" name="Freeform 186">
                    <a:extLst>
                      <a:ext uri="{FF2B5EF4-FFF2-40B4-BE49-F238E27FC236}">
                        <a16:creationId xmlns:a16="http://schemas.microsoft.com/office/drawing/2014/main" id="{61880505-DE8B-004D-1559-7610C63969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97" y="2321"/>
                    <a:ext cx="88" cy="2"/>
                  </a:xfrm>
                  <a:custGeom>
                    <a:avLst/>
                    <a:gdLst>
                      <a:gd name="T0" fmla="*/ 0 w 390"/>
                      <a:gd name="T1" fmla="*/ 0 h 2"/>
                      <a:gd name="T2" fmla="*/ 0 w 390"/>
                      <a:gd name="T3" fmla="*/ 0 h 2"/>
                      <a:gd name="T4" fmla="*/ 0 w 390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390"/>
                      <a:gd name="T10" fmla="*/ 0 h 2"/>
                      <a:gd name="T11" fmla="*/ 390 w 390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90" h="2">
                        <a:moveTo>
                          <a:pt x="0" y="0"/>
                        </a:moveTo>
                        <a:lnTo>
                          <a:pt x="389" y="0"/>
                        </a:lnTo>
                        <a:lnTo>
                          <a:pt x="390" y="0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516" name="Freeform 187">
                    <a:extLst>
                      <a:ext uri="{FF2B5EF4-FFF2-40B4-BE49-F238E27FC236}">
                        <a16:creationId xmlns:a16="http://schemas.microsoft.com/office/drawing/2014/main" id="{324950A3-F847-5183-8BE3-E23E99A6D5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80" y="2282"/>
                    <a:ext cx="217" cy="39"/>
                  </a:xfrm>
                  <a:custGeom>
                    <a:avLst/>
                    <a:gdLst>
                      <a:gd name="T0" fmla="*/ 0 w 962"/>
                      <a:gd name="T1" fmla="*/ 0 h 173"/>
                      <a:gd name="T2" fmla="*/ 0 w 962"/>
                      <a:gd name="T3" fmla="*/ 0 h 173"/>
                      <a:gd name="T4" fmla="*/ 0 w 962"/>
                      <a:gd name="T5" fmla="*/ 0 h 173"/>
                      <a:gd name="T6" fmla="*/ 0 60000 65536"/>
                      <a:gd name="T7" fmla="*/ 0 60000 65536"/>
                      <a:gd name="T8" fmla="*/ 0 60000 65536"/>
                      <a:gd name="T9" fmla="*/ 0 w 962"/>
                      <a:gd name="T10" fmla="*/ 0 h 173"/>
                      <a:gd name="T11" fmla="*/ 962 w 962"/>
                      <a:gd name="T12" fmla="*/ 173 h 17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62" h="173">
                        <a:moveTo>
                          <a:pt x="0" y="0"/>
                        </a:moveTo>
                        <a:lnTo>
                          <a:pt x="961" y="173"/>
                        </a:lnTo>
                        <a:lnTo>
                          <a:pt x="962" y="173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517" name="Freeform 188">
                    <a:extLst>
                      <a:ext uri="{FF2B5EF4-FFF2-40B4-BE49-F238E27FC236}">
                        <a16:creationId xmlns:a16="http://schemas.microsoft.com/office/drawing/2014/main" id="{F4B9D6D3-D4E5-8D9C-24C0-894FAA458E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80" y="1968"/>
                    <a:ext cx="2" cy="314"/>
                  </a:xfrm>
                  <a:custGeom>
                    <a:avLst/>
                    <a:gdLst>
                      <a:gd name="T0" fmla="*/ 0 w 1"/>
                      <a:gd name="T1" fmla="*/ 0 h 1388"/>
                      <a:gd name="T2" fmla="*/ 0 w 1"/>
                      <a:gd name="T3" fmla="*/ 1 h 1388"/>
                      <a:gd name="T4" fmla="*/ 32 w 1"/>
                      <a:gd name="T5" fmla="*/ 1 h 138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388"/>
                      <a:gd name="T11" fmla="*/ 1 w 1"/>
                      <a:gd name="T12" fmla="*/ 1388 h 13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388">
                        <a:moveTo>
                          <a:pt x="0" y="0"/>
                        </a:moveTo>
                        <a:lnTo>
                          <a:pt x="0" y="1388"/>
                        </a:lnTo>
                        <a:lnTo>
                          <a:pt x="1" y="1388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518" name="Freeform 189">
                    <a:extLst>
                      <a:ext uri="{FF2B5EF4-FFF2-40B4-BE49-F238E27FC236}">
                        <a16:creationId xmlns:a16="http://schemas.microsoft.com/office/drawing/2014/main" id="{F6E5FD50-0E75-1E0F-AFBB-4AB8281A89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02" y="1968"/>
                    <a:ext cx="2" cy="314"/>
                  </a:xfrm>
                  <a:custGeom>
                    <a:avLst/>
                    <a:gdLst>
                      <a:gd name="T0" fmla="*/ 0 w 1"/>
                      <a:gd name="T1" fmla="*/ 1 h 1388"/>
                      <a:gd name="T2" fmla="*/ 0 w 1"/>
                      <a:gd name="T3" fmla="*/ 0 h 1388"/>
                      <a:gd name="T4" fmla="*/ 32 w 1"/>
                      <a:gd name="T5" fmla="*/ 0 h 138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388"/>
                      <a:gd name="T11" fmla="*/ 1 w 1"/>
                      <a:gd name="T12" fmla="*/ 1388 h 13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388">
                        <a:moveTo>
                          <a:pt x="0" y="1388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519" name="Freeform 190">
                    <a:extLst>
                      <a:ext uri="{FF2B5EF4-FFF2-40B4-BE49-F238E27FC236}">
                        <a16:creationId xmlns:a16="http://schemas.microsoft.com/office/drawing/2014/main" id="{50EF2752-65AC-D004-D392-ABF9ED1622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10" y="2321"/>
                    <a:ext cx="43" cy="2"/>
                  </a:xfrm>
                  <a:custGeom>
                    <a:avLst/>
                    <a:gdLst>
                      <a:gd name="T0" fmla="*/ 0 w 195"/>
                      <a:gd name="T1" fmla="*/ 0 h 2"/>
                      <a:gd name="T2" fmla="*/ 0 w 195"/>
                      <a:gd name="T3" fmla="*/ 0 h 2"/>
                      <a:gd name="T4" fmla="*/ 0 w 195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195"/>
                      <a:gd name="T10" fmla="*/ 0 h 2"/>
                      <a:gd name="T11" fmla="*/ 195 w 195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5" h="2">
                        <a:moveTo>
                          <a:pt x="0" y="0"/>
                        </a:moveTo>
                        <a:lnTo>
                          <a:pt x="194" y="0"/>
                        </a:lnTo>
                        <a:lnTo>
                          <a:pt x="195" y="0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520" name="Freeform 191">
                    <a:extLst>
                      <a:ext uri="{FF2B5EF4-FFF2-40B4-BE49-F238E27FC236}">
                        <a16:creationId xmlns:a16="http://schemas.microsoft.com/office/drawing/2014/main" id="{6305D7B8-12D4-2D9D-E2A7-F9C9C994E4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02" y="2282"/>
                    <a:ext cx="108" cy="39"/>
                  </a:xfrm>
                  <a:custGeom>
                    <a:avLst/>
                    <a:gdLst>
                      <a:gd name="T0" fmla="*/ 0 w 482"/>
                      <a:gd name="T1" fmla="*/ 0 h 173"/>
                      <a:gd name="T2" fmla="*/ 0 w 482"/>
                      <a:gd name="T3" fmla="*/ 0 h 173"/>
                      <a:gd name="T4" fmla="*/ 0 w 482"/>
                      <a:gd name="T5" fmla="*/ 0 h 173"/>
                      <a:gd name="T6" fmla="*/ 0 60000 65536"/>
                      <a:gd name="T7" fmla="*/ 0 60000 65536"/>
                      <a:gd name="T8" fmla="*/ 0 60000 65536"/>
                      <a:gd name="T9" fmla="*/ 0 w 482"/>
                      <a:gd name="T10" fmla="*/ 0 h 173"/>
                      <a:gd name="T11" fmla="*/ 482 w 482"/>
                      <a:gd name="T12" fmla="*/ 173 h 17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82" h="173">
                        <a:moveTo>
                          <a:pt x="0" y="0"/>
                        </a:moveTo>
                        <a:lnTo>
                          <a:pt x="481" y="173"/>
                        </a:lnTo>
                        <a:lnTo>
                          <a:pt x="482" y="173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521" name="Freeform 192">
                    <a:extLst>
                      <a:ext uri="{FF2B5EF4-FFF2-40B4-BE49-F238E27FC236}">
                        <a16:creationId xmlns:a16="http://schemas.microsoft.com/office/drawing/2014/main" id="{DBC7C857-17B0-D57C-646D-F30E3443C5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61" y="1968"/>
                    <a:ext cx="3" cy="314"/>
                  </a:xfrm>
                  <a:custGeom>
                    <a:avLst/>
                    <a:gdLst>
                      <a:gd name="T0" fmla="*/ 0 w 1"/>
                      <a:gd name="T1" fmla="*/ 1 h 1388"/>
                      <a:gd name="T2" fmla="*/ 0 w 1"/>
                      <a:gd name="T3" fmla="*/ 0 h 1388"/>
                      <a:gd name="T4" fmla="*/ 243 w 1"/>
                      <a:gd name="T5" fmla="*/ 0 h 138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388"/>
                      <a:gd name="T11" fmla="*/ 1 w 1"/>
                      <a:gd name="T12" fmla="*/ 1388 h 13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388">
                        <a:moveTo>
                          <a:pt x="0" y="1388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522" name="Freeform 193">
                    <a:extLst>
                      <a:ext uri="{FF2B5EF4-FFF2-40B4-BE49-F238E27FC236}">
                        <a16:creationId xmlns:a16="http://schemas.microsoft.com/office/drawing/2014/main" id="{198524E8-29FA-C0E7-E455-EFBB950DD9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53" y="2282"/>
                    <a:ext cx="111" cy="39"/>
                  </a:xfrm>
                  <a:custGeom>
                    <a:avLst/>
                    <a:gdLst>
                      <a:gd name="T0" fmla="*/ 0 w 482"/>
                      <a:gd name="T1" fmla="*/ 0 h 173"/>
                      <a:gd name="T2" fmla="*/ 0 w 482"/>
                      <a:gd name="T3" fmla="*/ 0 h 173"/>
                      <a:gd name="T4" fmla="*/ 0 w 482"/>
                      <a:gd name="T5" fmla="*/ 0 h 173"/>
                      <a:gd name="T6" fmla="*/ 0 60000 65536"/>
                      <a:gd name="T7" fmla="*/ 0 60000 65536"/>
                      <a:gd name="T8" fmla="*/ 0 60000 65536"/>
                      <a:gd name="T9" fmla="*/ 0 w 482"/>
                      <a:gd name="T10" fmla="*/ 0 h 173"/>
                      <a:gd name="T11" fmla="*/ 482 w 482"/>
                      <a:gd name="T12" fmla="*/ 173 h 17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82" h="173">
                        <a:moveTo>
                          <a:pt x="0" y="173"/>
                        </a:moveTo>
                        <a:lnTo>
                          <a:pt x="481" y="0"/>
                        </a:lnTo>
                        <a:lnTo>
                          <a:pt x="482" y="0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523" name="Freeform 194">
                    <a:extLst>
                      <a:ext uri="{FF2B5EF4-FFF2-40B4-BE49-F238E27FC236}">
                        <a16:creationId xmlns:a16="http://schemas.microsoft.com/office/drawing/2014/main" id="{A676E669-0E19-30EE-B722-D251707166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72" y="2282"/>
                    <a:ext cx="108" cy="39"/>
                  </a:xfrm>
                  <a:custGeom>
                    <a:avLst/>
                    <a:gdLst>
                      <a:gd name="T0" fmla="*/ 0 w 481"/>
                      <a:gd name="T1" fmla="*/ 0 h 173"/>
                      <a:gd name="T2" fmla="*/ 0 w 481"/>
                      <a:gd name="T3" fmla="*/ 0 h 173"/>
                      <a:gd name="T4" fmla="*/ 0 w 481"/>
                      <a:gd name="T5" fmla="*/ 0 h 173"/>
                      <a:gd name="T6" fmla="*/ 0 60000 65536"/>
                      <a:gd name="T7" fmla="*/ 0 60000 65536"/>
                      <a:gd name="T8" fmla="*/ 0 60000 65536"/>
                      <a:gd name="T9" fmla="*/ 0 w 481"/>
                      <a:gd name="T10" fmla="*/ 0 h 173"/>
                      <a:gd name="T11" fmla="*/ 481 w 481"/>
                      <a:gd name="T12" fmla="*/ 173 h 17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81" h="173">
                        <a:moveTo>
                          <a:pt x="0" y="173"/>
                        </a:moveTo>
                        <a:lnTo>
                          <a:pt x="480" y="0"/>
                        </a:lnTo>
                        <a:lnTo>
                          <a:pt x="481" y="0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524" name="Freeform 195">
                    <a:extLst>
                      <a:ext uri="{FF2B5EF4-FFF2-40B4-BE49-F238E27FC236}">
                        <a16:creationId xmlns:a16="http://schemas.microsoft.com/office/drawing/2014/main" id="{FECC001E-E659-69BE-4386-4221595FD7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26" y="2321"/>
                    <a:ext cx="46" cy="2"/>
                  </a:xfrm>
                  <a:custGeom>
                    <a:avLst/>
                    <a:gdLst>
                      <a:gd name="T0" fmla="*/ 0 w 196"/>
                      <a:gd name="T1" fmla="*/ 0 h 2"/>
                      <a:gd name="T2" fmla="*/ 0 w 196"/>
                      <a:gd name="T3" fmla="*/ 0 h 2"/>
                      <a:gd name="T4" fmla="*/ 0 w 196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196"/>
                      <a:gd name="T10" fmla="*/ 0 h 2"/>
                      <a:gd name="T11" fmla="*/ 196 w 196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6" h="2">
                        <a:moveTo>
                          <a:pt x="0" y="0"/>
                        </a:moveTo>
                        <a:lnTo>
                          <a:pt x="195" y="0"/>
                        </a:lnTo>
                        <a:lnTo>
                          <a:pt x="196" y="0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525" name="Freeform 196">
                    <a:extLst>
                      <a:ext uri="{FF2B5EF4-FFF2-40B4-BE49-F238E27FC236}">
                        <a16:creationId xmlns:a16="http://schemas.microsoft.com/office/drawing/2014/main" id="{3FC31AED-69B0-E9A8-DC43-36FDE63661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18" y="2282"/>
                    <a:ext cx="108" cy="39"/>
                  </a:xfrm>
                  <a:custGeom>
                    <a:avLst/>
                    <a:gdLst>
                      <a:gd name="T0" fmla="*/ 0 w 481"/>
                      <a:gd name="T1" fmla="*/ 0 h 173"/>
                      <a:gd name="T2" fmla="*/ 0 w 481"/>
                      <a:gd name="T3" fmla="*/ 0 h 173"/>
                      <a:gd name="T4" fmla="*/ 0 w 481"/>
                      <a:gd name="T5" fmla="*/ 0 h 173"/>
                      <a:gd name="T6" fmla="*/ 0 60000 65536"/>
                      <a:gd name="T7" fmla="*/ 0 60000 65536"/>
                      <a:gd name="T8" fmla="*/ 0 60000 65536"/>
                      <a:gd name="T9" fmla="*/ 0 w 481"/>
                      <a:gd name="T10" fmla="*/ 0 h 173"/>
                      <a:gd name="T11" fmla="*/ 481 w 481"/>
                      <a:gd name="T12" fmla="*/ 173 h 17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81" h="173">
                        <a:moveTo>
                          <a:pt x="0" y="0"/>
                        </a:moveTo>
                        <a:lnTo>
                          <a:pt x="480" y="173"/>
                        </a:lnTo>
                        <a:lnTo>
                          <a:pt x="481" y="173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526" name="Freeform 197">
                    <a:extLst>
                      <a:ext uri="{FF2B5EF4-FFF2-40B4-BE49-F238E27FC236}">
                        <a16:creationId xmlns:a16="http://schemas.microsoft.com/office/drawing/2014/main" id="{8B325ACB-CA87-4869-F8C1-48F9921E9D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18" y="1968"/>
                    <a:ext cx="2" cy="314"/>
                  </a:xfrm>
                  <a:custGeom>
                    <a:avLst/>
                    <a:gdLst>
                      <a:gd name="T0" fmla="*/ 0 w 1"/>
                      <a:gd name="T1" fmla="*/ 1 h 1388"/>
                      <a:gd name="T2" fmla="*/ 0 w 1"/>
                      <a:gd name="T3" fmla="*/ 0 h 1388"/>
                      <a:gd name="T4" fmla="*/ 32 w 1"/>
                      <a:gd name="T5" fmla="*/ 0 h 138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388"/>
                      <a:gd name="T11" fmla="*/ 1 w 1"/>
                      <a:gd name="T12" fmla="*/ 1388 h 13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388">
                        <a:moveTo>
                          <a:pt x="0" y="1388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527" name="Line 198">
                    <a:extLst>
                      <a:ext uri="{FF2B5EF4-FFF2-40B4-BE49-F238E27FC236}">
                        <a16:creationId xmlns:a16="http://schemas.microsoft.com/office/drawing/2014/main" id="{AC021BB3-34CE-27FE-C4B6-538E9A351F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18" y="2282"/>
                    <a:ext cx="2" cy="2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528" name="Freeform 199">
                    <a:extLst>
                      <a:ext uri="{FF2B5EF4-FFF2-40B4-BE49-F238E27FC236}">
                        <a16:creationId xmlns:a16="http://schemas.microsoft.com/office/drawing/2014/main" id="{5050FE5A-8A0B-2205-3AA6-FD3B1B785E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94" y="2282"/>
                    <a:ext cx="70" cy="39"/>
                  </a:xfrm>
                  <a:custGeom>
                    <a:avLst/>
                    <a:gdLst>
                      <a:gd name="T0" fmla="*/ 0 w 302"/>
                      <a:gd name="T1" fmla="*/ 0 h 173"/>
                      <a:gd name="T2" fmla="*/ 0 w 302"/>
                      <a:gd name="T3" fmla="*/ 0 h 173"/>
                      <a:gd name="T4" fmla="*/ 0 w 302"/>
                      <a:gd name="T5" fmla="*/ 0 h 173"/>
                      <a:gd name="T6" fmla="*/ 0 60000 65536"/>
                      <a:gd name="T7" fmla="*/ 0 60000 65536"/>
                      <a:gd name="T8" fmla="*/ 0 60000 65536"/>
                      <a:gd name="T9" fmla="*/ 0 w 302"/>
                      <a:gd name="T10" fmla="*/ 0 h 173"/>
                      <a:gd name="T11" fmla="*/ 302 w 302"/>
                      <a:gd name="T12" fmla="*/ 173 h 17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02" h="173">
                        <a:moveTo>
                          <a:pt x="0" y="173"/>
                        </a:moveTo>
                        <a:lnTo>
                          <a:pt x="301" y="0"/>
                        </a:lnTo>
                        <a:lnTo>
                          <a:pt x="302" y="0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529" name="Freeform 200">
                    <a:extLst>
                      <a:ext uri="{FF2B5EF4-FFF2-40B4-BE49-F238E27FC236}">
                        <a16:creationId xmlns:a16="http://schemas.microsoft.com/office/drawing/2014/main" id="{D604B44A-0007-CFA7-71D2-F7BC114690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18" y="2282"/>
                    <a:ext cx="68" cy="39"/>
                  </a:xfrm>
                  <a:custGeom>
                    <a:avLst/>
                    <a:gdLst>
                      <a:gd name="T0" fmla="*/ 0 w 301"/>
                      <a:gd name="T1" fmla="*/ 0 h 173"/>
                      <a:gd name="T2" fmla="*/ 0 w 301"/>
                      <a:gd name="T3" fmla="*/ 0 h 173"/>
                      <a:gd name="T4" fmla="*/ 0 w 301"/>
                      <a:gd name="T5" fmla="*/ 0 h 173"/>
                      <a:gd name="T6" fmla="*/ 0 60000 65536"/>
                      <a:gd name="T7" fmla="*/ 0 60000 65536"/>
                      <a:gd name="T8" fmla="*/ 0 60000 65536"/>
                      <a:gd name="T9" fmla="*/ 0 w 301"/>
                      <a:gd name="T10" fmla="*/ 0 h 173"/>
                      <a:gd name="T11" fmla="*/ 301 w 301"/>
                      <a:gd name="T12" fmla="*/ 173 h 17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01" h="173">
                        <a:moveTo>
                          <a:pt x="0" y="0"/>
                        </a:moveTo>
                        <a:lnTo>
                          <a:pt x="300" y="173"/>
                        </a:lnTo>
                        <a:lnTo>
                          <a:pt x="301" y="173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530" name="Line 201">
                    <a:extLst>
                      <a:ext uri="{FF2B5EF4-FFF2-40B4-BE49-F238E27FC236}">
                        <a16:creationId xmlns:a16="http://schemas.microsoft.com/office/drawing/2014/main" id="{7263089F-B3C5-5A6E-0581-33D168CFE3B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18" y="1968"/>
                    <a:ext cx="1043" cy="2"/>
                  </a:xfrm>
                  <a:prstGeom prst="line">
                    <a:avLst/>
                  </a:prstGeom>
                  <a:noFill/>
                  <a:ln w="381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57503" name="Freeform 202">
              <a:extLst>
                <a:ext uri="{FF2B5EF4-FFF2-40B4-BE49-F238E27FC236}">
                  <a16:creationId xmlns:a16="http://schemas.microsoft.com/office/drawing/2014/main" id="{F1D76297-C30D-CC33-E82E-748B34AC1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" y="115"/>
              <a:ext cx="2" cy="2257"/>
            </a:xfrm>
            <a:custGeom>
              <a:avLst/>
              <a:gdLst>
                <a:gd name="T0" fmla="*/ 0 w 1"/>
                <a:gd name="T1" fmla="*/ 6 h 9991"/>
                <a:gd name="T2" fmla="*/ 0 w 1"/>
                <a:gd name="T3" fmla="*/ 0 h 9991"/>
                <a:gd name="T4" fmla="*/ 32 w 1"/>
                <a:gd name="T5" fmla="*/ 0 h 9991"/>
                <a:gd name="T6" fmla="*/ 0 60000 65536"/>
                <a:gd name="T7" fmla="*/ 0 60000 65536"/>
                <a:gd name="T8" fmla="*/ 0 60000 65536"/>
                <a:gd name="T9" fmla="*/ 0 w 1"/>
                <a:gd name="T10" fmla="*/ 0 h 9991"/>
                <a:gd name="T11" fmla="*/ 1 w 1"/>
                <a:gd name="T12" fmla="*/ 9991 h 99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9991">
                  <a:moveTo>
                    <a:pt x="0" y="9991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" name="Group 203">
            <a:extLst>
              <a:ext uri="{FF2B5EF4-FFF2-40B4-BE49-F238E27FC236}">
                <a16:creationId xmlns:a16="http://schemas.microsoft.com/office/drawing/2014/main" id="{F1249335-08D1-3FFB-94F5-20550FEF8EB5}"/>
              </a:ext>
            </a:extLst>
          </p:cNvPr>
          <p:cNvGrpSpPr>
            <a:grpSpLocks/>
          </p:cNvGrpSpPr>
          <p:nvPr/>
        </p:nvGrpSpPr>
        <p:grpSpPr bwMode="auto">
          <a:xfrm>
            <a:off x="3700464" y="1277939"/>
            <a:ext cx="1506537" cy="803275"/>
            <a:chOff x="1312" y="288"/>
            <a:chExt cx="1057" cy="564"/>
          </a:xfrm>
        </p:grpSpPr>
        <p:grpSp>
          <p:nvGrpSpPr>
            <p:cNvPr id="57478" name="Group 204">
              <a:extLst>
                <a:ext uri="{FF2B5EF4-FFF2-40B4-BE49-F238E27FC236}">
                  <a16:creationId xmlns:a16="http://schemas.microsoft.com/office/drawing/2014/main" id="{5C5C5B90-C85F-D862-FAF2-CC5767A91A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2" y="308"/>
              <a:ext cx="1057" cy="412"/>
              <a:chOff x="1312" y="308"/>
              <a:chExt cx="1057" cy="412"/>
            </a:xfrm>
          </p:grpSpPr>
          <p:sp>
            <p:nvSpPr>
              <p:cNvPr id="57480" name="Freeform 205">
                <a:extLst>
                  <a:ext uri="{FF2B5EF4-FFF2-40B4-BE49-F238E27FC236}">
                    <a16:creationId xmlns:a16="http://schemas.microsoft.com/office/drawing/2014/main" id="{A17DC684-71A0-ED7C-22B5-B4B6D43FDB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4" y="308"/>
                <a:ext cx="1036" cy="412"/>
              </a:xfrm>
              <a:custGeom>
                <a:avLst/>
                <a:gdLst>
                  <a:gd name="T0" fmla="*/ 0 w 1036"/>
                  <a:gd name="T1" fmla="*/ 404 h 412"/>
                  <a:gd name="T2" fmla="*/ 0 w 1036"/>
                  <a:gd name="T3" fmla="*/ 52 h 412"/>
                  <a:gd name="T4" fmla="*/ 100 w 1036"/>
                  <a:gd name="T5" fmla="*/ 4 h 412"/>
                  <a:gd name="T6" fmla="*/ 948 w 1036"/>
                  <a:gd name="T7" fmla="*/ 0 h 412"/>
                  <a:gd name="T8" fmla="*/ 1036 w 1036"/>
                  <a:gd name="T9" fmla="*/ 56 h 412"/>
                  <a:gd name="T10" fmla="*/ 1028 w 1036"/>
                  <a:gd name="T11" fmla="*/ 412 h 412"/>
                  <a:gd name="T12" fmla="*/ 0 w 1036"/>
                  <a:gd name="T13" fmla="*/ 404 h 4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36"/>
                  <a:gd name="T22" fmla="*/ 0 h 412"/>
                  <a:gd name="T23" fmla="*/ 1036 w 1036"/>
                  <a:gd name="T24" fmla="*/ 412 h 4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36" h="412">
                    <a:moveTo>
                      <a:pt x="0" y="404"/>
                    </a:moveTo>
                    <a:lnTo>
                      <a:pt x="0" y="52"/>
                    </a:lnTo>
                    <a:lnTo>
                      <a:pt x="100" y="4"/>
                    </a:lnTo>
                    <a:lnTo>
                      <a:pt x="948" y="0"/>
                    </a:lnTo>
                    <a:lnTo>
                      <a:pt x="1036" y="56"/>
                    </a:lnTo>
                    <a:lnTo>
                      <a:pt x="1028" y="412"/>
                    </a:lnTo>
                    <a:lnTo>
                      <a:pt x="0" y="404"/>
                    </a:lnTo>
                    <a:close/>
                  </a:path>
                </a:pathLst>
              </a:custGeom>
              <a:solidFill>
                <a:srgbClr val="FFFFF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7481" name="Group 206">
                <a:extLst>
                  <a:ext uri="{FF2B5EF4-FFF2-40B4-BE49-F238E27FC236}">
                    <a16:creationId xmlns:a16="http://schemas.microsoft.com/office/drawing/2014/main" id="{17EC8FBF-9B98-ABA4-B8E8-880544AF1D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12" y="310"/>
                <a:ext cx="1057" cy="404"/>
                <a:chOff x="1312" y="310"/>
                <a:chExt cx="1057" cy="404"/>
              </a:xfrm>
            </p:grpSpPr>
            <p:sp>
              <p:nvSpPr>
                <p:cNvPr id="57482" name="Freeform 207">
                  <a:extLst>
                    <a:ext uri="{FF2B5EF4-FFF2-40B4-BE49-F238E27FC236}">
                      <a16:creationId xmlns:a16="http://schemas.microsoft.com/office/drawing/2014/main" id="{1BD398E5-AC45-3205-B4D7-64D8201F38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5" y="310"/>
                  <a:ext cx="325" cy="2"/>
                </a:xfrm>
                <a:custGeom>
                  <a:avLst/>
                  <a:gdLst>
                    <a:gd name="T0" fmla="*/ 0 w 1444"/>
                    <a:gd name="T1" fmla="*/ 0 h 2"/>
                    <a:gd name="T2" fmla="*/ 1 w 1444"/>
                    <a:gd name="T3" fmla="*/ 0 h 2"/>
                    <a:gd name="T4" fmla="*/ 1 w 144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444"/>
                    <a:gd name="T10" fmla="*/ 0 h 2"/>
                    <a:gd name="T11" fmla="*/ 1444 w 144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4" h="2">
                      <a:moveTo>
                        <a:pt x="0" y="0"/>
                      </a:moveTo>
                      <a:lnTo>
                        <a:pt x="1443" y="0"/>
                      </a:lnTo>
                      <a:lnTo>
                        <a:pt x="1444" y="0"/>
                      </a:lnTo>
                    </a:path>
                  </a:pathLst>
                </a:custGeom>
                <a:noFill/>
                <a:ln w="38100">
                  <a:solidFill>
                    <a:srgbClr val="66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483" name="Freeform 208">
                  <a:extLst>
                    <a:ext uri="{FF2B5EF4-FFF2-40B4-BE49-F238E27FC236}">
                      <a16:creationId xmlns:a16="http://schemas.microsoft.com/office/drawing/2014/main" id="{6B95AF14-67D2-701F-1206-F2DCA8E7F5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2" y="310"/>
                  <a:ext cx="325" cy="2"/>
                </a:xfrm>
                <a:custGeom>
                  <a:avLst/>
                  <a:gdLst>
                    <a:gd name="T0" fmla="*/ 0 w 1442"/>
                    <a:gd name="T1" fmla="*/ 0 h 2"/>
                    <a:gd name="T2" fmla="*/ 1 w 1442"/>
                    <a:gd name="T3" fmla="*/ 0 h 2"/>
                    <a:gd name="T4" fmla="*/ 1 w 1442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442"/>
                    <a:gd name="T10" fmla="*/ 0 h 2"/>
                    <a:gd name="T11" fmla="*/ 1442 w 144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2" h="2">
                      <a:moveTo>
                        <a:pt x="0" y="0"/>
                      </a:moveTo>
                      <a:lnTo>
                        <a:pt x="1441" y="0"/>
                      </a:lnTo>
                      <a:lnTo>
                        <a:pt x="1442" y="0"/>
                      </a:lnTo>
                    </a:path>
                  </a:pathLst>
                </a:custGeom>
                <a:noFill/>
                <a:ln w="38100">
                  <a:solidFill>
                    <a:srgbClr val="66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484" name="Freeform 209">
                  <a:extLst>
                    <a:ext uri="{FF2B5EF4-FFF2-40B4-BE49-F238E27FC236}">
                      <a16:creationId xmlns:a16="http://schemas.microsoft.com/office/drawing/2014/main" id="{B8282792-C6C7-CED1-53A4-875A471DCC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6" y="310"/>
                  <a:ext cx="40" cy="2"/>
                </a:xfrm>
                <a:custGeom>
                  <a:avLst/>
                  <a:gdLst>
                    <a:gd name="T0" fmla="*/ 0 w 181"/>
                    <a:gd name="T1" fmla="*/ 0 h 2"/>
                    <a:gd name="T2" fmla="*/ 0 w 181"/>
                    <a:gd name="T3" fmla="*/ 0 h 2"/>
                    <a:gd name="T4" fmla="*/ 0 w 181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81"/>
                    <a:gd name="T10" fmla="*/ 0 h 2"/>
                    <a:gd name="T11" fmla="*/ 181 w 18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1" h="2">
                      <a:moveTo>
                        <a:pt x="0" y="0"/>
                      </a:moveTo>
                      <a:lnTo>
                        <a:pt x="180" y="0"/>
                      </a:lnTo>
                      <a:lnTo>
                        <a:pt x="181" y="0"/>
                      </a:lnTo>
                    </a:path>
                  </a:pathLst>
                </a:custGeom>
                <a:noFill/>
                <a:ln w="38100">
                  <a:solidFill>
                    <a:srgbClr val="66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485" name="Freeform 210">
                  <a:extLst>
                    <a:ext uri="{FF2B5EF4-FFF2-40B4-BE49-F238E27FC236}">
                      <a16:creationId xmlns:a16="http://schemas.microsoft.com/office/drawing/2014/main" id="{6C6671A8-5DA3-DC34-3371-F3922F768A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3" y="310"/>
                  <a:ext cx="41" cy="2"/>
                </a:xfrm>
                <a:custGeom>
                  <a:avLst/>
                  <a:gdLst>
                    <a:gd name="T0" fmla="*/ 0 w 181"/>
                    <a:gd name="T1" fmla="*/ 0 h 2"/>
                    <a:gd name="T2" fmla="*/ 0 w 181"/>
                    <a:gd name="T3" fmla="*/ 0 h 2"/>
                    <a:gd name="T4" fmla="*/ 0 w 181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81"/>
                    <a:gd name="T10" fmla="*/ 0 h 2"/>
                    <a:gd name="T11" fmla="*/ 181 w 18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1" h="2">
                      <a:moveTo>
                        <a:pt x="0" y="0"/>
                      </a:moveTo>
                      <a:lnTo>
                        <a:pt x="180" y="0"/>
                      </a:lnTo>
                      <a:lnTo>
                        <a:pt x="181" y="0"/>
                      </a:lnTo>
                    </a:path>
                  </a:pathLst>
                </a:custGeom>
                <a:noFill/>
                <a:ln w="38100">
                  <a:solidFill>
                    <a:srgbClr val="66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486" name="Freeform 211">
                  <a:extLst>
                    <a:ext uri="{FF2B5EF4-FFF2-40B4-BE49-F238E27FC236}">
                      <a16:creationId xmlns:a16="http://schemas.microsoft.com/office/drawing/2014/main" id="{3B957E92-8D31-C359-0E5A-08DE7F1376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0" y="310"/>
                  <a:ext cx="43" cy="2"/>
                </a:xfrm>
                <a:custGeom>
                  <a:avLst/>
                  <a:gdLst>
                    <a:gd name="T0" fmla="*/ 0 w 194"/>
                    <a:gd name="T1" fmla="*/ 0 h 2"/>
                    <a:gd name="T2" fmla="*/ 0 w 194"/>
                    <a:gd name="T3" fmla="*/ 0 h 2"/>
                    <a:gd name="T4" fmla="*/ 0 w 19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94"/>
                    <a:gd name="T10" fmla="*/ 0 h 2"/>
                    <a:gd name="T11" fmla="*/ 194 w 19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4" h="2">
                      <a:moveTo>
                        <a:pt x="194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66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487" name="Freeform 212">
                  <a:extLst>
                    <a:ext uri="{FF2B5EF4-FFF2-40B4-BE49-F238E27FC236}">
                      <a16:creationId xmlns:a16="http://schemas.microsoft.com/office/drawing/2014/main" id="{8D7755F1-1B0B-ABA7-5702-BF5C398821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3" y="310"/>
                  <a:ext cx="108" cy="38"/>
                </a:xfrm>
                <a:custGeom>
                  <a:avLst/>
                  <a:gdLst>
                    <a:gd name="T0" fmla="*/ 0 w 481"/>
                    <a:gd name="T1" fmla="*/ 0 h 174"/>
                    <a:gd name="T2" fmla="*/ 0 w 481"/>
                    <a:gd name="T3" fmla="*/ 0 h 174"/>
                    <a:gd name="T4" fmla="*/ 0 w 481"/>
                    <a:gd name="T5" fmla="*/ 0 h 174"/>
                    <a:gd name="T6" fmla="*/ 0 60000 65536"/>
                    <a:gd name="T7" fmla="*/ 0 60000 65536"/>
                    <a:gd name="T8" fmla="*/ 0 60000 65536"/>
                    <a:gd name="T9" fmla="*/ 0 w 481"/>
                    <a:gd name="T10" fmla="*/ 0 h 174"/>
                    <a:gd name="T11" fmla="*/ 481 w 481"/>
                    <a:gd name="T12" fmla="*/ 174 h 1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1" h="174">
                      <a:moveTo>
                        <a:pt x="481" y="174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66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488" name="Freeform 213">
                  <a:extLst>
                    <a:ext uri="{FF2B5EF4-FFF2-40B4-BE49-F238E27FC236}">
                      <a16:creationId xmlns:a16="http://schemas.microsoft.com/office/drawing/2014/main" id="{35C5E195-038F-77AA-0313-087F53B814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2" y="310"/>
                  <a:ext cx="108" cy="38"/>
                </a:xfrm>
                <a:custGeom>
                  <a:avLst/>
                  <a:gdLst>
                    <a:gd name="T0" fmla="*/ 0 w 481"/>
                    <a:gd name="T1" fmla="*/ 0 h 174"/>
                    <a:gd name="T2" fmla="*/ 0 w 481"/>
                    <a:gd name="T3" fmla="*/ 0 h 174"/>
                    <a:gd name="T4" fmla="*/ 0 w 481"/>
                    <a:gd name="T5" fmla="*/ 0 h 174"/>
                    <a:gd name="T6" fmla="*/ 0 60000 65536"/>
                    <a:gd name="T7" fmla="*/ 0 60000 65536"/>
                    <a:gd name="T8" fmla="*/ 0 60000 65536"/>
                    <a:gd name="T9" fmla="*/ 0 w 481"/>
                    <a:gd name="T10" fmla="*/ 0 h 174"/>
                    <a:gd name="T11" fmla="*/ 481 w 481"/>
                    <a:gd name="T12" fmla="*/ 174 h 1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1" h="174">
                      <a:moveTo>
                        <a:pt x="481" y="0"/>
                      </a:moveTo>
                      <a:lnTo>
                        <a:pt x="0" y="174"/>
                      </a:lnTo>
                      <a:lnTo>
                        <a:pt x="1" y="174"/>
                      </a:lnTo>
                    </a:path>
                  </a:pathLst>
                </a:custGeom>
                <a:noFill/>
                <a:ln w="38100">
                  <a:solidFill>
                    <a:srgbClr val="66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489" name="Freeform 214">
                  <a:extLst>
                    <a:ext uri="{FF2B5EF4-FFF2-40B4-BE49-F238E27FC236}">
                      <a16:creationId xmlns:a16="http://schemas.microsoft.com/office/drawing/2014/main" id="{E6E0D8EE-0819-B5E3-E725-1C22798D18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1" y="348"/>
                  <a:ext cx="3" cy="366"/>
                </a:xfrm>
                <a:custGeom>
                  <a:avLst/>
                  <a:gdLst>
                    <a:gd name="T0" fmla="*/ 0 w 1"/>
                    <a:gd name="T1" fmla="*/ 0 h 1620"/>
                    <a:gd name="T2" fmla="*/ 0 w 1"/>
                    <a:gd name="T3" fmla="*/ 1 h 1620"/>
                    <a:gd name="T4" fmla="*/ 243 w 1"/>
                    <a:gd name="T5" fmla="*/ 1 h 1620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620"/>
                    <a:gd name="T11" fmla="*/ 1 w 1"/>
                    <a:gd name="T12" fmla="*/ 1620 h 16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620">
                      <a:moveTo>
                        <a:pt x="0" y="0"/>
                      </a:moveTo>
                      <a:lnTo>
                        <a:pt x="0" y="1620"/>
                      </a:lnTo>
                      <a:lnTo>
                        <a:pt x="1" y="1620"/>
                      </a:lnTo>
                    </a:path>
                  </a:pathLst>
                </a:custGeom>
                <a:noFill/>
                <a:ln w="38100">
                  <a:solidFill>
                    <a:srgbClr val="66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490" name="Freeform 215">
                  <a:extLst>
                    <a:ext uri="{FF2B5EF4-FFF2-40B4-BE49-F238E27FC236}">
                      <a16:creationId xmlns:a16="http://schemas.microsoft.com/office/drawing/2014/main" id="{CFF68A22-0FC4-9194-ECC0-17B08AC825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8" y="348"/>
                  <a:ext cx="2" cy="366"/>
                </a:xfrm>
                <a:custGeom>
                  <a:avLst/>
                  <a:gdLst>
                    <a:gd name="T0" fmla="*/ 0 w 1"/>
                    <a:gd name="T1" fmla="*/ 0 h 1620"/>
                    <a:gd name="T2" fmla="*/ 0 w 1"/>
                    <a:gd name="T3" fmla="*/ 1 h 1620"/>
                    <a:gd name="T4" fmla="*/ 32 w 1"/>
                    <a:gd name="T5" fmla="*/ 1 h 1620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620"/>
                    <a:gd name="T11" fmla="*/ 1 w 1"/>
                    <a:gd name="T12" fmla="*/ 1620 h 16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620">
                      <a:moveTo>
                        <a:pt x="0" y="0"/>
                      </a:moveTo>
                      <a:lnTo>
                        <a:pt x="0" y="1620"/>
                      </a:lnTo>
                      <a:lnTo>
                        <a:pt x="1" y="1620"/>
                      </a:lnTo>
                    </a:path>
                  </a:pathLst>
                </a:custGeom>
                <a:noFill/>
                <a:ln w="38100">
                  <a:solidFill>
                    <a:srgbClr val="66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491" name="Freeform 216">
                  <a:extLst>
                    <a:ext uri="{FF2B5EF4-FFF2-40B4-BE49-F238E27FC236}">
                      <a16:creationId xmlns:a16="http://schemas.microsoft.com/office/drawing/2014/main" id="{3D2D3B34-644B-825A-1AFB-C32C4AD2B4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8" y="310"/>
                  <a:ext cx="108" cy="38"/>
                </a:xfrm>
                <a:custGeom>
                  <a:avLst/>
                  <a:gdLst>
                    <a:gd name="T0" fmla="*/ 0 w 480"/>
                    <a:gd name="T1" fmla="*/ 0 h 174"/>
                    <a:gd name="T2" fmla="*/ 0 w 480"/>
                    <a:gd name="T3" fmla="*/ 0 h 174"/>
                    <a:gd name="T4" fmla="*/ 0 w 480"/>
                    <a:gd name="T5" fmla="*/ 0 h 174"/>
                    <a:gd name="T6" fmla="*/ 0 60000 65536"/>
                    <a:gd name="T7" fmla="*/ 0 60000 65536"/>
                    <a:gd name="T8" fmla="*/ 0 60000 65536"/>
                    <a:gd name="T9" fmla="*/ 0 w 480"/>
                    <a:gd name="T10" fmla="*/ 0 h 174"/>
                    <a:gd name="T11" fmla="*/ 480 w 480"/>
                    <a:gd name="T12" fmla="*/ 174 h 1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0" h="174">
                      <a:moveTo>
                        <a:pt x="480" y="0"/>
                      </a:moveTo>
                      <a:lnTo>
                        <a:pt x="0" y="174"/>
                      </a:lnTo>
                      <a:lnTo>
                        <a:pt x="1" y="174"/>
                      </a:lnTo>
                    </a:path>
                  </a:pathLst>
                </a:custGeom>
                <a:noFill/>
                <a:ln w="38100">
                  <a:solidFill>
                    <a:srgbClr val="66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492" name="Freeform 217">
                  <a:extLst>
                    <a:ext uri="{FF2B5EF4-FFF2-40B4-BE49-F238E27FC236}">
                      <a16:creationId xmlns:a16="http://schemas.microsoft.com/office/drawing/2014/main" id="{932DB488-B85F-6784-057D-1208A3DDE1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6" y="310"/>
                  <a:ext cx="46" cy="2"/>
                </a:xfrm>
                <a:custGeom>
                  <a:avLst/>
                  <a:gdLst>
                    <a:gd name="T0" fmla="*/ 0 w 195"/>
                    <a:gd name="T1" fmla="*/ 0 h 2"/>
                    <a:gd name="T2" fmla="*/ 0 w 195"/>
                    <a:gd name="T3" fmla="*/ 0 h 2"/>
                    <a:gd name="T4" fmla="*/ 0 w 195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95"/>
                    <a:gd name="T10" fmla="*/ 0 h 2"/>
                    <a:gd name="T11" fmla="*/ 195 w 19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5" h="2">
                      <a:moveTo>
                        <a:pt x="195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66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493" name="Freeform 218">
                  <a:extLst>
                    <a:ext uri="{FF2B5EF4-FFF2-40B4-BE49-F238E27FC236}">
                      <a16:creationId xmlns:a16="http://schemas.microsoft.com/office/drawing/2014/main" id="{0A5EEC98-31F0-CD4C-CB6C-FFEEE1B7C6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2" y="310"/>
                  <a:ext cx="108" cy="38"/>
                </a:xfrm>
                <a:custGeom>
                  <a:avLst/>
                  <a:gdLst>
                    <a:gd name="T0" fmla="*/ 0 w 480"/>
                    <a:gd name="T1" fmla="*/ 0 h 174"/>
                    <a:gd name="T2" fmla="*/ 0 w 480"/>
                    <a:gd name="T3" fmla="*/ 0 h 174"/>
                    <a:gd name="T4" fmla="*/ 0 w 480"/>
                    <a:gd name="T5" fmla="*/ 0 h 174"/>
                    <a:gd name="T6" fmla="*/ 0 60000 65536"/>
                    <a:gd name="T7" fmla="*/ 0 60000 65536"/>
                    <a:gd name="T8" fmla="*/ 0 60000 65536"/>
                    <a:gd name="T9" fmla="*/ 0 w 480"/>
                    <a:gd name="T10" fmla="*/ 0 h 174"/>
                    <a:gd name="T11" fmla="*/ 480 w 480"/>
                    <a:gd name="T12" fmla="*/ 174 h 1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0" h="174">
                      <a:moveTo>
                        <a:pt x="480" y="174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66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494" name="Freeform 219">
                  <a:extLst>
                    <a:ext uri="{FF2B5EF4-FFF2-40B4-BE49-F238E27FC236}">
                      <a16:creationId xmlns:a16="http://schemas.microsoft.com/office/drawing/2014/main" id="{8FFEB1F7-57EB-E75B-18E2-FBDEE7500C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2" y="348"/>
                  <a:ext cx="2" cy="366"/>
                </a:xfrm>
                <a:custGeom>
                  <a:avLst/>
                  <a:gdLst>
                    <a:gd name="T0" fmla="*/ 0 w 1"/>
                    <a:gd name="T1" fmla="*/ 1 h 1620"/>
                    <a:gd name="T2" fmla="*/ 0 w 1"/>
                    <a:gd name="T3" fmla="*/ 0 h 1620"/>
                    <a:gd name="T4" fmla="*/ 32 w 1"/>
                    <a:gd name="T5" fmla="*/ 0 h 1620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620"/>
                    <a:gd name="T11" fmla="*/ 1 w 1"/>
                    <a:gd name="T12" fmla="*/ 1620 h 16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620">
                      <a:moveTo>
                        <a:pt x="0" y="162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66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495" name="Freeform 220">
                  <a:extLst>
                    <a:ext uri="{FF2B5EF4-FFF2-40B4-BE49-F238E27FC236}">
                      <a16:creationId xmlns:a16="http://schemas.microsoft.com/office/drawing/2014/main" id="{277D0079-D358-5C3F-4676-2E97222461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0" y="348"/>
                  <a:ext cx="2" cy="366"/>
                </a:xfrm>
                <a:custGeom>
                  <a:avLst/>
                  <a:gdLst>
                    <a:gd name="T0" fmla="*/ 0 w 1"/>
                    <a:gd name="T1" fmla="*/ 1 h 1620"/>
                    <a:gd name="T2" fmla="*/ 0 w 1"/>
                    <a:gd name="T3" fmla="*/ 0 h 1620"/>
                    <a:gd name="T4" fmla="*/ 32 w 1"/>
                    <a:gd name="T5" fmla="*/ 0 h 1620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620"/>
                    <a:gd name="T11" fmla="*/ 1 w 1"/>
                    <a:gd name="T12" fmla="*/ 1620 h 16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620">
                      <a:moveTo>
                        <a:pt x="0" y="162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66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496" name="Freeform 221">
                  <a:extLst>
                    <a:ext uri="{FF2B5EF4-FFF2-40B4-BE49-F238E27FC236}">
                      <a16:creationId xmlns:a16="http://schemas.microsoft.com/office/drawing/2014/main" id="{6F1D21DB-4F3C-D891-35A3-C745EBAD5D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0" y="310"/>
                  <a:ext cx="217" cy="38"/>
                </a:xfrm>
                <a:custGeom>
                  <a:avLst/>
                  <a:gdLst>
                    <a:gd name="T0" fmla="*/ 0 w 961"/>
                    <a:gd name="T1" fmla="*/ 0 h 174"/>
                    <a:gd name="T2" fmla="*/ 0 w 961"/>
                    <a:gd name="T3" fmla="*/ 0 h 174"/>
                    <a:gd name="T4" fmla="*/ 0 w 961"/>
                    <a:gd name="T5" fmla="*/ 0 h 174"/>
                    <a:gd name="T6" fmla="*/ 0 60000 65536"/>
                    <a:gd name="T7" fmla="*/ 0 60000 65536"/>
                    <a:gd name="T8" fmla="*/ 0 60000 65536"/>
                    <a:gd name="T9" fmla="*/ 0 w 961"/>
                    <a:gd name="T10" fmla="*/ 0 h 174"/>
                    <a:gd name="T11" fmla="*/ 961 w 961"/>
                    <a:gd name="T12" fmla="*/ 174 h 1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1" h="174">
                      <a:moveTo>
                        <a:pt x="961" y="0"/>
                      </a:moveTo>
                      <a:lnTo>
                        <a:pt x="0" y="174"/>
                      </a:lnTo>
                      <a:lnTo>
                        <a:pt x="1" y="174"/>
                      </a:lnTo>
                    </a:path>
                  </a:pathLst>
                </a:custGeom>
                <a:noFill/>
                <a:ln w="38100">
                  <a:solidFill>
                    <a:srgbClr val="66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497" name="Freeform 222">
                  <a:extLst>
                    <a:ext uri="{FF2B5EF4-FFF2-40B4-BE49-F238E27FC236}">
                      <a16:creationId xmlns:a16="http://schemas.microsoft.com/office/drawing/2014/main" id="{A163B9A6-2E3E-C5CE-0300-7CA4D80A68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7" y="310"/>
                  <a:ext cx="88" cy="2"/>
                </a:xfrm>
                <a:custGeom>
                  <a:avLst/>
                  <a:gdLst>
                    <a:gd name="T0" fmla="*/ 0 w 389"/>
                    <a:gd name="T1" fmla="*/ 0 h 2"/>
                    <a:gd name="T2" fmla="*/ 0 w 389"/>
                    <a:gd name="T3" fmla="*/ 0 h 2"/>
                    <a:gd name="T4" fmla="*/ 0 w 389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389"/>
                    <a:gd name="T10" fmla="*/ 0 h 2"/>
                    <a:gd name="T11" fmla="*/ 389 w 389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9" h="2">
                      <a:moveTo>
                        <a:pt x="389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66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498" name="Freeform 223">
                  <a:extLst>
                    <a:ext uri="{FF2B5EF4-FFF2-40B4-BE49-F238E27FC236}">
                      <a16:creationId xmlns:a16="http://schemas.microsoft.com/office/drawing/2014/main" id="{C5037F2C-9A3F-9CE5-1BAD-B5BF8BF380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5" y="310"/>
                  <a:ext cx="217" cy="38"/>
                </a:xfrm>
                <a:custGeom>
                  <a:avLst/>
                  <a:gdLst>
                    <a:gd name="T0" fmla="*/ 0 w 962"/>
                    <a:gd name="T1" fmla="*/ 0 h 174"/>
                    <a:gd name="T2" fmla="*/ 0 w 962"/>
                    <a:gd name="T3" fmla="*/ 0 h 174"/>
                    <a:gd name="T4" fmla="*/ 0 w 962"/>
                    <a:gd name="T5" fmla="*/ 0 h 174"/>
                    <a:gd name="T6" fmla="*/ 0 60000 65536"/>
                    <a:gd name="T7" fmla="*/ 0 60000 65536"/>
                    <a:gd name="T8" fmla="*/ 0 60000 65536"/>
                    <a:gd name="T9" fmla="*/ 0 w 962"/>
                    <a:gd name="T10" fmla="*/ 0 h 174"/>
                    <a:gd name="T11" fmla="*/ 962 w 962"/>
                    <a:gd name="T12" fmla="*/ 174 h 1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2" h="174">
                      <a:moveTo>
                        <a:pt x="962" y="174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66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499" name="Freeform 224">
                  <a:extLst>
                    <a:ext uri="{FF2B5EF4-FFF2-40B4-BE49-F238E27FC236}">
                      <a16:creationId xmlns:a16="http://schemas.microsoft.com/office/drawing/2014/main" id="{74D17F14-8859-58DD-5DC1-ECF4994415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4" y="310"/>
                  <a:ext cx="67" cy="38"/>
                </a:xfrm>
                <a:custGeom>
                  <a:avLst/>
                  <a:gdLst>
                    <a:gd name="T0" fmla="*/ 0 w 301"/>
                    <a:gd name="T1" fmla="*/ 0 h 174"/>
                    <a:gd name="T2" fmla="*/ 0 w 301"/>
                    <a:gd name="T3" fmla="*/ 0 h 174"/>
                    <a:gd name="T4" fmla="*/ 0 w 301"/>
                    <a:gd name="T5" fmla="*/ 0 h 174"/>
                    <a:gd name="T6" fmla="*/ 0 60000 65536"/>
                    <a:gd name="T7" fmla="*/ 0 60000 65536"/>
                    <a:gd name="T8" fmla="*/ 0 60000 65536"/>
                    <a:gd name="T9" fmla="*/ 0 w 301"/>
                    <a:gd name="T10" fmla="*/ 0 h 174"/>
                    <a:gd name="T11" fmla="*/ 301 w 301"/>
                    <a:gd name="T12" fmla="*/ 174 h 1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1" h="174">
                      <a:moveTo>
                        <a:pt x="301" y="174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66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500" name="Freeform 225">
                  <a:extLst>
                    <a:ext uri="{FF2B5EF4-FFF2-40B4-BE49-F238E27FC236}">
                      <a16:creationId xmlns:a16="http://schemas.microsoft.com/office/drawing/2014/main" id="{AD9B84A9-48ED-AF85-59C3-8C6BAE650D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8" y="310"/>
                  <a:ext cx="68" cy="38"/>
                </a:xfrm>
                <a:custGeom>
                  <a:avLst/>
                  <a:gdLst>
                    <a:gd name="T0" fmla="*/ 0 w 300"/>
                    <a:gd name="T1" fmla="*/ 0 h 174"/>
                    <a:gd name="T2" fmla="*/ 0 w 300"/>
                    <a:gd name="T3" fmla="*/ 0 h 174"/>
                    <a:gd name="T4" fmla="*/ 0 w 300"/>
                    <a:gd name="T5" fmla="*/ 0 h 174"/>
                    <a:gd name="T6" fmla="*/ 0 60000 65536"/>
                    <a:gd name="T7" fmla="*/ 0 60000 65536"/>
                    <a:gd name="T8" fmla="*/ 0 60000 65536"/>
                    <a:gd name="T9" fmla="*/ 0 w 300"/>
                    <a:gd name="T10" fmla="*/ 0 h 174"/>
                    <a:gd name="T11" fmla="*/ 300 w 300"/>
                    <a:gd name="T12" fmla="*/ 174 h 1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0" h="174">
                      <a:moveTo>
                        <a:pt x="300" y="0"/>
                      </a:moveTo>
                      <a:lnTo>
                        <a:pt x="0" y="174"/>
                      </a:lnTo>
                      <a:lnTo>
                        <a:pt x="1" y="174"/>
                      </a:lnTo>
                    </a:path>
                  </a:pathLst>
                </a:custGeom>
                <a:noFill/>
                <a:ln w="38100">
                  <a:solidFill>
                    <a:srgbClr val="66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501" name="Line 226">
                  <a:extLst>
                    <a:ext uri="{FF2B5EF4-FFF2-40B4-BE49-F238E27FC236}">
                      <a16:creationId xmlns:a16="http://schemas.microsoft.com/office/drawing/2014/main" id="{C961193E-6660-6AEB-A484-9B42CAD95B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12" y="714"/>
                  <a:ext cx="1057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57479" name="Line 227">
              <a:extLst>
                <a:ext uri="{FF2B5EF4-FFF2-40B4-BE49-F238E27FC236}">
                  <a16:creationId xmlns:a16="http://schemas.microsoft.com/office/drawing/2014/main" id="{98C35857-0DE9-7091-448D-A75BA6BE41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0" y="288"/>
              <a:ext cx="0" cy="5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" name="Group 228">
            <a:extLst>
              <a:ext uri="{FF2B5EF4-FFF2-40B4-BE49-F238E27FC236}">
                <a16:creationId xmlns:a16="http://schemas.microsoft.com/office/drawing/2014/main" id="{219AA274-199B-752F-0F1A-CE13E2758E20}"/>
              </a:ext>
            </a:extLst>
          </p:cNvPr>
          <p:cNvGrpSpPr>
            <a:grpSpLocks/>
          </p:cNvGrpSpPr>
          <p:nvPr/>
        </p:nvGrpSpPr>
        <p:grpSpPr bwMode="auto">
          <a:xfrm>
            <a:off x="3635375" y="1884363"/>
            <a:ext cx="1638300" cy="196850"/>
            <a:chOff x="1266" y="714"/>
            <a:chExt cx="1150" cy="138"/>
          </a:xfrm>
        </p:grpSpPr>
        <p:grpSp>
          <p:nvGrpSpPr>
            <p:cNvPr id="57470" name="Group 229">
              <a:extLst>
                <a:ext uri="{FF2B5EF4-FFF2-40B4-BE49-F238E27FC236}">
                  <a16:creationId xmlns:a16="http://schemas.microsoft.com/office/drawing/2014/main" id="{9EF067D9-5BBC-82D3-AC71-68E55B440E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66" y="714"/>
              <a:ext cx="1150" cy="81"/>
              <a:chOff x="1266" y="714"/>
              <a:chExt cx="1150" cy="81"/>
            </a:xfrm>
          </p:grpSpPr>
          <p:sp>
            <p:nvSpPr>
              <p:cNvPr id="57472" name="Rectangle 230">
                <a:extLst>
                  <a:ext uri="{FF2B5EF4-FFF2-40B4-BE49-F238E27FC236}">
                    <a16:creationId xmlns:a16="http://schemas.microsoft.com/office/drawing/2014/main" id="{A4E86550-B489-12B4-C16C-46AE6B9EE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5" y="716"/>
                <a:ext cx="1136" cy="77"/>
              </a:xfrm>
              <a:prstGeom prst="rect">
                <a:avLst/>
              </a:prstGeom>
              <a:solidFill>
                <a:srgbClr val="FFFFF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57473" name="Group 231">
                <a:extLst>
                  <a:ext uri="{FF2B5EF4-FFF2-40B4-BE49-F238E27FC236}">
                    <a16:creationId xmlns:a16="http://schemas.microsoft.com/office/drawing/2014/main" id="{CCFC1926-C714-8B77-67B5-DA6C349254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66" y="714"/>
                <a:ext cx="1150" cy="81"/>
                <a:chOff x="1266" y="714"/>
                <a:chExt cx="1150" cy="81"/>
              </a:xfrm>
            </p:grpSpPr>
            <p:sp>
              <p:nvSpPr>
                <p:cNvPr id="57474" name="Freeform 232">
                  <a:extLst>
                    <a:ext uri="{FF2B5EF4-FFF2-40B4-BE49-F238E27FC236}">
                      <a16:creationId xmlns:a16="http://schemas.microsoft.com/office/drawing/2014/main" id="{B0F97095-50AC-1606-716B-1FAC6EC566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6" y="714"/>
                  <a:ext cx="1150" cy="2"/>
                </a:xfrm>
                <a:custGeom>
                  <a:avLst/>
                  <a:gdLst>
                    <a:gd name="T0" fmla="*/ 0 w 5087"/>
                    <a:gd name="T1" fmla="*/ 0 h 2"/>
                    <a:gd name="T2" fmla="*/ 3 w 5087"/>
                    <a:gd name="T3" fmla="*/ 0 h 2"/>
                    <a:gd name="T4" fmla="*/ 3 w 5087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5087"/>
                    <a:gd name="T10" fmla="*/ 0 h 2"/>
                    <a:gd name="T11" fmla="*/ 5087 w 5087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87" h="2">
                      <a:moveTo>
                        <a:pt x="0" y="0"/>
                      </a:moveTo>
                      <a:lnTo>
                        <a:pt x="5086" y="0"/>
                      </a:lnTo>
                      <a:lnTo>
                        <a:pt x="5087" y="0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475" name="Freeform 233">
                  <a:extLst>
                    <a:ext uri="{FF2B5EF4-FFF2-40B4-BE49-F238E27FC236}">
                      <a16:creationId xmlns:a16="http://schemas.microsoft.com/office/drawing/2014/main" id="{9125931E-1261-12E4-B2AF-51D6B07929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3" y="714"/>
                  <a:ext cx="3" cy="79"/>
                </a:xfrm>
                <a:custGeom>
                  <a:avLst/>
                  <a:gdLst>
                    <a:gd name="T0" fmla="*/ 0 w 1"/>
                    <a:gd name="T1" fmla="*/ 0 h 346"/>
                    <a:gd name="T2" fmla="*/ 0 w 1"/>
                    <a:gd name="T3" fmla="*/ 0 h 346"/>
                    <a:gd name="T4" fmla="*/ 243 w 1"/>
                    <a:gd name="T5" fmla="*/ 0 h 34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46"/>
                    <a:gd name="T11" fmla="*/ 1 w 1"/>
                    <a:gd name="T12" fmla="*/ 346 h 34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46">
                      <a:moveTo>
                        <a:pt x="0" y="346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476" name="Freeform 234">
                  <a:extLst>
                    <a:ext uri="{FF2B5EF4-FFF2-40B4-BE49-F238E27FC236}">
                      <a16:creationId xmlns:a16="http://schemas.microsoft.com/office/drawing/2014/main" id="{AE25A4AC-175B-D9B1-E30B-2300997354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6" y="714"/>
                  <a:ext cx="2" cy="79"/>
                </a:xfrm>
                <a:custGeom>
                  <a:avLst/>
                  <a:gdLst>
                    <a:gd name="T0" fmla="*/ 0 w 1"/>
                    <a:gd name="T1" fmla="*/ 0 h 346"/>
                    <a:gd name="T2" fmla="*/ 0 w 1"/>
                    <a:gd name="T3" fmla="*/ 0 h 346"/>
                    <a:gd name="T4" fmla="*/ 32 w 1"/>
                    <a:gd name="T5" fmla="*/ 0 h 34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46"/>
                    <a:gd name="T11" fmla="*/ 1 w 1"/>
                    <a:gd name="T12" fmla="*/ 346 h 34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46">
                      <a:moveTo>
                        <a:pt x="0" y="0"/>
                      </a:moveTo>
                      <a:lnTo>
                        <a:pt x="0" y="346"/>
                      </a:lnTo>
                      <a:lnTo>
                        <a:pt x="1" y="346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477" name="Freeform 235">
                  <a:extLst>
                    <a:ext uri="{FF2B5EF4-FFF2-40B4-BE49-F238E27FC236}">
                      <a16:creationId xmlns:a16="http://schemas.microsoft.com/office/drawing/2014/main" id="{ADFE3EA9-3625-C086-B57C-68E664479F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6" y="793"/>
                  <a:ext cx="1150" cy="2"/>
                </a:xfrm>
                <a:custGeom>
                  <a:avLst/>
                  <a:gdLst>
                    <a:gd name="T0" fmla="*/ 0 w 5087"/>
                    <a:gd name="T1" fmla="*/ 0 h 2"/>
                    <a:gd name="T2" fmla="*/ 3 w 5087"/>
                    <a:gd name="T3" fmla="*/ 0 h 2"/>
                    <a:gd name="T4" fmla="*/ 3 w 5087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5087"/>
                    <a:gd name="T10" fmla="*/ 0 h 2"/>
                    <a:gd name="T11" fmla="*/ 5087 w 5087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87" h="2">
                      <a:moveTo>
                        <a:pt x="0" y="0"/>
                      </a:moveTo>
                      <a:lnTo>
                        <a:pt x="5086" y="0"/>
                      </a:lnTo>
                      <a:lnTo>
                        <a:pt x="5087" y="0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57471" name="Line 236">
              <a:extLst>
                <a:ext uri="{FF2B5EF4-FFF2-40B4-BE49-F238E27FC236}">
                  <a16:creationId xmlns:a16="http://schemas.microsoft.com/office/drawing/2014/main" id="{C83E2C7B-2756-583F-9256-C01817CF15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0" y="714"/>
              <a:ext cx="2" cy="1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" name="Group 237">
            <a:extLst>
              <a:ext uri="{FF2B5EF4-FFF2-40B4-BE49-F238E27FC236}">
                <a16:creationId xmlns:a16="http://schemas.microsoft.com/office/drawing/2014/main" id="{2EE98FB7-E216-40C9-5D04-386FA3C860CE}"/>
              </a:ext>
            </a:extLst>
          </p:cNvPr>
          <p:cNvGrpSpPr>
            <a:grpSpLocks/>
          </p:cNvGrpSpPr>
          <p:nvPr/>
        </p:nvGrpSpPr>
        <p:grpSpPr bwMode="auto">
          <a:xfrm>
            <a:off x="2428875" y="862013"/>
            <a:ext cx="3449638" cy="3287712"/>
            <a:chOff x="2373" y="1430"/>
            <a:chExt cx="807" cy="765"/>
          </a:xfrm>
        </p:grpSpPr>
        <p:sp>
          <p:nvSpPr>
            <p:cNvPr id="57384" name="Freeform 238">
              <a:extLst>
                <a:ext uri="{FF2B5EF4-FFF2-40B4-BE49-F238E27FC236}">
                  <a16:creationId xmlns:a16="http://schemas.microsoft.com/office/drawing/2014/main" id="{3244651E-11B6-72D4-593B-5784F3B53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" y="1529"/>
              <a:ext cx="225" cy="1"/>
            </a:xfrm>
            <a:custGeom>
              <a:avLst/>
              <a:gdLst>
                <a:gd name="T0" fmla="*/ 0 w 2025"/>
                <a:gd name="T1" fmla="*/ 0 h 1"/>
                <a:gd name="T2" fmla="*/ 0 w 2025"/>
                <a:gd name="T3" fmla="*/ 0 h 1"/>
                <a:gd name="T4" fmla="*/ 0 w 2025"/>
                <a:gd name="T5" fmla="*/ 0 h 1"/>
                <a:gd name="T6" fmla="*/ 0 60000 65536"/>
                <a:gd name="T7" fmla="*/ 0 60000 65536"/>
                <a:gd name="T8" fmla="*/ 0 60000 65536"/>
                <a:gd name="T9" fmla="*/ 0 w 2025"/>
                <a:gd name="T10" fmla="*/ 0 h 1"/>
                <a:gd name="T11" fmla="*/ 2025 w 202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25" h="1">
                  <a:moveTo>
                    <a:pt x="2025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85" name="Freeform 239">
              <a:extLst>
                <a:ext uri="{FF2B5EF4-FFF2-40B4-BE49-F238E27FC236}">
                  <a16:creationId xmlns:a16="http://schemas.microsoft.com/office/drawing/2014/main" id="{77A92495-E2D0-CF25-AEB8-5131C5582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" y="1663"/>
              <a:ext cx="185" cy="1"/>
            </a:xfrm>
            <a:custGeom>
              <a:avLst/>
              <a:gdLst>
                <a:gd name="T0" fmla="*/ 0 w 1668"/>
                <a:gd name="T1" fmla="*/ 0 h 1"/>
                <a:gd name="T2" fmla="*/ 0 w 1668"/>
                <a:gd name="T3" fmla="*/ 0 h 1"/>
                <a:gd name="T4" fmla="*/ 0 w 1668"/>
                <a:gd name="T5" fmla="*/ 0 h 1"/>
                <a:gd name="T6" fmla="*/ 0 60000 65536"/>
                <a:gd name="T7" fmla="*/ 0 60000 65536"/>
                <a:gd name="T8" fmla="*/ 0 60000 65536"/>
                <a:gd name="T9" fmla="*/ 0 w 1668"/>
                <a:gd name="T10" fmla="*/ 0 h 1"/>
                <a:gd name="T11" fmla="*/ 1668 w 166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68" h="1">
                  <a:moveTo>
                    <a:pt x="1668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86" name="Freeform 240">
              <a:extLst>
                <a:ext uri="{FF2B5EF4-FFF2-40B4-BE49-F238E27FC236}">
                  <a16:creationId xmlns:a16="http://schemas.microsoft.com/office/drawing/2014/main" id="{F66CEAF3-702D-F878-3E7A-4FF5B2ACE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" y="1555"/>
              <a:ext cx="1" cy="82"/>
            </a:xfrm>
            <a:custGeom>
              <a:avLst/>
              <a:gdLst>
                <a:gd name="T0" fmla="*/ 0 w 1"/>
                <a:gd name="T1" fmla="*/ 0 h 739"/>
                <a:gd name="T2" fmla="*/ 0 w 1"/>
                <a:gd name="T3" fmla="*/ 0 h 739"/>
                <a:gd name="T4" fmla="*/ 1 w 1"/>
                <a:gd name="T5" fmla="*/ 0 h 739"/>
                <a:gd name="T6" fmla="*/ 0 60000 65536"/>
                <a:gd name="T7" fmla="*/ 0 60000 65536"/>
                <a:gd name="T8" fmla="*/ 0 60000 65536"/>
                <a:gd name="T9" fmla="*/ 0 w 1"/>
                <a:gd name="T10" fmla="*/ 0 h 739"/>
                <a:gd name="T11" fmla="*/ 1 w 1"/>
                <a:gd name="T12" fmla="*/ 739 h 7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739">
                  <a:moveTo>
                    <a:pt x="0" y="0"/>
                  </a:moveTo>
                  <a:lnTo>
                    <a:pt x="0" y="739"/>
                  </a:lnTo>
                  <a:lnTo>
                    <a:pt x="1" y="739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87" name="Freeform 241">
              <a:extLst>
                <a:ext uri="{FF2B5EF4-FFF2-40B4-BE49-F238E27FC236}">
                  <a16:creationId xmlns:a16="http://schemas.microsoft.com/office/drawing/2014/main" id="{9B7581C8-946D-D8A6-E43A-808B006A1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" y="1529"/>
              <a:ext cx="9" cy="26"/>
            </a:xfrm>
            <a:custGeom>
              <a:avLst/>
              <a:gdLst>
                <a:gd name="T0" fmla="*/ 0 w 78"/>
                <a:gd name="T1" fmla="*/ 0 h 233"/>
                <a:gd name="T2" fmla="*/ 0 w 78"/>
                <a:gd name="T3" fmla="*/ 0 h 233"/>
                <a:gd name="T4" fmla="*/ 0 w 78"/>
                <a:gd name="T5" fmla="*/ 0 h 233"/>
                <a:gd name="T6" fmla="*/ 0 w 78"/>
                <a:gd name="T7" fmla="*/ 0 h 2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33"/>
                <a:gd name="T14" fmla="*/ 78 w 78"/>
                <a:gd name="T15" fmla="*/ 233 h 2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33">
                  <a:moveTo>
                    <a:pt x="0" y="233"/>
                  </a:moveTo>
                  <a:lnTo>
                    <a:pt x="78" y="233"/>
                  </a:lnTo>
                  <a:lnTo>
                    <a:pt x="39" y="0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88" name="Freeform 242">
              <a:extLst>
                <a:ext uri="{FF2B5EF4-FFF2-40B4-BE49-F238E27FC236}">
                  <a16:creationId xmlns:a16="http://schemas.microsoft.com/office/drawing/2014/main" id="{B5C32CD4-E075-43B3-A224-F886D69EF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" y="1529"/>
              <a:ext cx="9" cy="26"/>
            </a:xfrm>
            <a:custGeom>
              <a:avLst/>
              <a:gdLst>
                <a:gd name="T0" fmla="*/ 0 w 78"/>
                <a:gd name="T1" fmla="*/ 0 h 233"/>
                <a:gd name="T2" fmla="*/ 0 w 78"/>
                <a:gd name="T3" fmla="*/ 0 h 233"/>
                <a:gd name="T4" fmla="*/ 0 w 78"/>
                <a:gd name="T5" fmla="*/ 0 h 233"/>
                <a:gd name="T6" fmla="*/ 0 w 78"/>
                <a:gd name="T7" fmla="*/ 0 h 2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33"/>
                <a:gd name="T14" fmla="*/ 78 w 78"/>
                <a:gd name="T15" fmla="*/ 233 h 2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33">
                  <a:moveTo>
                    <a:pt x="0" y="233"/>
                  </a:moveTo>
                  <a:lnTo>
                    <a:pt x="78" y="233"/>
                  </a:lnTo>
                  <a:lnTo>
                    <a:pt x="39" y="0"/>
                  </a:lnTo>
                  <a:lnTo>
                    <a:pt x="0" y="233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89" name="Freeform 243">
              <a:extLst>
                <a:ext uri="{FF2B5EF4-FFF2-40B4-BE49-F238E27FC236}">
                  <a16:creationId xmlns:a16="http://schemas.microsoft.com/office/drawing/2014/main" id="{202B4BFB-6FEB-A3EF-A063-F7B3C1ADA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" y="1637"/>
              <a:ext cx="9" cy="26"/>
            </a:xfrm>
            <a:custGeom>
              <a:avLst/>
              <a:gdLst>
                <a:gd name="T0" fmla="*/ 0 w 78"/>
                <a:gd name="T1" fmla="*/ 0 h 232"/>
                <a:gd name="T2" fmla="*/ 0 w 78"/>
                <a:gd name="T3" fmla="*/ 0 h 232"/>
                <a:gd name="T4" fmla="*/ 0 w 78"/>
                <a:gd name="T5" fmla="*/ 0 h 232"/>
                <a:gd name="T6" fmla="*/ 0 w 78"/>
                <a:gd name="T7" fmla="*/ 0 h 2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32"/>
                <a:gd name="T14" fmla="*/ 78 w 78"/>
                <a:gd name="T15" fmla="*/ 232 h 2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32">
                  <a:moveTo>
                    <a:pt x="0" y="0"/>
                  </a:moveTo>
                  <a:lnTo>
                    <a:pt x="78" y="0"/>
                  </a:lnTo>
                  <a:lnTo>
                    <a:pt x="39" y="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90" name="Freeform 244">
              <a:extLst>
                <a:ext uri="{FF2B5EF4-FFF2-40B4-BE49-F238E27FC236}">
                  <a16:creationId xmlns:a16="http://schemas.microsoft.com/office/drawing/2014/main" id="{A8F94661-501E-AB64-B077-0E615ACEE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" y="1637"/>
              <a:ext cx="9" cy="26"/>
            </a:xfrm>
            <a:custGeom>
              <a:avLst/>
              <a:gdLst>
                <a:gd name="T0" fmla="*/ 0 w 78"/>
                <a:gd name="T1" fmla="*/ 0 h 232"/>
                <a:gd name="T2" fmla="*/ 0 w 78"/>
                <a:gd name="T3" fmla="*/ 0 h 232"/>
                <a:gd name="T4" fmla="*/ 0 w 78"/>
                <a:gd name="T5" fmla="*/ 0 h 232"/>
                <a:gd name="T6" fmla="*/ 0 w 78"/>
                <a:gd name="T7" fmla="*/ 0 h 2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32"/>
                <a:gd name="T14" fmla="*/ 78 w 78"/>
                <a:gd name="T15" fmla="*/ 232 h 2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32">
                  <a:moveTo>
                    <a:pt x="0" y="0"/>
                  </a:moveTo>
                  <a:lnTo>
                    <a:pt x="78" y="0"/>
                  </a:lnTo>
                  <a:lnTo>
                    <a:pt x="39" y="23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91" name="Freeform 245">
              <a:extLst>
                <a:ext uri="{FF2B5EF4-FFF2-40B4-BE49-F238E27FC236}">
                  <a16:creationId xmlns:a16="http://schemas.microsoft.com/office/drawing/2014/main" id="{AD1134A1-50B8-D118-B32B-0F34826CF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1612"/>
              <a:ext cx="34" cy="18"/>
            </a:xfrm>
            <a:custGeom>
              <a:avLst/>
              <a:gdLst>
                <a:gd name="T0" fmla="*/ 0 w 311"/>
                <a:gd name="T1" fmla="*/ 0 h 158"/>
                <a:gd name="T2" fmla="*/ 0 w 311"/>
                <a:gd name="T3" fmla="*/ 0 h 158"/>
                <a:gd name="T4" fmla="*/ 0 w 311"/>
                <a:gd name="T5" fmla="*/ 0 h 158"/>
                <a:gd name="T6" fmla="*/ 0 w 311"/>
                <a:gd name="T7" fmla="*/ 0 h 158"/>
                <a:gd name="T8" fmla="*/ 0 w 311"/>
                <a:gd name="T9" fmla="*/ 0 h 158"/>
                <a:gd name="T10" fmla="*/ 0 w 311"/>
                <a:gd name="T11" fmla="*/ 0 h 158"/>
                <a:gd name="T12" fmla="*/ 0 w 311"/>
                <a:gd name="T13" fmla="*/ 0 h 158"/>
                <a:gd name="T14" fmla="*/ 0 w 311"/>
                <a:gd name="T15" fmla="*/ 0 h 158"/>
                <a:gd name="T16" fmla="*/ 0 w 311"/>
                <a:gd name="T17" fmla="*/ 0 h 158"/>
                <a:gd name="T18" fmla="*/ 0 w 311"/>
                <a:gd name="T19" fmla="*/ 0 h 158"/>
                <a:gd name="T20" fmla="*/ 0 w 311"/>
                <a:gd name="T21" fmla="*/ 0 h 158"/>
                <a:gd name="T22" fmla="*/ 0 w 311"/>
                <a:gd name="T23" fmla="*/ 0 h 158"/>
                <a:gd name="T24" fmla="*/ 0 w 311"/>
                <a:gd name="T25" fmla="*/ 0 h 158"/>
                <a:gd name="T26" fmla="*/ 0 w 311"/>
                <a:gd name="T27" fmla="*/ 0 h 158"/>
                <a:gd name="T28" fmla="*/ 0 w 311"/>
                <a:gd name="T29" fmla="*/ 0 h 158"/>
                <a:gd name="T30" fmla="*/ 0 w 311"/>
                <a:gd name="T31" fmla="*/ 0 h 158"/>
                <a:gd name="T32" fmla="*/ 0 w 311"/>
                <a:gd name="T33" fmla="*/ 0 h 158"/>
                <a:gd name="T34" fmla="*/ 0 w 311"/>
                <a:gd name="T35" fmla="*/ 0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11"/>
                <a:gd name="T55" fmla="*/ 0 h 158"/>
                <a:gd name="T56" fmla="*/ 311 w 311"/>
                <a:gd name="T57" fmla="*/ 158 h 1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11" h="158">
                  <a:moveTo>
                    <a:pt x="0" y="46"/>
                  </a:moveTo>
                  <a:lnTo>
                    <a:pt x="14" y="76"/>
                  </a:lnTo>
                  <a:lnTo>
                    <a:pt x="59" y="106"/>
                  </a:lnTo>
                  <a:lnTo>
                    <a:pt x="133" y="135"/>
                  </a:lnTo>
                  <a:lnTo>
                    <a:pt x="177" y="147"/>
                  </a:lnTo>
                  <a:lnTo>
                    <a:pt x="251" y="158"/>
                  </a:lnTo>
                  <a:lnTo>
                    <a:pt x="295" y="152"/>
                  </a:lnTo>
                  <a:lnTo>
                    <a:pt x="311" y="129"/>
                  </a:lnTo>
                  <a:lnTo>
                    <a:pt x="311" y="111"/>
                  </a:lnTo>
                  <a:lnTo>
                    <a:pt x="295" y="81"/>
                  </a:lnTo>
                  <a:lnTo>
                    <a:pt x="251" y="51"/>
                  </a:lnTo>
                  <a:lnTo>
                    <a:pt x="177" y="22"/>
                  </a:lnTo>
                  <a:lnTo>
                    <a:pt x="133" y="11"/>
                  </a:lnTo>
                  <a:lnTo>
                    <a:pt x="59" y="0"/>
                  </a:lnTo>
                  <a:lnTo>
                    <a:pt x="14" y="6"/>
                  </a:lnTo>
                  <a:lnTo>
                    <a:pt x="0" y="28"/>
                  </a:lnTo>
                  <a:lnTo>
                    <a:pt x="0" y="46"/>
                  </a:lnTo>
                  <a:lnTo>
                    <a:pt x="1" y="46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92" name="Freeform 246">
              <a:extLst>
                <a:ext uri="{FF2B5EF4-FFF2-40B4-BE49-F238E27FC236}">
                  <a16:creationId xmlns:a16="http://schemas.microsoft.com/office/drawing/2014/main" id="{3092920B-2432-5084-13AD-79B487C57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1611"/>
              <a:ext cx="3" cy="1"/>
            </a:xfrm>
            <a:custGeom>
              <a:avLst/>
              <a:gdLst>
                <a:gd name="T0" fmla="*/ 0 w 30"/>
                <a:gd name="T1" fmla="*/ 0 h 17"/>
                <a:gd name="T2" fmla="*/ 0 w 30"/>
                <a:gd name="T3" fmla="*/ 0 h 17"/>
                <a:gd name="T4" fmla="*/ 0 w 30"/>
                <a:gd name="T5" fmla="*/ 0 h 17"/>
                <a:gd name="T6" fmla="*/ 0 w 30"/>
                <a:gd name="T7" fmla="*/ 0 h 17"/>
                <a:gd name="T8" fmla="*/ 0 w 3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7"/>
                <a:gd name="T17" fmla="*/ 30 w 3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7">
                  <a:moveTo>
                    <a:pt x="0" y="4"/>
                  </a:moveTo>
                  <a:lnTo>
                    <a:pt x="14" y="17"/>
                  </a:lnTo>
                  <a:lnTo>
                    <a:pt x="30" y="12"/>
                  </a:lnTo>
                  <a:lnTo>
                    <a:pt x="14" y="0"/>
                  </a:lnTo>
                  <a:lnTo>
                    <a:pt x="15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93" name="Freeform 247">
              <a:extLst>
                <a:ext uri="{FF2B5EF4-FFF2-40B4-BE49-F238E27FC236}">
                  <a16:creationId xmlns:a16="http://schemas.microsoft.com/office/drawing/2014/main" id="{12F27914-CE34-8183-36E3-D16746D3C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1582"/>
              <a:ext cx="34" cy="19"/>
            </a:xfrm>
            <a:custGeom>
              <a:avLst/>
              <a:gdLst>
                <a:gd name="T0" fmla="*/ 0 w 311"/>
                <a:gd name="T1" fmla="*/ 0 h 171"/>
                <a:gd name="T2" fmla="*/ 0 w 311"/>
                <a:gd name="T3" fmla="*/ 0 h 171"/>
                <a:gd name="T4" fmla="*/ 0 w 311"/>
                <a:gd name="T5" fmla="*/ 0 h 171"/>
                <a:gd name="T6" fmla="*/ 0 w 311"/>
                <a:gd name="T7" fmla="*/ 0 h 171"/>
                <a:gd name="T8" fmla="*/ 0 w 311"/>
                <a:gd name="T9" fmla="*/ 0 h 171"/>
                <a:gd name="T10" fmla="*/ 0 w 311"/>
                <a:gd name="T11" fmla="*/ 0 h 171"/>
                <a:gd name="T12" fmla="*/ 0 w 311"/>
                <a:gd name="T13" fmla="*/ 0 h 171"/>
                <a:gd name="T14" fmla="*/ 0 w 311"/>
                <a:gd name="T15" fmla="*/ 0 h 171"/>
                <a:gd name="T16" fmla="*/ 0 w 311"/>
                <a:gd name="T17" fmla="*/ 0 h 171"/>
                <a:gd name="T18" fmla="*/ 0 w 311"/>
                <a:gd name="T19" fmla="*/ 0 h 171"/>
                <a:gd name="T20" fmla="*/ 0 w 311"/>
                <a:gd name="T21" fmla="*/ 0 h 171"/>
                <a:gd name="T22" fmla="*/ 0 w 311"/>
                <a:gd name="T23" fmla="*/ 0 h 171"/>
                <a:gd name="T24" fmla="*/ 0 w 311"/>
                <a:gd name="T25" fmla="*/ 0 h 171"/>
                <a:gd name="T26" fmla="*/ 0 w 311"/>
                <a:gd name="T27" fmla="*/ 0 h 171"/>
                <a:gd name="T28" fmla="*/ 0 w 311"/>
                <a:gd name="T29" fmla="*/ 0 h 171"/>
                <a:gd name="T30" fmla="*/ 0 w 311"/>
                <a:gd name="T31" fmla="*/ 0 h 171"/>
                <a:gd name="T32" fmla="*/ 0 w 311"/>
                <a:gd name="T33" fmla="*/ 0 h 171"/>
                <a:gd name="T34" fmla="*/ 0 w 311"/>
                <a:gd name="T35" fmla="*/ 0 h 171"/>
                <a:gd name="T36" fmla="*/ 0 w 311"/>
                <a:gd name="T37" fmla="*/ 0 h 171"/>
                <a:gd name="T38" fmla="*/ 0 w 311"/>
                <a:gd name="T39" fmla="*/ 0 h 171"/>
                <a:gd name="T40" fmla="*/ 0 w 311"/>
                <a:gd name="T41" fmla="*/ 0 h 171"/>
                <a:gd name="T42" fmla="*/ 0 w 311"/>
                <a:gd name="T43" fmla="*/ 0 h 171"/>
                <a:gd name="T44" fmla="*/ 0 w 311"/>
                <a:gd name="T45" fmla="*/ 0 h 171"/>
                <a:gd name="T46" fmla="*/ 0 w 311"/>
                <a:gd name="T47" fmla="*/ 0 h 171"/>
                <a:gd name="T48" fmla="*/ 0 w 311"/>
                <a:gd name="T49" fmla="*/ 0 h 171"/>
                <a:gd name="T50" fmla="*/ 0 w 311"/>
                <a:gd name="T51" fmla="*/ 0 h 171"/>
                <a:gd name="T52" fmla="*/ 0 w 311"/>
                <a:gd name="T53" fmla="*/ 0 h 171"/>
                <a:gd name="T54" fmla="*/ 0 w 311"/>
                <a:gd name="T55" fmla="*/ 0 h 171"/>
                <a:gd name="T56" fmla="*/ 0 w 311"/>
                <a:gd name="T57" fmla="*/ 0 h 171"/>
                <a:gd name="T58" fmla="*/ 0 w 311"/>
                <a:gd name="T59" fmla="*/ 0 h 17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11"/>
                <a:gd name="T91" fmla="*/ 0 h 171"/>
                <a:gd name="T92" fmla="*/ 311 w 311"/>
                <a:gd name="T93" fmla="*/ 171 h 17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11" h="171">
                  <a:moveTo>
                    <a:pt x="0" y="60"/>
                  </a:moveTo>
                  <a:lnTo>
                    <a:pt x="14" y="90"/>
                  </a:lnTo>
                  <a:lnTo>
                    <a:pt x="44" y="107"/>
                  </a:lnTo>
                  <a:lnTo>
                    <a:pt x="74" y="115"/>
                  </a:lnTo>
                  <a:lnTo>
                    <a:pt x="103" y="114"/>
                  </a:lnTo>
                  <a:lnTo>
                    <a:pt x="118" y="100"/>
                  </a:lnTo>
                  <a:lnTo>
                    <a:pt x="133" y="68"/>
                  </a:lnTo>
                  <a:lnTo>
                    <a:pt x="147" y="45"/>
                  </a:lnTo>
                  <a:lnTo>
                    <a:pt x="177" y="36"/>
                  </a:lnTo>
                  <a:lnTo>
                    <a:pt x="207" y="35"/>
                  </a:lnTo>
                  <a:lnTo>
                    <a:pt x="251" y="46"/>
                  </a:lnTo>
                  <a:lnTo>
                    <a:pt x="281" y="64"/>
                  </a:lnTo>
                  <a:lnTo>
                    <a:pt x="295" y="76"/>
                  </a:lnTo>
                  <a:lnTo>
                    <a:pt x="311" y="107"/>
                  </a:lnTo>
                  <a:lnTo>
                    <a:pt x="311" y="142"/>
                  </a:lnTo>
                  <a:lnTo>
                    <a:pt x="295" y="165"/>
                  </a:lnTo>
                  <a:lnTo>
                    <a:pt x="281" y="170"/>
                  </a:lnTo>
                  <a:lnTo>
                    <a:pt x="251" y="171"/>
                  </a:lnTo>
                  <a:lnTo>
                    <a:pt x="207" y="160"/>
                  </a:lnTo>
                  <a:lnTo>
                    <a:pt x="177" y="142"/>
                  </a:lnTo>
                  <a:lnTo>
                    <a:pt x="147" y="117"/>
                  </a:lnTo>
                  <a:lnTo>
                    <a:pt x="133" y="86"/>
                  </a:lnTo>
                  <a:lnTo>
                    <a:pt x="118" y="46"/>
                  </a:lnTo>
                  <a:lnTo>
                    <a:pt x="103" y="25"/>
                  </a:lnTo>
                  <a:lnTo>
                    <a:pt x="74" y="8"/>
                  </a:lnTo>
                  <a:lnTo>
                    <a:pt x="44" y="0"/>
                  </a:lnTo>
                  <a:lnTo>
                    <a:pt x="14" y="1"/>
                  </a:lnTo>
                  <a:lnTo>
                    <a:pt x="0" y="24"/>
                  </a:lnTo>
                  <a:lnTo>
                    <a:pt x="0" y="60"/>
                  </a:lnTo>
                  <a:lnTo>
                    <a:pt x="1" y="6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94" name="Freeform 248">
              <a:extLst>
                <a:ext uri="{FF2B5EF4-FFF2-40B4-BE49-F238E27FC236}">
                  <a16:creationId xmlns:a16="http://schemas.microsoft.com/office/drawing/2014/main" id="{642B987A-0FA2-2EFA-A5C4-AEDB834B2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1562"/>
              <a:ext cx="34" cy="9"/>
            </a:xfrm>
            <a:custGeom>
              <a:avLst/>
              <a:gdLst>
                <a:gd name="T0" fmla="*/ 0 w 312"/>
                <a:gd name="T1" fmla="*/ 0 h 84"/>
                <a:gd name="T2" fmla="*/ 0 w 312"/>
                <a:gd name="T3" fmla="*/ 0 h 84"/>
                <a:gd name="T4" fmla="*/ 0 w 312"/>
                <a:gd name="T5" fmla="*/ 0 h 84"/>
                <a:gd name="T6" fmla="*/ 0 60000 65536"/>
                <a:gd name="T7" fmla="*/ 0 60000 65536"/>
                <a:gd name="T8" fmla="*/ 0 60000 65536"/>
                <a:gd name="T9" fmla="*/ 0 w 312"/>
                <a:gd name="T10" fmla="*/ 0 h 84"/>
                <a:gd name="T11" fmla="*/ 312 w 312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" h="84">
                  <a:moveTo>
                    <a:pt x="0" y="0"/>
                  </a:moveTo>
                  <a:lnTo>
                    <a:pt x="311" y="84"/>
                  </a:lnTo>
                  <a:lnTo>
                    <a:pt x="312" y="84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95" name="Freeform 249">
              <a:extLst>
                <a:ext uri="{FF2B5EF4-FFF2-40B4-BE49-F238E27FC236}">
                  <a16:creationId xmlns:a16="http://schemas.microsoft.com/office/drawing/2014/main" id="{A2793133-BC10-F735-8F86-A7418EA39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1567"/>
              <a:ext cx="23" cy="14"/>
            </a:xfrm>
            <a:custGeom>
              <a:avLst/>
              <a:gdLst>
                <a:gd name="T0" fmla="*/ 0 w 208"/>
                <a:gd name="T1" fmla="*/ 0 h 130"/>
                <a:gd name="T2" fmla="*/ 0 w 208"/>
                <a:gd name="T3" fmla="*/ 0 h 130"/>
                <a:gd name="T4" fmla="*/ 0 w 208"/>
                <a:gd name="T5" fmla="*/ 0 h 130"/>
                <a:gd name="T6" fmla="*/ 0 w 208"/>
                <a:gd name="T7" fmla="*/ 0 h 130"/>
                <a:gd name="T8" fmla="*/ 0 w 208"/>
                <a:gd name="T9" fmla="*/ 0 h 130"/>
                <a:gd name="T10" fmla="*/ 0 w 208"/>
                <a:gd name="T11" fmla="*/ 0 h 130"/>
                <a:gd name="T12" fmla="*/ 0 w 208"/>
                <a:gd name="T13" fmla="*/ 0 h 130"/>
                <a:gd name="T14" fmla="*/ 0 w 208"/>
                <a:gd name="T15" fmla="*/ 0 h 130"/>
                <a:gd name="T16" fmla="*/ 0 w 208"/>
                <a:gd name="T17" fmla="*/ 0 h 130"/>
                <a:gd name="T18" fmla="*/ 0 w 208"/>
                <a:gd name="T19" fmla="*/ 0 h 130"/>
                <a:gd name="T20" fmla="*/ 0 w 208"/>
                <a:gd name="T21" fmla="*/ 0 h 130"/>
                <a:gd name="T22" fmla="*/ 0 w 208"/>
                <a:gd name="T23" fmla="*/ 0 h 130"/>
                <a:gd name="T24" fmla="*/ 0 w 208"/>
                <a:gd name="T25" fmla="*/ 0 h 130"/>
                <a:gd name="T26" fmla="*/ 0 w 208"/>
                <a:gd name="T27" fmla="*/ 0 h 130"/>
                <a:gd name="T28" fmla="*/ 0 w 208"/>
                <a:gd name="T29" fmla="*/ 0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130"/>
                <a:gd name="T47" fmla="*/ 208 w 208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130">
                  <a:moveTo>
                    <a:pt x="44" y="0"/>
                  </a:moveTo>
                  <a:lnTo>
                    <a:pt x="15" y="10"/>
                  </a:lnTo>
                  <a:lnTo>
                    <a:pt x="0" y="24"/>
                  </a:lnTo>
                  <a:lnTo>
                    <a:pt x="0" y="51"/>
                  </a:lnTo>
                  <a:lnTo>
                    <a:pt x="15" y="72"/>
                  </a:lnTo>
                  <a:lnTo>
                    <a:pt x="44" y="98"/>
                  </a:lnTo>
                  <a:lnTo>
                    <a:pt x="90" y="119"/>
                  </a:lnTo>
                  <a:lnTo>
                    <a:pt x="118" y="127"/>
                  </a:lnTo>
                  <a:lnTo>
                    <a:pt x="164" y="130"/>
                  </a:lnTo>
                  <a:lnTo>
                    <a:pt x="192" y="120"/>
                  </a:lnTo>
                  <a:lnTo>
                    <a:pt x="208" y="106"/>
                  </a:lnTo>
                  <a:lnTo>
                    <a:pt x="208" y="79"/>
                  </a:lnTo>
                  <a:lnTo>
                    <a:pt x="192" y="57"/>
                  </a:lnTo>
                  <a:lnTo>
                    <a:pt x="164" y="32"/>
                  </a:lnTo>
                  <a:lnTo>
                    <a:pt x="165" y="32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96" name="Freeform 250">
              <a:extLst>
                <a:ext uri="{FF2B5EF4-FFF2-40B4-BE49-F238E27FC236}">
                  <a16:creationId xmlns:a16="http://schemas.microsoft.com/office/drawing/2014/main" id="{29C5FF18-0300-8B56-4306-0A6E15581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" y="1689"/>
              <a:ext cx="116" cy="1"/>
            </a:xfrm>
            <a:custGeom>
              <a:avLst/>
              <a:gdLst>
                <a:gd name="T0" fmla="*/ 0 w 1047"/>
                <a:gd name="T1" fmla="*/ 0 h 1"/>
                <a:gd name="T2" fmla="*/ 0 w 1047"/>
                <a:gd name="T3" fmla="*/ 0 h 1"/>
                <a:gd name="T4" fmla="*/ 0 w 1047"/>
                <a:gd name="T5" fmla="*/ 0 h 1"/>
                <a:gd name="T6" fmla="*/ 0 60000 65536"/>
                <a:gd name="T7" fmla="*/ 0 60000 65536"/>
                <a:gd name="T8" fmla="*/ 0 60000 65536"/>
                <a:gd name="T9" fmla="*/ 0 w 1047"/>
                <a:gd name="T10" fmla="*/ 0 h 1"/>
                <a:gd name="T11" fmla="*/ 1047 w 104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7" h="1">
                  <a:moveTo>
                    <a:pt x="1047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97" name="Freeform 251">
              <a:extLst>
                <a:ext uri="{FF2B5EF4-FFF2-40B4-BE49-F238E27FC236}">
                  <a16:creationId xmlns:a16="http://schemas.microsoft.com/office/drawing/2014/main" id="{29D76132-7F35-66CD-F7EF-747A6F5C4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" y="1905"/>
              <a:ext cx="116" cy="1"/>
            </a:xfrm>
            <a:custGeom>
              <a:avLst/>
              <a:gdLst>
                <a:gd name="T0" fmla="*/ 0 w 1047"/>
                <a:gd name="T1" fmla="*/ 0 h 1"/>
                <a:gd name="T2" fmla="*/ 0 w 1047"/>
                <a:gd name="T3" fmla="*/ 0 h 1"/>
                <a:gd name="T4" fmla="*/ 0 w 1047"/>
                <a:gd name="T5" fmla="*/ 0 h 1"/>
                <a:gd name="T6" fmla="*/ 0 60000 65536"/>
                <a:gd name="T7" fmla="*/ 0 60000 65536"/>
                <a:gd name="T8" fmla="*/ 0 60000 65536"/>
                <a:gd name="T9" fmla="*/ 0 w 1047"/>
                <a:gd name="T10" fmla="*/ 0 h 1"/>
                <a:gd name="T11" fmla="*/ 1047 w 104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7" h="1">
                  <a:moveTo>
                    <a:pt x="1047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98" name="Freeform 252">
              <a:extLst>
                <a:ext uri="{FF2B5EF4-FFF2-40B4-BE49-F238E27FC236}">
                  <a16:creationId xmlns:a16="http://schemas.microsoft.com/office/drawing/2014/main" id="{8BC4ED84-DD06-691A-F0D0-346B7C444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" y="1715"/>
              <a:ext cx="1" cy="164"/>
            </a:xfrm>
            <a:custGeom>
              <a:avLst/>
              <a:gdLst>
                <a:gd name="T0" fmla="*/ 0 w 1"/>
                <a:gd name="T1" fmla="*/ 0 h 1476"/>
                <a:gd name="T2" fmla="*/ 0 w 1"/>
                <a:gd name="T3" fmla="*/ 0 h 1476"/>
                <a:gd name="T4" fmla="*/ 1 w 1"/>
                <a:gd name="T5" fmla="*/ 0 h 1476"/>
                <a:gd name="T6" fmla="*/ 0 60000 65536"/>
                <a:gd name="T7" fmla="*/ 0 60000 65536"/>
                <a:gd name="T8" fmla="*/ 0 60000 65536"/>
                <a:gd name="T9" fmla="*/ 0 w 1"/>
                <a:gd name="T10" fmla="*/ 0 h 1476"/>
                <a:gd name="T11" fmla="*/ 1 w 1"/>
                <a:gd name="T12" fmla="*/ 1476 h 1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476">
                  <a:moveTo>
                    <a:pt x="0" y="0"/>
                  </a:moveTo>
                  <a:lnTo>
                    <a:pt x="0" y="1476"/>
                  </a:lnTo>
                  <a:lnTo>
                    <a:pt x="1" y="1476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99" name="Freeform 253">
              <a:extLst>
                <a:ext uri="{FF2B5EF4-FFF2-40B4-BE49-F238E27FC236}">
                  <a16:creationId xmlns:a16="http://schemas.microsoft.com/office/drawing/2014/main" id="{1983FDB8-175E-CC66-8BCF-0EA480B1B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" y="1689"/>
              <a:ext cx="9" cy="26"/>
            </a:xfrm>
            <a:custGeom>
              <a:avLst/>
              <a:gdLst>
                <a:gd name="T0" fmla="*/ 0 w 78"/>
                <a:gd name="T1" fmla="*/ 0 h 234"/>
                <a:gd name="T2" fmla="*/ 0 w 78"/>
                <a:gd name="T3" fmla="*/ 0 h 234"/>
                <a:gd name="T4" fmla="*/ 0 w 78"/>
                <a:gd name="T5" fmla="*/ 0 h 234"/>
                <a:gd name="T6" fmla="*/ 0 w 78"/>
                <a:gd name="T7" fmla="*/ 0 h 2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34"/>
                <a:gd name="T14" fmla="*/ 78 w 78"/>
                <a:gd name="T15" fmla="*/ 234 h 2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34">
                  <a:moveTo>
                    <a:pt x="0" y="234"/>
                  </a:moveTo>
                  <a:lnTo>
                    <a:pt x="78" y="234"/>
                  </a:lnTo>
                  <a:lnTo>
                    <a:pt x="39" y="0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00" name="Freeform 254">
              <a:extLst>
                <a:ext uri="{FF2B5EF4-FFF2-40B4-BE49-F238E27FC236}">
                  <a16:creationId xmlns:a16="http://schemas.microsoft.com/office/drawing/2014/main" id="{4420BBF5-9F90-8E1D-1322-06C1FA85F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" y="1689"/>
              <a:ext cx="9" cy="26"/>
            </a:xfrm>
            <a:custGeom>
              <a:avLst/>
              <a:gdLst>
                <a:gd name="T0" fmla="*/ 0 w 78"/>
                <a:gd name="T1" fmla="*/ 0 h 234"/>
                <a:gd name="T2" fmla="*/ 0 w 78"/>
                <a:gd name="T3" fmla="*/ 0 h 234"/>
                <a:gd name="T4" fmla="*/ 0 w 78"/>
                <a:gd name="T5" fmla="*/ 0 h 234"/>
                <a:gd name="T6" fmla="*/ 0 w 78"/>
                <a:gd name="T7" fmla="*/ 0 h 2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34"/>
                <a:gd name="T14" fmla="*/ 78 w 78"/>
                <a:gd name="T15" fmla="*/ 234 h 2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34">
                  <a:moveTo>
                    <a:pt x="0" y="234"/>
                  </a:moveTo>
                  <a:lnTo>
                    <a:pt x="78" y="234"/>
                  </a:lnTo>
                  <a:lnTo>
                    <a:pt x="39" y="0"/>
                  </a:lnTo>
                  <a:lnTo>
                    <a:pt x="0" y="234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01" name="Freeform 255">
              <a:extLst>
                <a:ext uri="{FF2B5EF4-FFF2-40B4-BE49-F238E27FC236}">
                  <a16:creationId xmlns:a16="http://schemas.microsoft.com/office/drawing/2014/main" id="{23E33BEA-8E24-8B0F-699A-73DA257A8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" y="1879"/>
              <a:ext cx="9" cy="26"/>
            </a:xfrm>
            <a:custGeom>
              <a:avLst/>
              <a:gdLst>
                <a:gd name="T0" fmla="*/ 0 w 78"/>
                <a:gd name="T1" fmla="*/ 0 h 234"/>
                <a:gd name="T2" fmla="*/ 0 w 78"/>
                <a:gd name="T3" fmla="*/ 0 h 234"/>
                <a:gd name="T4" fmla="*/ 0 w 78"/>
                <a:gd name="T5" fmla="*/ 0 h 234"/>
                <a:gd name="T6" fmla="*/ 0 w 78"/>
                <a:gd name="T7" fmla="*/ 0 h 2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34"/>
                <a:gd name="T14" fmla="*/ 78 w 78"/>
                <a:gd name="T15" fmla="*/ 234 h 2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34">
                  <a:moveTo>
                    <a:pt x="0" y="0"/>
                  </a:moveTo>
                  <a:lnTo>
                    <a:pt x="78" y="0"/>
                  </a:lnTo>
                  <a:lnTo>
                    <a:pt x="39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02" name="Freeform 256">
              <a:extLst>
                <a:ext uri="{FF2B5EF4-FFF2-40B4-BE49-F238E27FC236}">
                  <a16:creationId xmlns:a16="http://schemas.microsoft.com/office/drawing/2014/main" id="{2F186435-BE62-8DC5-0832-98E030054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" y="1879"/>
              <a:ext cx="9" cy="26"/>
            </a:xfrm>
            <a:custGeom>
              <a:avLst/>
              <a:gdLst>
                <a:gd name="T0" fmla="*/ 0 w 78"/>
                <a:gd name="T1" fmla="*/ 0 h 234"/>
                <a:gd name="T2" fmla="*/ 0 w 78"/>
                <a:gd name="T3" fmla="*/ 0 h 234"/>
                <a:gd name="T4" fmla="*/ 0 w 78"/>
                <a:gd name="T5" fmla="*/ 0 h 234"/>
                <a:gd name="T6" fmla="*/ 0 w 78"/>
                <a:gd name="T7" fmla="*/ 0 h 2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34"/>
                <a:gd name="T14" fmla="*/ 78 w 78"/>
                <a:gd name="T15" fmla="*/ 234 h 2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34">
                  <a:moveTo>
                    <a:pt x="0" y="0"/>
                  </a:moveTo>
                  <a:lnTo>
                    <a:pt x="78" y="0"/>
                  </a:lnTo>
                  <a:lnTo>
                    <a:pt x="39" y="23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03" name="Freeform 257">
              <a:extLst>
                <a:ext uri="{FF2B5EF4-FFF2-40B4-BE49-F238E27FC236}">
                  <a16:creationId xmlns:a16="http://schemas.microsoft.com/office/drawing/2014/main" id="{7F1004C3-A9CC-1090-1A86-22244C706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1804"/>
              <a:ext cx="34" cy="9"/>
            </a:xfrm>
            <a:custGeom>
              <a:avLst/>
              <a:gdLst>
                <a:gd name="T0" fmla="*/ 0 w 311"/>
                <a:gd name="T1" fmla="*/ 0 h 83"/>
                <a:gd name="T2" fmla="*/ 0 w 311"/>
                <a:gd name="T3" fmla="*/ 0 h 83"/>
                <a:gd name="T4" fmla="*/ 0 w 311"/>
                <a:gd name="T5" fmla="*/ 0 h 83"/>
                <a:gd name="T6" fmla="*/ 0 60000 65536"/>
                <a:gd name="T7" fmla="*/ 0 60000 65536"/>
                <a:gd name="T8" fmla="*/ 0 60000 65536"/>
                <a:gd name="T9" fmla="*/ 0 w 311"/>
                <a:gd name="T10" fmla="*/ 0 h 83"/>
                <a:gd name="T11" fmla="*/ 311 w 311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" h="83">
                  <a:moveTo>
                    <a:pt x="311" y="83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04" name="Freeform 258">
              <a:extLst>
                <a:ext uri="{FF2B5EF4-FFF2-40B4-BE49-F238E27FC236}">
                  <a16:creationId xmlns:a16="http://schemas.microsoft.com/office/drawing/2014/main" id="{88BA7CA9-EEDE-4352-B304-E6A0EA22D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1798"/>
              <a:ext cx="23" cy="11"/>
            </a:xfrm>
            <a:custGeom>
              <a:avLst/>
              <a:gdLst>
                <a:gd name="T0" fmla="*/ 0 w 209"/>
                <a:gd name="T1" fmla="*/ 0 h 100"/>
                <a:gd name="T2" fmla="*/ 0 w 209"/>
                <a:gd name="T3" fmla="*/ 0 h 100"/>
                <a:gd name="T4" fmla="*/ 0 w 209"/>
                <a:gd name="T5" fmla="*/ 0 h 100"/>
                <a:gd name="T6" fmla="*/ 0 w 209"/>
                <a:gd name="T7" fmla="*/ 0 h 100"/>
                <a:gd name="T8" fmla="*/ 0 w 209"/>
                <a:gd name="T9" fmla="*/ 0 h 100"/>
                <a:gd name="T10" fmla="*/ 0 w 209"/>
                <a:gd name="T11" fmla="*/ 0 h 100"/>
                <a:gd name="T12" fmla="*/ 0 w 209"/>
                <a:gd name="T13" fmla="*/ 0 h 100"/>
                <a:gd name="T14" fmla="*/ 0 w 209"/>
                <a:gd name="T15" fmla="*/ 0 h 1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9"/>
                <a:gd name="T25" fmla="*/ 0 h 100"/>
                <a:gd name="T26" fmla="*/ 209 w 209"/>
                <a:gd name="T27" fmla="*/ 100 h 1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9" h="100">
                  <a:moveTo>
                    <a:pt x="60" y="100"/>
                  </a:moveTo>
                  <a:lnTo>
                    <a:pt x="15" y="61"/>
                  </a:lnTo>
                  <a:lnTo>
                    <a:pt x="0" y="40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60" y="3"/>
                  </a:lnTo>
                  <a:lnTo>
                    <a:pt x="208" y="43"/>
                  </a:lnTo>
                  <a:lnTo>
                    <a:pt x="209" y="43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05" name="Freeform 259">
              <a:extLst>
                <a:ext uri="{FF2B5EF4-FFF2-40B4-BE49-F238E27FC236}">
                  <a16:creationId xmlns:a16="http://schemas.microsoft.com/office/drawing/2014/main" id="{C0DA3674-333F-C114-5974-0D46A8585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1780"/>
              <a:ext cx="34" cy="10"/>
            </a:xfrm>
            <a:custGeom>
              <a:avLst/>
              <a:gdLst>
                <a:gd name="T0" fmla="*/ 0 w 312"/>
                <a:gd name="T1" fmla="*/ 0 h 84"/>
                <a:gd name="T2" fmla="*/ 0 w 312"/>
                <a:gd name="T3" fmla="*/ 0 h 84"/>
                <a:gd name="T4" fmla="*/ 0 w 312"/>
                <a:gd name="T5" fmla="*/ 0 h 84"/>
                <a:gd name="T6" fmla="*/ 0 w 312"/>
                <a:gd name="T7" fmla="*/ 0 h 84"/>
                <a:gd name="T8" fmla="*/ 0 w 312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2"/>
                <a:gd name="T16" fmla="*/ 0 h 84"/>
                <a:gd name="T17" fmla="*/ 312 w 312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2" h="84">
                  <a:moveTo>
                    <a:pt x="59" y="61"/>
                  </a:moveTo>
                  <a:lnTo>
                    <a:pt x="44" y="39"/>
                  </a:lnTo>
                  <a:lnTo>
                    <a:pt x="0" y="0"/>
                  </a:lnTo>
                  <a:lnTo>
                    <a:pt x="311" y="84"/>
                  </a:lnTo>
                  <a:lnTo>
                    <a:pt x="312" y="84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06" name="Freeform 260">
              <a:extLst>
                <a:ext uri="{FF2B5EF4-FFF2-40B4-BE49-F238E27FC236}">
                  <a16:creationId xmlns:a16="http://schemas.microsoft.com/office/drawing/2014/main" id="{A259343D-D488-A6B7-48CA-4482EEA2F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" y="1905"/>
              <a:ext cx="116" cy="1"/>
            </a:xfrm>
            <a:custGeom>
              <a:avLst/>
              <a:gdLst>
                <a:gd name="T0" fmla="*/ 0 w 1047"/>
                <a:gd name="T1" fmla="*/ 0 h 1"/>
                <a:gd name="T2" fmla="*/ 0 w 1047"/>
                <a:gd name="T3" fmla="*/ 0 h 1"/>
                <a:gd name="T4" fmla="*/ 0 w 1047"/>
                <a:gd name="T5" fmla="*/ 0 h 1"/>
                <a:gd name="T6" fmla="*/ 0 60000 65536"/>
                <a:gd name="T7" fmla="*/ 0 60000 65536"/>
                <a:gd name="T8" fmla="*/ 0 60000 65536"/>
                <a:gd name="T9" fmla="*/ 0 w 1047"/>
                <a:gd name="T10" fmla="*/ 0 h 1"/>
                <a:gd name="T11" fmla="*/ 1047 w 104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7" h="1">
                  <a:moveTo>
                    <a:pt x="1047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07" name="Freeform 261">
              <a:extLst>
                <a:ext uri="{FF2B5EF4-FFF2-40B4-BE49-F238E27FC236}">
                  <a16:creationId xmlns:a16="http://schemas.microsoft.com/office/drawing/2014/main" id="{6F0A5FC8-D7DC-DA5B-47F4-6CDE2D1CE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" y="2078"/>
              <a:ext cx="116" cy="1"/>
            </a:xfrm>
            <a:custGeom>
              <a:avLst/>
              <a:gdLst>
                <a:gd name="T0" fmla="*/ 0 w 1047"/>
                <a:gd name="T1" fmla="*/ 0 h 1"/>
                <a:gd name="T2" fmla="*/ 0 w 1047"/>
                <a:gd name="T3" fmla="*/ 0 h 1"/>
                <a:gd name="T4" fmla="*/ 0 w 1047"/>
                <a:gd name="T5" fmla="*/ 0 h 1"/>
                <a:gd name="T6" fmla="*/ 0 60000 65536"/>
                <a:gd name="T7" fmla="*/ 0 60000 65536"/>
                <a:gd name="T8" fmla="*/ 0 60000 65536"/>
                <a:gd name="T9" fmla="*/ 0 w 1047"/>
                <a:gd name="T10" fmla="*/ 0 h 1"/>
                <a:gd name="T11" fmla="*/ 1047 w 104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7" h="1">
                  <a:moveTo>
                    <a:pt x="1047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08" name="Freeform 262">
              <a:extLst>
                <a:ext uri="{FF2B5EF4-FFF2-40B4-BE49-F238E27FC236}">
                  <a16:creationId xmlns:a16="http://schemas.microsoft.com/office/drawing/2014/main" id="{378FD07F-EEF9-FAFD-7178-ADB7C4222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" y="1931"/>
              <a:ext cx="1" cy="121"/>
            </a:xfrm>
            <a:custGeom>
              <a:avLst/>
              <a:gdLst>
                <a:gd name="T0" fmla="*/ 0 w 1"/>
                <a:gd name="T1" fmla="*/ 0 h 1089"/>
                <a:gd name="T2" fmla="*/ 0 w 1"/>
                <a:gd name="T3" fmla="*/ 0 h 1089"/>
                <a:gd name="T4" fmla="*/ 1 w 1"/>
                <a:gd name="T5" fmla="*/ 0 h 1089"/>
                <a:gd name="T6" fmla="*/ 0 60000 65536"/>
                <a:gd name="T7" fmla="*/ 0 60000 65536"/>
                <a:gd name="T8" fmla="*/ 0 60000 65536"/>
                <a:gd name="T9" fmla="*/ 0 w 1"/>
                <a:gd name="T10" fmla="*/ 0 h 1089"/>
                <a:gd name="T11" fmla="*/ 1 w 1"/>
                <a:gd name="T12" fmla="*/ 1089 h 10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89">
                  <a:moveTo>
                    <a:pt x="0" y="0"/>
                  </a:moveTo>
                  <a:lnTo>
                    <a:pt x="0" y="1089"/>
                  </a:lnTo>
                  <a:lnTo>
                    <a:pt x="1" y="1089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09" name="Freeform 263">
              <a:extLst>
                <a:ext uri="{FF2B5EF4-FFF2-40B4-BE49-F238E27FC236}">
                  <a16:creationId xmlns:a16="http://schemas.microsoft.com/office/drawing/2014/main" id="{B9CA39DE-C893-51B8-951E-7851E9D33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" y="1905"/>
              <a:ext cx="9" cy="26"/>
            </a:xfrm>
            <a:custGeom>
              <a:avLst/>
              <a:gdLst>
                <a:gd name="T0" fmla="*/ 0 w 78"/>
                <a:gd name="T1" fmla="*/ 0 h 232"/>
                <a:gd name="T2" fmla="*/ 0 w 78"/>
                <a:gd name="T3" fmla="*/ 0 h 232"/>
                <a:gd name="T4" fmla="*/ 0 w 78"/>
                <a:gd name="T5" fmla="*/ 0 h 232"/>
                <a:gd name="T6" fmla="*/ 0 w 78"/>
                <a:gd name="T7" fmla="*/ 0 h 2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32"/>
                <a:gd name="T14" fmla="*/ 78 w 78"/>
                <a:gd name="T15" fmla="*/ 232 h 2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32">
                  <a:moveTo>
                    <a:pt x="0" y="232"/>
                  </a:moveTo>
                  <a:lnTo>
                    <a:pt x="78" y="232"/>
                  </a:lnTo>
                  <a:lnTo>
                    <a:pt x="39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10" name="Freeform 264">
              <a:extLst>
                <a:ext uri="{FF2B5EF4-FFF2-40B4-BE49-F238E27FC236}">
                  <a16:creationId xmlns:a16="http://schemas.microsoft.com/office/drawing/2014/main" id="{5CB47EA0-7794-E117-3FB7-0498F73B7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" y="1905"/>
              <a:ext cx="9" cy="26"/>
            </a:xfrm>
            <a:custGeom>
              <a:avLst/>
              <a:gdLst>
                <a:gd name="T0" fmla="*/ 0 w 78"/>
                <a:gd name="T1" fmla="*/ 0 h 232"/>
                <a:gd name="T2" fmla="*/ 0 w 78"/>
                <a:gd name="T3" fmla="*/ 0 h 232"/>
                <a:gd name="T4" fmla="*/ 0 w 78"/>
                <a:gd name="T5" fmla="*/ 0 h 232"/>
                <a:gd name="T6" fmla="*/ 0 w 78"/>
                <a:gd name="T7" fmla="*/ 0 h 2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32"/>
                <a:gd name="T14" fmla="*/ 78 w 78"/>
                <a:gd name="T15" fmla="*/ 232 h 2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32">
                  <a:moveTo>
                    <a:pt x="0" y="232"/>
                  </a:moveTo>
                  <a:lnTo>
                    <a:pt x="78" y="232"/>
                  </a:lnTo>
                  <a:lnTo>
                    <a:pt x="39" y="0"/>
                  </a:lnTo>
                  <a:lnTo>
                    <a:pt x="0" y="232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11" name="Freeform 265">
              <a:extLst>
                <a:ext uri="{FF2B5EF4-FFF2-40B4-BE49-F238E27FC236}">
                  <a16:creationId xmlns:a16="http://schemas.microsoft.com/office/drawing/2014/main" id="{BBF5D5C3-7704-BB5F-6A62-61B08B962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" y="2052"/>
              <a:ext cx="9" cy="26"/>
            </a:xfrm>
            <a:custGeom>
              <a:avLst/>
              <a:gdLst>
                <a:gd name="T0" fmla="*/ 0 w 78"/>
                <a:gd name="T1" fmla="*/ 0 h 233"/>
                <a:gd name="T2" fmla="*/ 0 w 78"/>
                <a:gd name="T3" fmla="*/ 0 h 233"/>
                <a:gd name="T4" fmla="*/ 0 w 78"/>
                <a:gd name="T5" fmla="*/ 0 h 233"/>
                <a:gd name="T6" fmla="*/ 0 w 78"/>
                <a:gd name="T7" fmla="*/ 0 h 2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33"/>
                <a:gd name="T14" fmla="*/ 78 w 78"/>
                <a:gd name="T15" fmla="*/ 233 h 2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33">
                  <a:moveTo>
                    <a:pt x="0" y="0"/>
                  </a:moveTo>
                  <a:lnTo>
                    <a:pt x="78" y="0"/>
                  </a:lnTo>
                  <a:lnTo>
                    <a:pt x="39" y="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12" name="Freeform 266">
              <a:extLst>
                <a:ext uri="{FF2B5EF4-FFF2-40B4-BE49-F238E27FC236}">
                  <a16:creationId xmlns:a16="http://schemas.microsoft.com/office/drawing/2014/main" id="{EFBAD57C-A5DA-9146-BBE9-7903AAA29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" y="2052"/>
              <a:ext cx="9" cy="26"/>
            </a:xfrm>
            <a:custGeom>
              <a:avLst/>
              <a:gdLst>
                <a:gd name="T0" fmla="*/ 0 w 78"/>
                <a:gd name="T1" fmla="*/ 0 h 233"/>
                <a:gd name="T2" fmla="*/ 0 w 78"/>
                <a:gd name="T3" fmla="*/ 0 h 233"/>
                <a:gd name="T4" fmla="*/ 0 w 78"/>
                <a:gd name="T5" fmla="*/ 0 h 233"/>
                <a:gd name="T6" fmla="*/ 0 w 78"/>
                <a:gd name="T7" fmla="*/ 0 h 2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33"/>
                <a:gd name="T14" fmla="*/ 78 w 78"/>
                <a:gd name="T15" fmla="*/ 233 h 2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33">
                  <a:moveTo>
                    <a:pt x="0" y="0"/>
                  </a:moveTo>
                  <a:lnTo>
                    <a:pt x="78" y="0"/>
                  </a:lnTo>
                  <a:lnTo>
                    <a:pt x="39" y="233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13" name="Freeform 267">
              <a:extLst>
                <a:ext uri="{FF2B5EF4-FFF2-40B4-BE49-F238E27FC236}">
                  <a16:creationId xmlns:a16="http://schemas.microsoft.com/office/drawing/2014/main" id="{62A8A2E9-7F6D-6F75-CA4D-A5F761F67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2001"/>
              <a:ext cx="34" cy="10"/>
            </a:xfrm>
            <a:custGeom>
              <a:avLst/>
              <a:gdLst>
                <a:gd name="T0" fmla="*/ 0 w 311"/>
                <a:gd name="T1" fmla="*/ 0 h 84"/>
                <a:gd name="T2" fmla="*/ 0 w 311"/>
                <a:gd name="T3" fmla="*/ 0 h 84"/>
                <a:gd name="T4" fmla="*/ 0 w 311"/>
                <a:gd name="T5" fmla="*/ 0 h 84"/>
                <a:gd name="T6" fmla="*/ 0 60000 65536"/>
                <a:gd name="T7" fmla="*/ 0 60000 65536"/>
                <a:gd name="T8" fmla="*/ 0 60000 65536"/>
                <a:gd name="T9" fmla="*/ 0 w 311"/>
                <a:gd name="T10" fmla="*/ 0 h 84"/>
                <a:gd name="T11" fmla="*/ 311 w 311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" h="84">
                  <a:moveTo>
                    <a:pt x="311" y="84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14" name="Freeform 268">
              <a:extLst>
                <a:ext uri="{FF2B5EF4-FFF2-40B4-BE49-F238E27FC236}">
                  <a16:creationId xmlns:a16="http://schemas.microsoft.com/office/drawing/2014/main" id="{1BA385CF-5447-1D76-5E22-3F3CCB5D9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1995"/>
              <a:ext cx="23" cy="11"/>
            </a:xfrm>
            <a:custGeom>
              <a:avLst/>
              <a:gdLst>
                <a:gd name="T0" fmla="*/ 0 w 209"/>
                <a:gd name="T1" fmla="*/ 0 h 101"/>
                <a:gd name="T2" fmla="*/ 0 w 209"/>
                <a:gd name="T3" fmla="*/ 0 h 101"/>
                <a:gd name="T4" fmla="*/ 0 w 209"/>
                <a:gd name="T5" fmla="*/ 0 h 101"/>
                <a:gd name="T6" fmla="*/ 0 w 209"/>
                <a:gd name="T7" fmla="*/ 0 h 101"/>
                <a:gd name="T8" fmla="*/ 0 w 209"/>
                <a:gd name="T9" fmla="*/ 0 h 101"/>
                <a:gd name="T10" fmla="*/ 0 w 209"/>
                <a:gd name="T11" fmla="*/ 0 h 101"/>
                <a:gd name="T12" fmla="*/ 0 w 209"/>
                <a:gd name="T13" fmla="*/ 0 h 101"/>
                <a:gd name="T14" fmla="*/ 0 w 209"/>
                <a:gd name="T15" fmla="*/ 0 h 1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9"/>
                <a:gd name="T25" fmla="*/ 0 h 101"/>
                <a:gd name="T26" fmla="*/ 209 w 209"/>
                <a:gd name="T27" fmla="*/ 101 h 1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9" h="101">
                  <a:moveTo>
                    <a:pt x="60" y="101"/>
                  </a:moveTo>
                  <a:lnTo>
                    <a:pt x="15" y="63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5" y="0"/>
                  </a:lnTo>
                  <a:lnTo>
                    <a:pt x="60" y="3"/>
                  </a:lnTo>
                  <a:lnTo>
                    <a:pt x="208" y="43"/>
                  </a:lnTo>
                  <a:lnTo>
                    <a:pt x="209" y="43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15" name="Freeform 269">
              <a:extLst>
                <a:ext uri="{FF2B5EF4-FFF2-40B4-BE49-F238E27FC236}">
                  <a16:creationId xmlns:a16="http://schemas.microsoft.com/office/drawing/2014/main" id="{D22DCD55-3B97-1A57-F25F-4EF2BC8D0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1972"/>
              <a:ext cx="34" cy="20"/>
            </a:xfrm>
            <a:custGeom>
              <a:avLst/>
              <a:gdLst>
                <a:gd name="T0" fmla="*/ 0 w 312"/>
                <a:gd name="T1" fmla="*/ 0 h 182"/>
                <a:gd name="T2" fmla="*/ 0 w 312"/>
                <a:gd name="T3" fmla="*/ 0 h 182"/>
                <a:gd name="T4" fmla="*/ 0 w 312"/>
                <a:gd name="T5" fmla="*/ 0 h 182"/>
                <a:gd name="T6" fmla="*/ 0 w 312"/>
                <a:gd name="T7" fmla="*/ 0 h 182"/>
                <a:gd name="T8" fmla="*/ 0 w 312"/>
                <a:gd name="T9" fmla="*/ 0 h 182"/>
                <a:gd name="T10" fmla="*/ 0 w 312"/>
                <a:gd name="T11" fmla="*/ 0 h 182"/>
                <a:gd name="T12" fmla="*/ 0 w 312"/>
                <a:gd name="T13" fmla="*/ 0 h 182"/>
                <a:gd name="T14" fmla="*/ 0 w 312"/>
                <a:gd name="T15" fmla="*/ 0 h 182"/>
                <a:gd name="T16" fmla="*/ 0 w 312"/>
                <a:gd name="T17" fmla="*/ 0 h 182"/>
                <a:gd name="T18" fmla="*/ 0 w 312"/>
                <a:gd name="T19" fmla="*/ 0 h 182"/>
                <a:gd name="T20" fmla="*/ 0 w 312"/>
                <a:gd name="T21" fmla="*/ 0 h 182"/>
                <a:gd name="T22" fmla="*/ 0 w 312"/>
                <a:gd name="T23" fmla="*/ 0 h 182"/>
                <a:gd name="T24" fmla="*/ 0 w 312"/>
                <a:gd name="T25" fmla="*/ 0 h 182"/>
                <a:gd name="T26" fmla="*/ 0 w 312"/>
                <a:gd name="T27" fmla="*/ 0 h 182"/>
                <a:gd name="T28" fmla="*/ 0 w 312"/>
                <a:gd name="T29" fmla="*/ 0 h 1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2"/>
                <a:gd name="T46" fmla="*/ 0 h 182"/>
                <a:gd name="T47" fmla="*/ 312 w 312"/>
                <a:gd name="T48" fmla="*/ 182 h 1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2" h="182">
                  <a:moveTo>
                    <a:pt x="74" y="111"/>
                  </a:moveTo>
                  <a:lnTo>
                    <a:pt x="59" y="106"/>
                  </a:lnTo>
                  <a:lnTo>
                    <a:pt x="30" y="90"/>
                  </a:lnTo>
                  <a:lnTo>
                    <a:pt x="14" y="77"/>
                  </a:lnTo>
                  <a:lnTo>
                    <a:pt x="0" y="56"/>
                  </a:lnTo>
                  <a:lnTo>
                    <a:pt x="0" y="19"/>
                  </a:lnTo>
                  <a:lnTo>
                    <a:pt x="14" y="6"/>
                  </a:lnTo>
                  <a:lnTo>
                    <a:pt x="30" y="1"/>
                  </a:lnTo>
                  <a:lnTo>
                    <a:pt x="59" y="0"/>
                  </a:lnTo>
                  <a:lnTo>
                    <a:pt x="89" y="8"/>
                  </a:lnTo>
                  <a:lnTo>
                    <a:pt x="118" y="25"/>
                  </a:lnTo>
                  <a:lnTo>
                    <a:pt x="163" y="55"/>
                  </a:lnTo>
                  <a:lnTo>
                    <a:pt x="311" y="182"/>
                  </a:lnTo>
                  <a:lnTo>
                    <a:pt x="311" y="59"/>
                  </a:lnTo>
                  <a:lnTo>
                    <a:pt x="312" y="59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16" name="Freeform 270">
              <a:extLst>
                <a:ext uri="{FF2B5EF4-FFF2-40B4-BE49-F238E27FC236}">
                  <a16:creationId xmlns:a16="http://schemas.microsoft.com/office/drawing/2014/main" id="{8C7F94C3-FF1F-3429-96E5-912F59FCE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" y="2078"/>
              <a:ext cx="116" cy="1"/>
            </a:xfrm>
            <a:custGeom>
              <a:avLst/>
              <a:gdLst>
                <a:gd name="T0" fmla="*/ 0 w 1047"/>
                <a:gd name="T1" fmla="*/ 0 h 1"/>
                <a:gd name="T2" fmla="*/ 0 w 1047"/>
                <a:gd name="T3" fmla="*/ 0 h 1"/>
                <a:gd name="T4" fmla="*/ 0 w 1047"/>
                <a:gd name="T5" fmla="*/ 0 h 1"/>
                <a:gd name="T6" fmla="*/ 0 60000 65536"/>
                <a:gd name="T7" fmla="*/ 0 60000 65536"/>
                <a:gd name="T8" fmla="*/ 0 60000 65536"/>
                <a:gd name="T9" fmla="*/ 0 w 1047"/>
                <a:gd name="T10" fmla="*/ 0 h 1"/>
                <a:gd name="T11" fmla="*/ 1047 w 104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7" h="1">
                  <a:moveTo>
                    <a:pt x="1047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17" name="Freeform 271">
              <a:extLst>
                <a:ext uri="{FF2B5EF4-FFF2-40B4-BE49-F238E27FC236}">
                  <a16:creationId xmlns:a16="http://schemas.microsoft.com/office/drawing/2014/main" id="{C9716A26-4E9F-553B-0732-84730684C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" y="2194"/>
              <a:ext cx="225" cy="1"/>
            </a:xfrm>
            <a:custGeom>
              <a:avLst/>
              <a:gdLst>
                <a:gd name="T0" fmla="*/ 0 w 2025"/>
                <a:gd name="T1" fmla="*/ 0 h 1"/>
                <a:gd name="T2" fmla="*/ 0 w 2025"/>
                <a:gd name="T3" fmla="*/ 0 h 1"/>
                <a:gd name="T4" fmla="*/ 0 w 2025"/>
                <a:gd name="T5" fmla="*/ 0 h 1"/>
                <a:gd name="T6" fmla="*/ 0 60000 65536"/>
                <a:gd name="T7" fmla="*/ 0 60000 65536"/>
                <a:gd name="T8" fmla="*/ 0 60000 65536"/>
                <a:gd name="T9" fmla="*/ 0 w 2025"/>
                <a:gd name="T10" fmla="*/ 0 h 1"/>
                <a:gd name="T11" fmla="*/ 2025 w 202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25" h="1">
                  <a:moveTo>
                    <a:pt x="2025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18" name="Freeform 272">
              <a:extLst>
                <a:ext uri="{FF2B5EF4-FFF2-40B4-BE49-F238E27FC236}">
                  <a16:creationId xmlns:a16="http://schemas.microsoft.com/office/drawing/2014/main" id="{1098C27A-6AE2-43FD-0A24-100AB995C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" y="2103"/>
              <a:ext cx="1" cy="65"/>
            </a:xfrm>
            <a:custGeom>
              <a:avLst/>
              <a:gdLst>
                <a:gd name="T0" fmla="*/ 0 w 1"/>
                <a:gd name="T1" fmla="*/ 0 h 583"/>
                <a:gd name="T2" fmla="*/ 0 w 1"/>
                <a:gd name="T3" fmla="*/ 0 h 583"/>
                <a:gd name="T4" fmla="*/ 1 w 1"/>
                <a:gd name="T5" fmla="*/ 0 h 583"/>
                <a:gd name="T6" fmla="*/ 0 60000 65536"/>
                <a:gd name="T7" fmla="*/ 0 60000 65536"/>
                <a:gd name="T8" fmla="*/ 0 60000 65536"/>
                <a:gd name="T9" fmla="*/ 0 w 1"/>
                <a:gd name="T10" fmla="*/ 0 h 583"/>
                <a:gd name="T11" fmla="*/ 1 w 1"/>
                <a:gd name="T12" fmla="*/ 583 h 5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83">
                  <a:moveTo>
                    <a:pt x="0" y="0"/>
                  </a:moveTo>
                  <a:lnTo>
                    <a:pt x="0" y="583"/>
                  </a:lnTo>
                  <a:lnTo>
                    <a:pt x="1" y="583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19" name="Freeform 273">
              <a:extLst>
                <a:ext uri="{FF2B5EF4-FFF2-40B4-BE49-F238E27FC236}">
                  <a16:creationId xmlns:a16="http://schemas.microsoft.com/office/drawing/2014/main" id="{95A96F23-A493-DE5E-288E-2BDAA2105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" y="2078"/>
              <a:ext cx="9" cy="25"/>
            </a:xfrm>
            <a:custGeom>
              <a:avLst/>
              <a:gdLst>
                <a:gd name="T0" fmla="*/ 0 w 78"/>
                <a:gd name="T1" fmla="*/ 0 h 233"/>
                <a:gd name="T2" fmla="*/ 0 w 78"/>
                <a:gd name="T3" fmla="*/ 0 h 233"/>
                <a:gd name="T4" fmla="*/ 0 w 78"/>
                <a:gd name="T5" fmla="*/ 0 h 233"/>
                <a:gd name="T6" fmla="*/ 0 w 78"/>
                <a:gd name="T7" fmla="*/ 0 h 2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33"/>
                <a:gd name="T14" fmla="*/ 78 w 78"/>
                <a:gd name="T15" fmla="*/ 233 h 2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33">
                  <a:moveTo>
                    <a:pt x="0" y="233"/>
                  </a:moveTo>
                  <a:lnTo>
                    <a:pt x="78" y="233"/>
                  </a:lnTo>
                  <a:lnTo>
                    <a:pt x="39" y="0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20" name="Freeform 274">
              <a:extLst>
                <a:ext uri="{FF2B5EF4-FFF2-40B4-BE49-F238E27FC236}">
                  <a16:creationId xmlns:a16="http://schemas.microsoft.com/office/drawing/2014/main" id="{C9889579-4E38-6ECA-C99B-AC6A9B90F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" y="2078"/>
              <a:ext cx="9" cy="25"/>
            </a:xfrm>
            <a:custGeom>
              <a:avLst/>
              <a:gdLst>
                <a:gd name="T0" fmla="*/ 0 w 78"/>
                <a:gd name="T1" fmla="*/ 0 h 233"/>
                <a:gd name="T2" fmla="*/ 0 w 78"/>
                <a:gd name="T3" fmla="*/ 0 h 233"/>
                <a:gd name="T4" fmla="*/ 0 w 78"/>
                <a:gd name="T5" fmla="*/ 0 h 233"/>
                <a:gd name="T6" fmla="*/ 0 w 78"/>
                <a:gd name="T7" fmla="*/ 0 h 2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33"/>
                <a:gd name="T14" fmla="*/ 78 w 78"/>
                <a:gd name="T15" fmla="*/ 233 h 2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33">
                  <a:moveTo>
                    <a:pt x="0" y="233"/>
                  </a:moveTo>
                  <a:lnTo>
                    <a:pt x="78" y="233"/>
                  </a:lnTo>
                  <a:lnTo>
                    <a:pt x="39" y="0"/>
                  </a:lnTo>
                  <a:lnTo>
                    <a:pt x="0" y="233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21" name="Freeform 275">
              <a:extLst>
                <a:ext uri="{FF2B5EF4-FFF2-40B4-BE49-F238E27FC236}">
                  <a16:creationId xmlns:a16="http://schemas.microsoft.com/office/drawing/2014/main" id="{0807C8BA-8450-41F3-50A7-A65A09E26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" y="2168"/>
              <a:ext cx="9" cy="26"/>
            </a:xfrm>
            <a:custGeom>
              <a:avLst/>
              <a:gdLst>
                <a:gd name="T0" fmla="*/ 0 w 78"/>
                <a:gd name="T1" fmla="*/ 0 h 234"/>
                <a:gd name="T2" fmla="*/ 0 w 78"/>
                <a:gd name="T3" fmla="*/ 0 h 234"/>
                <a:gd name="T4" fmla="*/ 0 w 78"/>
                <a:gd name="T5" fmla="*/ 0 h 234"/>
                <a:gd name="T6" fmla="*/ 0 w 78"/>
                <a:gd name="T7" fmla="*/ 0 h 2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34"/>
                <a:gd name="T14" fmla="*/ 78 w 78"/>
                <a:gd name="T15" fmla="*/ 234 h 2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34">
                  <a:moveTo>
                    <a:pt x="0" y="0"/>
                  </a:moveTo>
                  <a:lnTo>
                    <a:pt x="78" y="0"/>
                  </a:lnTo>
                  <a:lnTo>
                    <a:pt x="39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22" name="Freeform 276">
              <a:extLst>
                <a:ext uri="{FF2B5EF4-FFF2-40B4-BE49-F238E27FC236}">
                  <a16:creationId xmlns:a16="http://schemas.microsoft.com/office/drawing/2014/main" id="{8F836CE4-36F2-AF96-9DEA-72C86FC05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" y="2168"/>
              <a:ext cx="9" cy="26"/>
            </a:xfrm>
            <a:custGeom>
              <a:avLst/>
              <a:gdLst>
                <a:gd name="T0" fmla="*/ 0 w 78"/>
                <a:gd name="T1" fmla="*/ 0 h 234"/>
                <a:gd name="T2" fmla="*/ 0 w 78"/>
                <a:gd name="T3" fmla="*/ 0 h 234"/>
                <a:gd name="T4" fmla="*/ 0 w 78"/>
                <a:gd name="T5" fmla="*/ 0 h 234"/>
                <a:gd name="T6" fmla="*/ 0 w 78"/>
                <a:gd name="T7" fmla="*/ 0 h 2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34"/>
                <a:gd name="T14" fmla="*/ 78 w 78"/>
                <a:gd name="T15" fmla="*/ 234 h 2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34">
                  <a:moveTo>
                    <a:pt x="0" y="0"/>
                  </a:moveTo>
                  <a:lnTo>
                    <a:pt x="78" y="0"/>
                  </a:lnTo>
                  <a:lnTo>
                    <a:pt x="39" y="23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23" name="Freeform 277">
              <a:extLst>
                <a:ext uri="{FF2B5EF4-FFF2-40B4-BE49-F238E27FC236}">
                  <a16:creationId xmlns:a16="http://schemas.microsoft.com/office/drawing/2014/main" id="{6A012C70-24F6-324B-2F21-6A8A4DDCD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2152"/>
              <a:ext cx="34" cy="18"/>
            </a:xfrm>
            <a:custGeom>
              <a:avLst/>
              <a:gdLst>
                <a:gd name="T0" fmla="*/ 0 w 311"/>
                <a:gd name="T1" fmla="*/ 0 h 158"/>
                <a:gd name="T2" fmla="*/ 0 w 311"/>
                <a:gd name="T3" fmla="*/ 0 h 158"/>
                <a:gd name="T4" fmla="*/ 0 w 311"/>
                <a:gd name="T5" fmla="*/ 0 h 158"/>
                <a:gd name="T6" fmla="*/ 0 w 311"/>
                <a:gd name="T7" fmla="*/ 0 h 158"/>
                <a:gd name="T8" fmla="*/ 0 w 311"/>
                <a:gd name="T9" fmla="*/ 0 h 158"/>
                <a:gd name="T10" fmla="*/ 0 w 311"/>
                <a:gd name="T11" fmla="*/ 0 h 158"/>
                <a:gd name="T12" fmla="*/ 0 w 311"/>
                <a:gd name="T13" fmla="*/ 0 h 158"/>
                <a:gd name="T14" fmla="*/ 0 w 311"/>
                <a:gd name="T15" fmla="*/ 0 h 158"/>
                <a:gd name="T16" fmla="*/ 0 w 311"/>
                <a:gd name="T17" fmla="*/ 0 h 158"/>
                <a:gd name="T18" fmla="*/ 0 w 311"/>
                <a:gd name="T19" fmla="*/ 0 h 158"/>
                <a:gd name="T20" fmla="*/ 0 w 311"/>
                <a:gd name="T21" fmla="*/ 0 h 158"/>
                <a:gd name="T22" fmla="*/ 0 w 311"/>
                <a:gd name="T23" fmla="*/ 0 h 158"/>
                <a:gd name="T24" fmla="*/ 0 w 311"/>
                <a:gd name="T25" fmla="*/ 0 h 158"/>
                <a:gd name="T26" fmla="*/ 0 w 311"/>
                <a:gd name="T27" fmla="*/ 0 h 158"/>
                <a:gd name="T28" fmla="*/ 0 w 311"/>
                <a:gd name="T29" fmla="*/ 0 h 158"/>
                <a:gd name="T30" fmla="*/ 0 w 311"/>
                <a:gd name="T31" fmla="*/ 0 h 158"/>
                <a:gd name="T32" fmla="*/ 0 w 311"/>
                <a:gd name="T33" fmla="*/ 0 h 158"/>
                <a:gd name="T34" fmla="*/ 0 w 311"/>
                <a:gd name="T35" fmla="*/ 0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11"/>
                <a:gd name="T55" fmla="*/ 0 h 158"/>
                <a:gd name="T56" fmla="*/ 311 w 311"/>
                <a:gd name="T57" fmla="*/ 158 h 1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11" h="158">
                  <a:moveTo>
                    <a:pt x="0" y="46"/>
                  </a:moveTo>
                  <a:lnTo>
                    <a:pt x="14" y="76"/>
                  </a:lnTo>
                  <a:lnTo>
                    <a:pt x="59" y="106"/>
                  </a:lnTo>
                  <a:lnTo>
                    <a:pt x="133" y="134"/>
                  </a:lnTo>
                  <a:lnTo>
                    <a:pt x="177" y="147"/>
                  </a:lnTo>
                  <a:lnTo>
                    <a:pt x="251" y="158"/>
                  </a:lnTo>
                  <a:lnTo>
                    <a:pt x="295" y="152"/>
                  </a:lnTo>
                  <a:lnTo>
                    <a:pt x="311" y="129"/>
                  </a:lnTo>
                  <a:lnTo>
                    <a:pt x="311" y="111"/>
                  </a:lnTo>
                  <a:lnTo>
                    <a:pt x="295" y="80"/>
                  </a:lnTo>
                  <a:lnTo>
                    <a:pt x="251" y="51"/>
                  </a:lnTo>
                  <a:lnTo>
                    <a:pt x="177" y="22"/>
                  </a:lnTo>
                  <a:lnTo>
                    <a:pt x="133" y="11"/>
                  </a:lnTo>
                  <a:lnTo>
                    <a:pt x="59" y="0"/>
                  </a:lnTo>
                  <a:lnTo>
                    <a:pt x="14" y="6"/>
                  </a:lnTo>
                  <a:lnTo>
                    <a:pt x="0" y="29"/>
                  </a:lnTo>
                  <a:lnTo>
                    <a:pt x="0" y="46"/>
                  </a:lnTo>
                  <a:lnTo>
                    <a:pt x="1" y="46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24" name="Freeform 278">
              <a:extLst>
                <a:ext uri="{FF2B5EF4-FFF2-40B4-BE49-F238E27FC236}">
                  <a16:creationId xmlns:a16="http://schemas.microsoft.com/office/drawing/2014/main" id="{782C3CF3-8780-978E-E0F0-CBC16199A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2150"/>
              <a:ext cx="3" cy="2"/>
            </a:xfrm>
            <a:custGeom>
              <a:avLst/>
              <a:gdLst>
                <a:gd name="T0" fmla="*/ 0 w 30"/>
                <a:gd name="T1" fmla="*/ 0 h 18"/>
                <a:gd name="T2" fmla="*/ 0 w 30"/>
                <a:gd name="T3" fmla="*/ 0 h 18"/>
                <a:gd name="T4" fmla="*/ 0 w 30"/>
                <a:gd name="T5" fmla="*/ 0 h 18"/>
                <a:gd name="T6" fmla="*/ 0 w 30"/>
                <a:gd name="T7" fmla="*/ 0 h 18"/>
                <a:gd name="T8" fmla="*/ 0 w 3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8"/>
                <a:gd name="T17" fmla="*/ 30 w 3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8">
                  <a:moveTo>
                    <a:pt x="0" y="5"/>
                  </a:moveTo>
                  <a:lnTo>
                    <a:pt x="14" y="18"/>
                  </a:lnTo>
                  <a:lnTo>
                    <a:pt x="30" y="13"/>
                  </a:lnTo>
                  <a:lnTo>
                    <a:pt x="14" y="0"/>
                  </a:lnTo>
                  <a:lnTo>
                    <a:pt x="15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25" name="Freeform 279">
              <a:extLst>
                <a:ext uri="{FF2B5EF4-FFF2-40B4-BE49-F238E27FC236}">
                  <a16:creationId xmlns:a16="http://schemas.microsoft.com/office/drawing/2014/main" id="{5E917EE8-40F3-73F3-9713-98C435018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2120"/>
              <a:ext cx="34" cy="19"/>
            </a:xfrm>
            <a:custGeom>
              <a:avLst/>
              <a:gdLst>
                <a:gd name="T0" fmla="*/ 0 w 312"/>
                <a:gd name="T1" fmla="*/ 0 h 172"/>
                <a:gd name="T2" fmla="*/ 0 w 312"/>
                <a:gd name="T3" fmla="*/ 0 h 172"/>
                <a:gd name="T4" fmla="*/ 0 w 312"/>
                <a:gd name="T5" fmla="*/ 0 h 172"/>
                <a:gd name="T6" fmla="*/ 0 w 312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"/>
                <a:gd name="T13" fmla="*/ 0 h 172"/>
                <a:gd name="T14" fmla="*/ 312 w 312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" h="172">
                  <a:moveTo>
                    <a:pt x="0" y="125"/>
                  </a:moveTo>
                  <a:lnTo>
                    <a:pt x="0" y="0"/>
                  </a:lnTo>
                  <a:lnTo>
                    <a:pt x="311" y="172"/>
                  </a:lnTo>
                  <a:lnTo>
                    <a:pt x="312" y="172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26" name="Freeform 280">
              <a:extLst>
                <a:ext uri="{FF2B5EF4-FFF2-40B4-BE49-F238E27FC236}">
                  <a16:creationId xmlns:a16="http://schemas.microsoft.com/office/drawing/2014/main" id="{1489AF57-8535-7FEF-A4C7-4FD810DF4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2102"/>
              <a:ext cx="34" cy="9"/>
            </a:xfrm>
            <a:custGeom>
              <a:avLst/>
              <a:gdLst>
                <a:gd name="T0" fmla="*/ 0 w 312"/>
                <a:gd name="T1" fmla="*/ 0 h 84"/>
                <a:gd name="T2" fmla="*/ 0 w 312"/>
                <a:gd name="T3" fmla="*/ 0 h 84"/>
                <a:gd name="T4" fmla="*/ 0 w 312"/>
                <a:gd name="T5" fmla="*/ 0 h 84"/>
                <a:gd name="T6" fmla="*/ 0 60000 65536"/>
                <a:gd name="T7" fmla="*/ 0 60000 65536"/>
                <a:gd name="T8" fmla="*/ 0 60000 65536"/>
                <a:gd name="T9" fmla="*/ 0 w 312"/>
                <a:gd name="T10" fmla="*/ 0 h 84"/>
                <a:gd name="T11" fmla="*/ 312 w 312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" h="84">
                  <a:moveTo>
                    <a:pt x="0" y="0"/>
                  </a:moveTo>
                  <a:lnTo>
                    <a:pt x="311" y="84"/>
                  </a:lnTo>
                  <a:lnTo>
                    <a:pt x="312" y="84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27" name="Freeform 281">
              <a:extLst>
                <a:ext uri="{FF2B5EF4-FFF2-40B4-BE49-F238E27FC236}">
                  <a16:creationId xmlns:a16="http://schemas.microsoft.com/office/drawing/2014/main" id="{3B1A2B0F-E8D3-89EA-7B6C-C85DB6752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2106"/>
              <a:ext cx="23" cy="15"/>
            </a:xfrm>
            <a:custGeom>
              <a:avLst/>
              <a:gdLst>
                <a:gd name="T0" fmla="*/ 0 w 208"/>
                <a:gd name="T1" fmla="*/ 0 h 130"/>
                <a:gd name="T2" fmla="*/ 0 w 208"/>
                <a:gd name="T3" fmla="*/ 0 h 130"/>
                <a:gd name="T4" fmla="*/ 0 w 208"/>
                <a:gd name="T5" fmla="*/ 0 h 130"/>
                <a:gd name="T6" fmla="*/ 0 w 208"/>
                <a:gd name="T7" fmla="*/ 0 h 130"/>
                <a:gd name="T8" fmla="*/ 0 w 208"/>
                <a:gd name="T9" fmla="*/ 0 h 130"/>
                <a:gd name="T10" fmla="*/ 0 w 208"/>
                <a:gd name="T11" fmla="*/ 0 h 130"/>
                <a:gd name="T12" fmla="*/ 0 w 208"/>
                <a:gd name="T13" fmla="*/ 0 h 130"/>
                <a:gd name="T14" fmla="*/ 0 w 208"/>
                <a:gd name="T15" fmla="*/ 0 h 130"/>
                <a:gd name="T16" fmla="*/ 0 w 208"/>
                <a:gd name="T17" fmla="*/ 0 h 130"/>
                <a:gd name="T18" fmla="*/ 0 w 208"/>
                <a:gd name="T19" fmla="*/ 0 h 130"/>
                <a:gd name="T20" fmla="*/ 0 w 208"/>
                <a:gd name="T21" fmla="*/ 0 h 130"/>
                <a:gd name="T22" fmla="*/ 0 w 208"/>
                <a:gd name="T23" fmla="*/ 0 h 130"/>
                <a:gd name="T24" fmla="*/ 0 w 208"/>
                <a:gd name="T25" fmla="*/ 0 h 130"/>
                <a:gd name="T26" fmla="*/ 0 w 208"/>
                <a:gd name="T27" fmla="*/ 0 h 130"/>
                <a:gd name="T28" fmla="*/ 0 w 208"/>
                <a:gd name="T29" fmla="*/ 0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130"/>
                <a:gd name="T47" fmla="*/ 208 w 208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130">
                  <a:moveTo>
                    <a:pt x="44" y="0"/>
                  </a:moveTo>
                  <a:lnTo>
                    <a:pt x="15" y="10"/>
                  </a:lnTo>
                  <a:lnTo>
                    <a:pt x="0" y="24"/>
                  </a:lnTo>
                  <a:lnTo>
                    <a:pt x="0" y="51"/>
                  </a:lnTo>
                  <a:lnTo>
                    <a:pt x="15" y="73"/>
                  </a:lnTo>
                  <a:lnTo>
                    <a:pt x="44" y="98"/>
                  </a:lnTo>
                  <a:lnTo>
                    <a:pt x="90" y="119"/>
                  </a:lnTo>
                  <a:lnTo>
                    <a:pt x="118" y="127"/>
                  </a:lnTo>
                  <a:lnTo>
                    <a:pt x="164" y="130"/>
                  </a:lnTo>
                  <a:lnTo>
                    <a:pt x="192" y="120"/>
                  </a:lnTo>
                  <a:lnTo>
                    <a:pt x="208" y="106"/>
                  </a:lnTo>
                  <a:lnTo>
                    <a:pt x="208" y="79"/>
                  </a:lnTo>
                  <a:lnTo>
                    <a:pt x="192" y="57"/>
                  </a:lnTo>
                  <a:lnTo>
                    <a:pt x="164" y="32"/>
                  </a:lnTo>
                  <a:lnTo>
                    <a:pt x="165" y="32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28" name="Freeform 282">
              <a:extLst>
                <a:ext uri="{FF2B5EF4-FFF2-40B4-BE49-F238E27FC236}">
                  <a16:creationId xmlns:a16="http://schemas.microsoft.com/office/drawing/2014/main" id="{EF428BD6-9E15-CF86-B452-CD8E5C772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" y="1482"/>
              <a:ext cx="319" cy="1"/>
            </a:xfrm>
            <a:custGeom>
              <a:avLst/>
              <a:gdLst>
                <a:gd name="T0" fmla="*/ 0 w 2865"/>
                <a:gd name="T1" fmla="*/ 0 h 1"/>
                <a:gd name="T2" fmla="*/ 0 w 2865"/>
                <a:gd name="T3" fmla="*/ 0 h 1"/>
                <a:gd name="T4" fmla="*/ 0 w 2865"/>
                <a:gd name="T5" fmla="*/ 0 h 1"/>
                <a:gd name="T6" fmla="*/ 0 60000 65536"/>
                <a:gd name="T7" fmla="*/ 0 60000 65536"/>
                <a:gd name="T8" fmla="*/ 0 60000 65536"/>
                <a:gd name="T9" fmla="*/ 0 w 2865"/>
                <a:gd name="T10" fmla="*/ 0 h 1"/>
                <a:gd name="T11" fmla="*/ 2865 w 286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5" h="1">
                  <a:moveTo>
                    <a:pt x="2865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29" name="Freeform 283">
              <a:extLst>
                <a:ext uri="{FF2B5EF4-FFF2-40B4-BE49-F238E27FC236}">
                  <a16:creationId xmlns:a16="http://schemas.microsoft.com/office/drawing/2014/main" id="{9C3C7706-9D4D-EE52-1030-EC7557858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" y="1663"/>
              <a:ext cx="185" cy="1"/>
            </a:xfrm>
            <a:custGeom>
              <a:avLst/>
              <a:gdLst>
                <a:gd name="T0" fmla="*/ 0 w 1668"/>
                <a:gd name="T1" fmla="*/ 0 h 1"/>
                <a:gd name="T2" fmla="*/ 0 w 1668"/>
                <a:gd name="T3" fmla="*/ 0 h 1"/>
                <a:gd name="T4" fmla="*/ 0 w 1668"/>
                <a:gd name="T5" fmla="*/ 0 h 1"/>
                <a:gd name="T6" fmla="*/ 0 60000 65536"/>
                <a:gd name="T7" fmla="*/ 0 60000 65536"/>
                <a:gd name="T8" fmla="*/ 0 60000 65536"/>
                <a:gd name="T9" fmla="*/ 0 w 1668"/>
                <a:gd name="T10" fmla="*/ 0 h 1"/>
                <a:gd name="T11" fmla="*/ 1668 w 166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68" h="1">
                  <a:moveTo>
                    <a:pt x="1668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30" name="Freeform 284">
              <a:extLst>
                <a:ext uri="{FF2B5EF4-FFF2-40B4-BE49-F238E27FC236}">
                  <a16:creationId xmlns:a16="http://schemas.microsoft.com/office/drawing/2014/main" id="{08456676-5081-1607-F34B-20D7637E3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" y="1689"/>
              <a:ext cx="116" cy="1"/>
            </a:xfrm>
            <a:custGeom>
              <a:avLst/>
              <a:gdLst>
                <a:gd name="T0" fmla="*/ 0 w 1047"/>
                <a:gd name="T1" fmla="*/ 0 h 1"/>
                <a:gd name="T2" fmla="*/ 0 w 1047"/>
                <a:gd name="T3" fmla="*/ 0 h 1"/>
                <a:gd name="T4" fmla="*/ 0 w 1047"/>
                <a:gd name="T5" fmla="*/ 0 h 1"/>
                <a:gd name="T6" fmla="*/ 0 60000 65536"/>
                <a:gd name="T7" fmla="*/ 0 60000 65536"/>
                <a:gd name="T8" fmla="*/ 0 60000 65536"/>
                <a:gd name="T9" fmla="*/ 0 w 1047"/>
                <a:gd name="T10" fmla="*/ 0 h 1"/>
                <a:gd name="T11" fmla="*/ 1047 w 104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7" h="1">
                  <a:moveTo>
                    <a:pt x="1047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31" name="Freeform 285">
              <a:extLst>
                <a:ext uri="{FF2B5EF4-FFF2-40B4-BE49-F238E27FC236}">
                  <a16:creationId xmlns:a16="http://schemas.microsoft.com/office/drawing/2014/main" id="{736E92D4-1813-E297-8037-5341A40FD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" y="1611"/>
              <a:ext cx="1" cy="26"/>
            </a:xfrm>
            <a:custGeom>
              <a:avLst/>
              <a:gdLst>
                <a:gd name="T0" fmla="*/ 0 w 1"/>
                <a:gd name="T1" fmla="*/ 0 h 234"/>
                <a:gd name="T2" fmla="*/ 0 w 1"/>
                <a:gd name="T3" fmla="*/ 0 h 234"/>
                <a:gd name="T4" fmla="*/ 1 w 1"/>
                <a:gd name="T5" fmla="*/ 0 h 234"/>
                <a:gd name="T6" fmla="*/ 0 60000 65536"/>
                <a:gd name="T7" fmla="*/ 0 60000 65536"/>
                <a:gd name="T8" fmla="*/ 0 60000 65536"/>
                <a:gd name="T9" fmla="*/ 0 w 1"/>
                <a:gd name="T10" fmla="*/ 0 h 234"/>
                <a:gd name="T11" fmla="*/ 1 w 1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34">
                  <a:moveTo>
                    <a:pt x="0" y="234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32" name="Freeform 286">
              <a:extLst>
                <a:ext uri="{FF2B5EF4-FFF2-40B4-BE49-F238E27FC236}">
                  <a16:creationId xmlns:a16="http://schemas.microsoft.com/office/drawing/2014/main" id="{EF49D66A-61EB-897D-9D25-224CD240A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" y="1715"/>
              <a:ext cx="1" cy="26"/>
            </a:xfrm>
            <a:custGeom>
              <a:avLst/>
              <a:gdLst>
                <a:gd name="T0" fmla="*/ 0 w 1"/>
                <a:gd name="T1" fmla="*/ 0 h 232"/>
                <a:gd name="T2" fmla="*/ 0 w 1"/>
                <a:gd name="T3" fmla="*/ 0 h 232"/>
                <a:gd name="T4" fmla="*/ 1 w 1"/>
                <a:gd name="T5" fmla="*/ 0 h 232"/>
                <a:gd name="T6" fmla="*/ 0 60000 65536"/>
                <a:gd name="T7" fmla="*/ 0 60000 65536"/>
                <a:gd name="T8" fmla="*/ 0 60000 65536"/>
                <a:gd name="T9" fmla="*/ 0 w 1"/>
                <a:gd name="T10" fmla="*/ 0 h 232"/>
                <a:gd name="T11" fmla="*/ 1 w 1"/>
                <a:gd name="T12" fmla="*/ 232 h 2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32">
                  <a:moveTo>
                    <a:pt x="0" y="0"/>
                  </a:moveTo>
                  <a:lnTo>
                    <a:pt x="0" y="232"/>
                  </a:lnTo>
                  <a:lnTo>
                    <a:pt x="1" y="232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33" name="Freeform 287">
              <a:extLst>
                <a:ext uri="{FF2B5EF4-FFF2-40B4-BE49-F238E27FC236}">
                  <a16:creationId xmlns:a16="http://schemas.microsoft.com/office/drawing/2014/main" id="{3948FD3E-4E64-64D3-07B9-EA9808BA4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" y="1659"/>
              <a:ext cx="57" cy="17"/>
            </a:xfrm>
            <a:custGeom>
              <a:avLst/>
              <a:gdLst>
                <a:gd name="T0" fmla="*/ 0 w 513"/>
                <a:gd name="T1" fmla="*/ 0 h 154"/>
                <a:gd name="T2" fmla="*/ 0 w 513"/>
                <a:gd name="T3" fmla="*/ 0 h 154"/>
                <a:gd name="T4" fmla="*/ 0 w 513"/>
                <a:gd name="T5" fmla="*/ 0 h 154"/>
                <a:gd name="T6" fmla="*/ 0 60000 65536"/>
                <a:gd name="T7" fmla="*/ 0 60000 65536"/>
                <a:gd name="T8" fmla="*/ 0 60000 65536"/>
                <a:gd name="T9" fmla="*/ 0 w 513"/>
                <a:gd name="T10" fmla="*/ 0 h 154"/>
                <a:gd name="T11" fmla="*/ 513 w 513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3" h="154">
                  <a:moveTo>
                    <a:pt x="513" y="154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34" name="Freeform 288">
              <a:extLst>
                <a:ext uri="{FF2B5EF4-FFF2-40B4-BE49-F238E27FC236}">
                  <a16:creationId xmlns:a16="http://schemas.microsoft.com/office/drawing/2014/main" id="{736E987D-8AC9-3CE4-1081-0D0EF3F2F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" y="1686"/>
              <a:ext cx="35" cy="18"/>
            </a:xfrm>
            <a:custGeom>
              <a:avLst/>
              <a:gdLst>
                <a:gd name="T0" fmla="*/ 0 w 311"/>
                <a:gd name="T1" fmla="*/ 0 h 157"/>
                <a:gd name="T2" fmla="*/ 0 w 311"/>
                <a:gd name="T3" fmla="*/ 0 h 157"/>
                <a:gd name="T4" fmla="*/ 0 w 311"/>
                <a:gd name="T5" fmla="*/ 0 h 157"/>
                <a:gd name="T6" fmla="*/ 0 w 311"/>
                <a:gd name="T7" fmla="*/ 0 h 157"/>
                <a:gd name="T8" fmla="*/ 0 w 311"/>
                <a:gd name="T9" fmla="*/ 0 h 157"/>
                <a:gd name="T10" fmla="*/ 0 w 311"/>
                <a:gd name="T11" fmla="*/ 0 h 157"/>
                <a:gd name="T12" fmla="*/ 0 w 311"/>
                <a:gd name="T13" fmla="*/ 0 h 157"/>
                <a:gd name="T14" fmla="*/ 0 w 311"/>
                <a:gd name="T15" fmla="*/ 0 h 157"/>
                <a:gd name="T16" fmla="*/ 0 w 311"/>
                <a:gd name="T17" fmla="*/ 0 h 157"/>
                <a:gd name="T18" fmla="*/ 0 w 311"/>
                <a:gd name="T19" fmla="*/ 0 h 157"/>
                <a:gd name="T20" fmla="*/ 0 w 311"/>
                <a:gd name="T21" fmla="*/ 0 h 157"/>
                <a:gd name="T22" fmla="*/ 0 w 311"/>
                <a:gd name="T23" fmla="*/ 0 h 157"/>
                <a:gd name="T24" fmla="*/ 0 w 311"/>
                <a:gd name="T25" fmla="*/ 0 h 157"/>
                <a:gd name="T26" fmla="*/ 0 w 311"/>
                <a:gd name="T27" fmla="*/ 0 h 157"/>
                <a:gd name="T28" fmla="*/ 0 w 311"/>
                <a:gd name="T29" fmla="*/ 0 h 157"/>
                <a:gd name="T30" fmla="*/ 0 w 311"/>
                <a:gd name="T31" fmla="*/ 0 h 157"/>
                <a:gd name="T32" fmla="*/ 0 w 311"/>
                <a:gd name="T33" fmla="*/ 0 h 157"/>
                <a:gd name="T34" fmla="*/ 0 w 311"/>
                <a:gd name="T35" fmla="*/ 0 h 1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11"/>
                <a:gd name="T55" fmla="*/ 0 h 157"/>
                <a:gd name="T56" fmla="*/ 311 w 311"/>
                <a:gd name="T57" fmla="*/ 157 h 1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11" h="157">
                  <a:moveTo>
                    <a:pt x="0" y="46"/>
                  </a:moveTo>
                  <a:lnTo>
                    <a:pt x="16" y="77"/>
                  </a:lnTo>
                  <a:lnTo>
                    <a:pt x="60" y="106"/>
                  </a:lnTo>
                  <a:lnTo>
                    <a:pt x="134" y="135"/>
                  </a:lnTo>
                  <a:lnTo>
                    <a:pt x="179" y="146"/>
                  </a:lnTo>
                  <a:lnTo>
                    <a:pt x="253" y="157"/>
                  </a:lnTo>
                  <a:lnTo>
                    <a:pt x="297" y="152"/>
                  </a:lnTo>
                  <a:lnTo>
                    <a:pt x="311" y="129"/>
                  </a:lnTo>
                  <a:lnTo>
                    <a:pt x="311" y="111"/>
                  </a:lnTo>
                  <a:lnTo>
                    <a:pt x="297" y="80"/>
                  </a:lnTo>
                  <a:lnTo>
                    <a:pt x="253" y="52"/>
                  </a:lnTo>
                  <a:lnTo>
                    <a:pt x="179" y="22"/>
                  </a:lnTo>
                  <a:lnTo>
                    <a:pt x="134" y="11"/>
                  </a:lnTo>
                  <a:lnTo>
                    <a:pt x="60" y="0"/>
                  </a:lnTo>
                  <a:lnTo>
                    <a:pt x="16" y="5"/>
                  </a:lnTo>
                  <a:lnTo>
                    <a:pt x="0" y="29"/>
                  </a:lnTo>
                  <a:lnTo>
                    <a:pt x="0" y="46"/>
                  </a:lnTo>
                  <a:lnTo>
                    <a:pt x="1" y="46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35" name="Freeform 289">
              <a:extLst>
                <a:ext uri="{FF2B5EF4-FFF2-40B4-BE49-F238E27FC236}">
                  <a16:creationId xmlns:a16="http://schemas.microsoft.com/office/drawing/2014/main" id="{99D768AA-EEC2-E42D-88E3-C94A96276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1685"/>
              <a:ext cx="3" cy="2"/>
            </a:xfrm>
            <a:custGeom>
              <a:avLst/>
              <a:gdLst>
                <a:gd name="T0" fmla="*/ 0 w 29"/>
                <a:gd name="T1" fmla="*/ 0 h 18"/>
                <a:gd name="T2" fmla="*/ 0 w 29"/>
                <a:gd name="T3" fmla="*/ 0 h 18"/>
                <a:gd name="T4" fmla="*/ 0 w 29"/>
                <a:gd name="T5" fmla="*/ 0 h 18"/>
                <a:gd name="T6" fmla="*/ 0 w 29"/>
                <a:gd name="T7" fmla="*/ 0 h 18"/>
                <a:gd name="T8" fmla="*/ 0 w 29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8"/>
                <a:gd name="T17" fmla="*/ 29 w 2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8">
                  <a:moveTo>
                    <a:pt x="0" y="5"/>
                  </a:moveTo>
                  <a:lnTo>
                    <a:pt x="15" y="18"/>
                  </a:lnTo>
                  <a:lnTo>
                    <a:pt x="29" y="12"/>
                  </a:lnTo>
                  <a:lnTo>
                    <a:pt x="15" y="0"/>
                  </a:lnTo>
                  <a:lnTo>
                    <a:pt x="16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36" name="Freeform 290">
              <a:extLst>
                <a:ext uri="{FF2B5EF4-FFF2-40B4-BE49-F238E27FC236}">
                  <a16:creationId xmlns:a16="http://schemas.microsoft.com/office/drawing/2014/main" id="{BDA743F2-69F7-BD18-B3A6-EBFCB55AD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" y="1663"/>
              <a:ext cx="35" cy="9"/>
            </a:xfrm>
            <a:custGeom>
              <a:avLst/>
              <a:gdLst>
                <a:gd name="T0" fmla="*/ 0 w 312"/>
                <a:gd name="T1" fmla="*/ 0 h 84"/>
                <a:gd name="T2" fmla="*/ 0 w 312"/>
                <a:gd name="T3" fmla="*/ 0 h 84"/>
                <a:gd name="T4" fmla="*/ 0 w 312"/>
                <a:gd name="T5" fmla="*/ 0 h 84"/>
                <a:gd name="T6" fmla="*/ 0 w 312"/>
                <a:gd name="T7" fmla="*/ 0 h 84"/>
                <a:gd name="T8" fmla="*/ 0 w 312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2"/>
                <a:gd name="T16" fmla="*/ 0 h 84"/>
                <a:gd name="T17" fmla="*/ 312 w 312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2" h="84">
                  <a:moveTo>
                    <a:pt x="60" y="61"/>
                  </a:moveTo>
                  <a:lnTo>
                    <a:pt x="45" y="39"/>
                  </a:lnTo>
                  <a:lnTo>
                    <a:pt x="0" y="0"/>
                  </a:lnTo>
                  <a:lnTo>
                    <a:pt x="311" y="84"/>
                  </a:lnTo>
                  <a:lnTo>
                    <a:pt x="312" y="84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37" name="Freeform 291">
              <a:extLst>
                <a:ext uri="{FF2B5EF4-FFF2-40B4-BE49-F238E27FC236}">
                  <a16:creationId xmlns:a16="http://schemas.microsoft.com/office/drawing/2014/main" id="{E6B77173-D41E-9478-D2F4-E31391FDB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" y="1640"/>
              <a:ext cx="35" cy="19"/>
            </a:xfrm>
            <a:custGeom>
              <a:avLst/>
              <a:gdLst>
                <a:gd name="T0" fmla="*/ 0 w 311"/>
                <a:gd name="T1" fmla="*/ 0 h 173"/>
                <a:gd name="T2" fmla="*/ 0 w 311"/>
                <a:gd name="T3" fmla="*/ 0 h 173"/>
                <a:gd name="T4" fmla="*/ 0 w 311"/>
                <a:gd name="T5" fmla="*/ 0 h 173"/>
                <a:gd name="T6" fmla="*/ 0 w 311"/>
                <a:gd name="T7" fmla="*/ 0 h 173"/>
                <a:gd name="T8" fmla="*/ 0 w 311"/>
                <a:gd name="T9" fmla="*/ 0 h 173"/>
                <a:gd name="T10" fmla="*/ 0 w 311"/>
                <a:gd name="T11" fmla="*/ 0 h 173"/>
                <a:gd name="T12" fmla="*/ 0 w 311"/>
                <a:gd name="T13" fmla="*/ 0 h 173"/>
                <a:gd name="T14" fmla="*/ 0 w 311"/>
                <a:gd name="T15" fmla="*/ 0 h 173"/>
                <a:gd name="T16" fmla="*/ 0 w 311"/>
                <a:gd name="T17" fmla="*/ 0 h 173"/>
                <a:gd name="T18" fmla="*/ 0 w 311"/>
                <a:gd name="T19" fmla="*/ 0 h 173"/>
                <a:gd name="T20" fmla="*/ 0 w 311"/>
                <a:gd name="T21" fmla="*/ 0 h 173"/>
                <a:gd name="T22" fmla="*/ 0 w 311"/>
                <a:gd name="T23" fmla="*/ 0 h 173"/>
                <a:gd name="T24" fmla="*/ 0 w 311"/>
                <a:gd name="T25" fmla="*/ 0 h 173"/>
                <a:gd name="T26" fmla="*/ 0 w 311"/>
                <a:gd name="T27" fmla="*/ 0 h 173"/>
                <a:gd name="T28" fmla="*/ 0 w 311"/>
                <a:gd name="T29" fmla="*/ 0 h 173"/>
                <a:gd name="T30" fmla="*/ 0 w 311"/>
                <a:gd name="T31" fmla="*/ 0 h 173"/>
                <a:gd name="T32" fmla="*/ 0 w 311"/>
                <a:gd name="T33" fmla="*/ 0 h 173"/>
                <a:gd name="T34" fmla="*/ 0 w 311"/>
                <a:gd name="T35" fmla="*/ 0 h 1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11"/>
                <a:gd name="T55" fmla="*/ 0 h 173"/>
                <a:gd name="T56" fmla="*/ 311 w 311"/>
                <a:gd name="T57" fmla="*/ 173 h 1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11" h="173">
                  <a:moveTo>
                    <a:pt x="0" y="0"/>
                  </a:moveTo>
                  <a:lnTo>
                    <a:pt x="0" y="89"/>
                  </a:lnTo>
                  <a:lnTo>
                    <a:pt x="134" y="134"/>
                  </a:lnTo>
                  <a:lnTo>
                    <a:pt x="119" y="121"/>
                  </a:lnTo>
                  <a:lnTo>
                    <a:pt x="104" y="90"/>
                  </a:lnTo>
                  <a:lnTo>
                    <a:pt x="104" y="63"/>
                  </a:lnTo>
                  <a:lnTo>
                    <a:pt x="119" y="40"/>
                  </a:lnTo>
                  <a:lnTo>
                    <a:pt x="149" y="30"/>
                  </a:lnTo>
                  <a:lnTo>
                    <a:pt x="193" y="33"/>
                  </a:lnTo>
                  <a:lnTo>
                    <a:pt x="223" y="41"/>
                  </a:lnTo>
                  <a:lnTo>
                    <a:pt x="267" y="62"/>
                  </a:lnTo>
                  <a:lnTo>
                    <a:pt x="297" y="89"/>
                  </a:lnTo>
                  <a:lnTo>
                    <a:pt x="311" y="118"/>
                  </a:lnTo>
                  <a:lnTo>
                    <a:pt x="311" y="146"/>
                  </a:lnTo>
                  <a:lnTo>
                    <a:pt x="297" y="168"/>
                  </a:lnTo>
                  <a:lnTo>
                    <a:pt x="282" y="173"/>
                  </a:lnTo>
                  <a:lnTo>
                    <a:pt x="253" y="173"/>
                  </a:lnTo>
                  <a:lnTo>
                    <a:pt x="254" y="173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38" name="Freeform 292">
              <a:extLst>
                <a:ext uri="{FF2B5EF4-FFF2-40B4-BE49-F238E27FC236}">
                  <a16:creationId xmlns:a16="http://schemas.microsoft.com/office/drawing/2014/main" id="{DB900FD2-0B8F-65E9-2200-C42866810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" y="1620"/>
              <a:ext cx="35" cy="10"/>
            </a:xfrm>
            <a:custGeom>
              <a:avLst/>
              <a:gdLst>
                <a:gd name="T0" fmla="*/ 0 w 312"/>
                <a:gd name="T1" fmla="*/ 0 h 84"/>
                <a:gd name="T2" fmla="*/ 0 w 312"/>
                <a:gd name="T3" fmla="*/ 0 h 84"/>
                <a:gd name="T4" fmla="*/ 0 w 312"/>
                <a:gd name="T5" fmla="*/ 0 h 84"/>
                <a:gd name="T6" fmla="*/ 0 60000 65536"/>
                <a:gd name="T7" fmla="*/ 0 60000 65536"/>
                <a:gd name="T8" fmla="*/ 0 60000 65536"/>
                <a:gd name="T9" fmla="*/ 0 w 312"/>
                <a:gd name="T10" fmla="*/ 0 h 84"/>
                <a:gd name="T11" fmla="*/ 312 w 312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" h="84">
                  <a:moveTo>
                    <a:pt x="0" y="0"/>
                  </a:moveTo>
                  <a:lnTo>
                    <a:pt x="311" y="84"/>
                  </a:lnTo>
                  <a:lnTo>
                    <a:pt x="312" y="84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39" name="Freeform 293">
              <a:extLst>
                <a:ext uri="{FF2B5EF4-FFF2-40B4-BE49-F238E27FC236}">
                  <a16:creationId xmlns:a16="http://schemas.microsoft.com/office/drawing/2014/main" id="{336344E0-0CAC-09A8-4885-8DBD29670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" y="1625"/>
              <a:ext cx="23" cy="14"/>
            </a:xfrm>
            <a:custGeom>
              <a:avLst/>
              <a:gdLst>
                <a:gd name="T0" fmla="*/ 0 w 207"/>
                <a:gd name="T1" fmla="*/ 0 h 130"/>
                <a:gd name="T2" fmla="*/ 0 w 207"/>
                <a:gd name="T3" fmla="*/ 0 h 130"/>
                <a:gd name="T4" fmla="*/ 0 w 207"/>
                <a:gd name="T5" fmla="*/ 0 h 130"/>
                <a:gd name="T6" fmla="*/ 0 w 207"/>
                <a:gd name="T7" fmla="*/ 0 h 130"/>
                <a:gd name="T8" fmla="*/ 0 w 207"/>
                <a:gd name="T9" fmla="*/ 0 h 130"/>
                <a:gd name="T10" fmla="*/ 0 w 207"/>
                <a:gd name="T11" fmla="*/ 0 h 130"/>
                <a:gd name="T12" fmla="*/ 0 w 207"/>
                <a:gd name="T13" fmla="*/ 0 h 130"/>
                <a:gd name="T14" fmla="*/ 0 w 207"/>
                <a:gd name="T15" fmla="*/ 0 h 130"/>
                <a:gd name="T16" fmla="*/ 0 w 207"/>
                <a:gd name="T17" fmla="*/ 0 h 130"/>
                <a:gd name="T18" fmla="*/ 0 w 207"/>
                <a:gd name="T19" fmla="*/ 0 h 130"/>
                <a:gd name="T20" fmla="*/ 0 w 207"/>
                <a:gd name="T21" fmla="*/ 0 h 130"/>
                <a:gd name="T22" fmla="*/ 0 w 207"/>
                <a:gd name="T23" fmla="*/ 0 h 130"/>
                <a:gd name="T24" fmla="*/ 0 w 207"/>
                <a:gd name="T25" fmla="*/ 0 h 130"/>
                <a:gd name="T26" fmla="*/ 0 w 207"/>
                <a:gd name="T27" fmla="*/ 0 h 130"/>
                <a:gd name="T28" fmla="*/ 0 w 207"/>
                <a:gd name="T29" fmla="*/ 0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7"/>
                <a:gd name="T46" fmla="*/ 0 h 130"/>
                <a:gd name="T47" fmla="*/ 207 w 207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7" h="130">
                  <a:moveTo>
                    <a:pt x="45" y="0"/>
                  </a:moveTo>
                  <a:lnTo>
                    <a:pt x="15" y="9"/>
                  </a:lnTo>
                  <a:lnTo>
                    <a:pt x="0" y="24"/>
                  </a:lnTo>
                  <a:lnTo>
                    <a:pt x="0" y="50"/>
                  </a:lnTo>
                  <a:lnTo>
                    <a:pt x="15" y="72"/>
                  </a:lnTo>
                  <a:lnTo>
                    <a:pt x="45" y="98"/>
                  </a:lnTo>
                  <a:lnTo>
                    <a:pt x="89" y="119"/>
                  </a:lnTo>
                  <a:lnTo>
                    <a:pt x="119" y="126"/>
                  </a:lnTo>
                  <a:lnTo>
                    <a:pt x="163" y="130"/>
                  </a:lnTo>
                  <a:lnTo>
                    <a:pt x="193" y="120"/>
                  </a:lnTo>
                  <a:lnTo>
                    <a:pt x="207" y="105"/>
                  </a:lnTo>
                  <a:lnTo>
                    <a:pt x="207" y="79"/>
                  </a:lnTo>
                  <a:lnTo>
                    <a:pt x="193" y="57"/>
                  </a:lnTo>
                  <a:lnTo>
                    <a:pt x="163" y="31"/>
                  </a:lnTo>
                  <a:lnTo>
                    <a:pt x="164" y="31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40" name="Freeform 294">
              <a:extLst>
                <a:ext uri="{FF2B5EF4-FFF2-40B4-BE49-F238E27FC236}">
                  <a16:creationId xmlns:a16="http://schemas.microsoft.com/office/drawing/2014/main" id="{FC798730-D20B-EF18-97C1-BB190FDFB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" y="1663"/>
              <a:ext cx="1" cy="26"/>
            </a:xfrm>
            <a:custGeom>
              <a:avLst/>
              <a:gdLst>
                <a:gd name="T0" fmla="*/ 0 w 1"/>
                <a:gd name="T1" fmla="*/ 0 h 234"/>
                <a:gd name="T2" fmla="*/ 0 w 1"/>
                <a:gd name="T3" fmla="*/ 0 h 234"/>
                <a:gd name="T4" fmla="*/ 1 w 1"/>
                <a:gd name="T5" fmla="*/ 0 h 234"/>
                <a:gd name="T6" fmla="*/ 0 60000 65536"/>
                <a:gd name="T7" fmla="*/ 0 60000 65536"/>
                <a:gd name="T8" fmla="*/ 0 60000 65536"/>
                <a:gd name="T9" fmla="*/ 0 w 1"/>
                <a:gd name="T10" fmla="*/ 0 h 234"/>
                <a:gd name="T11" fmla="*/ 1 w 1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34">
                  <a:moveTo>
                    <a:pt x="0" y="0"/>
                  </a:moveTo>
                  <a:lnTo>
                    <a:pt x="0" y="234"/>
                  </a:lnTo>
                  <a:lnTo>
                    <a:pt x="1" y="234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41" name="Freeform 295">
              <a:extLst>
                <a:ext uri="{FF2B5EF4-FFF2-40B4-BE49-F238E27FC236}">
                  <a16:creationId xmlns:a16="http://schemas.microsoft.com/office/drawing/2014/main" id="{D01CA6F3-659F-D241-3CD9-BE7E9B867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" y="1637"/>
              <a:ext cx="9" cy="26"/>
            </a:xfrm>
            <a:custGeom>
              <a:avLst/>
              <a:gdLst>
                <a:gd name="T0" fmla="*/ 0 w 78"/>
                <a:gd name="T1" fmla="*/ 0 h 232"/>
                <a:gd name="T2" fmla="*/ 0 w 78"/>
                <a:gd name="T3" fmla="*/ 0 h 232"/>
                <a:gd name="T4" fmla="*/ 0 w 78"/>
                <a:gd name="T5" fmla="*/ 0 h 232"/>
                <a:gd name="T6" fmla="*/ 0 w 78"/>
                <a:gd name="T7" fmla="*/ 0 h 2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32"/>
                <a:gd name="T14" fmla="*/ 78 w 78"/>
                <a:gd name="T15" fmla="*/ 232 h 2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32">
                  <a:moveTo>
                    <a:pt x="0" y="0"/>
                  </a:moveTo>
                  <a:lnTo>
                    <a:pt x="78" y="0"/>
                  </a:lnTo>
                  <a:lnTo>
                    <a:pt x="39" y="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42" name="Freeform 296">
              <a:extLst>
                <a:ext uri="{FF2B5EF4-FFF2-40B4-BE49-F238E27FC236}">
                  <a16:creationId xmlns:a16="http://schemas.microsoft.com/office/drawing/2014/main" id="{9C7F48EA-E0AD-C874-307F-957CC2536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" y="1637"/>
              <a:ext cx="9" cy="26"/>
            </a:xfrm>
            <a:custGeom>
              <a:avLst/>
              <a:gdLst>
                <a:gd name="T0" fmla="*/ 0 w 78"/>
                <a:gd name="T1" fmla="*/ 0 h 232"/>
                <a:gd name="T2" fmla="*/ 0 w 78"/>
                <a:gd name="T3" fmla="*/ 0 h 232"/>
                <a:gd name="T4" fmla="*/ 0 w 78"/>
                <a:gd name="T5" fmla="*/ 0 h 232"/>
                <a:gd name="T6" fmla="*/ 0 w 78"/>
                <a:gd name="T7" fmla="*/ 0 h 2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32"/>
                <a:gd name="T14" fmla="*/ 78 w 78"/>
                <a:gd name="T15" fmla="*/ 232 h 2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32">
                  <a:moveTo>
                    <a:pt x="0" y="0"/>
                  </a:moveTo>
                  <a:lnTo>
                    <a:pt x="78" y="0"/>
                  </a:lnTo>
                  <a:lnTo>
                    <a:pt x="39" y="23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43" name="Freeform 297">
              <a:extLst>
                <a:ext uri="{FF2B5EF4-FFF2-40B4-BE49-F238E27FC236}">
                  <a16:creationId xmlns:a16="http://schemas.microsoft.com/office/drawing/2014/main" id="{6334F279-07F5-A0A7-7714-A33402D7E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" y="1689"/>
              <a:ext cx="9" cy="26"/>
            </a:xfrm>
            <a:custGeom>
              <a:avLst/>
              <a:gdLst>
                <a:gd name="T0" fmla="*/ 0 w 78"/>
                <a:gd name="T1" fmla="*/ 0 h 234"/>
                <a:gd name="T2" fmla="*/ 0 w 78"/>
                <a:gd name="T3" fmla="*/ 0 h 234"/>
                <a:gd name="T4" fmla="*/ 0 w 78"/>
                <a:gd name="T5" fmla="*/ 0 h 234"/>
                <a:gd name="T6" fmla="*/ 0 w 78"/>
                <a:gd name="T7" fmla="*/ 0 h 2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34"/>
                <a:gd name="T14" fmla="*/ 78 w 78"/>
                <a:gd name="T15" fmla="*/ 234 h 2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34">
                  <a:moveTo>
                    <a:pt x="0" y="234"/>
                  </a:moveTo>
                  <a:lnTo>
                    <a:pt x="78" y="234"/>
                  </a:lnTo>
                  <a:lnTo>
                    <a:pt x="39" y="0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44" name="Freeform 298">
              <a:extLst>
                <a:ext uri="{FF2B5EF4-FFF2-40B4-BE49-F238E27FC236}">
                  <a16:creationId xmlns:a16="http://schemas.microsoft.com/office/drawing/2014/main" id="{D6F49022-7604-AAA4-973F-311616EFD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" y="1689"/>
              <a:ext cx="9" cy="26"/>
            </a:xfrm>
            <a:custGeom>
              <a:avLst/>
              <a:gdLst>
                <a:gd name="T0" fmla="*/ 0 w 78"/>
                <a:gd name="T1" fmla="*/ 0 h 234"/>
                <a:gd name="T2" fmla="*/ 0 w 78"/>
                <a:gd name="T3" fmla="*/ 0 h 234"/>
                <a:gd name="T4" fmla="*/ 0 w 78"/>
                <a:gd name="T5" fmla="*/ 0 h 234"/>
                <a:gd name="T6" fmla="*/ 0 w 78"/>
                <a:gd name="T7" fmla="*/ 0 h 2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34"/>
                <a:gd name="T14" fmla="*/ 78 w 78"/>
                <a:gd name="T15" fmla="*/ 234 h 2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34">
                  <a:moveTo>
                    <a:pt x="0" y="234"/>
                  </a:moveTo>
                  <a:lnTo>
                    <a:pt x="78" y="234"/>
                  </a:lnTo>
                  <a:lnTo>
                    <a:pt x="39" y="0"/>
                  </a:lnTo>
                  <a:lnTo>
                    <a:pt x="0" y="234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45" name="Freeform 299">
              <a:extLst>
                <a:ext uri="{FF2B5EF4-FFF2-40B4-BE49-F238E27FC236}">
                  <a16:creationId xmlns:a16="http://schemas.microsoft.com/office/drawing/2014/main" id="{364DC656-577C-390F-990B-C6A16645E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" y="1482"/>
              <a:ext cx="315" cy="1"/>
            </a:xfrm>
            <a:custGeom>
              <a:avLst/>
              <a:gdLst>
                <a:gd name="T0" fmla="*/ 0 w 2835"/>
                <a:gd name="T1" fmla="*/ 0 h 1"/>
                <a:gd name="T2" fmla="*/ 0 w 2835"/>
                <a:gd name="T3" fmla="*/ 0 h 1"/>
                <a:gd name="T4" fmla="*/ 0 w 2835"/>
                <a:gd name="T5" fmla="*/ 0 h 1"/>
                <a:gd name="T6" fmla="*/ 0 60000 65536"/>
                <a:gd name="T7" fmla="*/ 0 60000 65536"/>
                <a:gd name="T8" fmla="*/ 0 60000 65536"/>
                <a:gd name="T9" fmla="*/ 0 w 2835"/>
                <a:gd name="T10" fmla="*/ 0 h 1"/>
                <a:gd name="T11" fmla="*/ 2835 w 283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35" h="1">
                  <a:moveTo>
                    <a:pt x="2835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46" name="Freeform 300">
              <a:extLst>
                <a:ext uri="{FF2B5EF4-FFF2-40B4-BE49-F238E27FC236}">
                  <a16:creationId xmlns:a16="http://schemas.microsoft.com/office/drawing/2014/main" id="{51E82344-C8B5-8AE8-3043-80AE54CA2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" y="1529"/>
              <a:ext cx="225" cy="1"/>
            </a:xfrm>
            <a:custGeom>
              <a:avLst/>
              <a:gdLst>
                <a:gd name="T0" fmla="*/ 0 w 2025"/>
                <a:gd name="T1" fmla="*/ 0 h 1"/>
                <a:gd name="T2" fmla="*/ 0 w 2025"/>
                <a:gd name="T3" fmla="*/ 0 h 1"/>
                <a:gd name="T4" fmla="*/ 0 w 2025"/>
                <a:gd name="T5" fmla="*/ 0 h 1"/>
                <a:gd name="T6" fmla="*/ 0 60000 65536"/>
                <a:gd name="T7" fmla="*/ 0 60000 65536"/>
                <a:gd name="T8" fmla="*/ 0 60000 65536"/>
                <a:gd name="T9" fmla="*/ 0 w 2025"/>
                <a:gd name="T10" fmla="*/ 0 h 1"/>
                <a:gd name="T11" fmla="*/ 2025 w 202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25" h="1">
                  <a:moveTo>
                    <a:pt x="2025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47" name="Freeform 301">
              <a:extLst>
                <a:ext uri="{FF2B5EF4-FFF2-40B4-BE49-F238E27FC236}">
                  <a16:creationId xmlns:a16="http://schemas.microsoft.com/office/drawing/2014/main" id="{DEDD74A7-B6B1-1C96-827C-A7677A15B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" y="1430"/>
              <a:ext cx="1" cy="26"/>
            </a:xfrm>
            <a:custGeom>
              <a:avLst/>
              <a:gdLst>
                <a:gd name="T0" fmla="*/ 0 w 1"/>
                <a:gd name="T1" fmla="*/ 0 h 233"/>
                <a:gd name="T2" fmla="*/ 0 w 1"/>
                <a:gd name="T3" fmla="*/ 0 h 233"/>
                <a:gd name="T4" fmla="*/ 1 w 1"/>
                <a:gd name="T5" fmla="*/ 0 h 233"/>
                <a:gd name="T6" fmla="*/ 0 60000 65536"/>
                <a:gd name="T7" fmla="*/ 0 60000 65536"/>
                <a:gd name="T8" fmla="*/ 0 60000 65536"/>
                <a:gd name="T9" fmla="*/ 0 w 1"/>
                <a:gd name="T10" fmla="*/ 0 h 233"/>
                <a:gd name="T11" fmla="*/ 1 w 1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33">
                  <a:moveTo>
                    <a:pt x="0" y="233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48" name="Freeform 302">
              <a:extLst>
                <a:ext uri="{FF2B5EF4-FFF2-40B4-BE49-F238E27FC236}">
                  <a16:creationId xmlns:a16="http://schemas.microsoft.com/office/drawing/2014/main" id="{7B9B7D23-D874-6B08-DE51-B17D737FE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" y="1555"/>
              <a:ext cx="1" cy="26"/>
            </a:xfrm>
            <a:custGeom>
              <a:avLst/>
              <a:gdLst>
                <a:gd name="T0" fmla="*/ 0 w 1"/>
                <a:gd name="T1" fmla="*/ 0 h 233"/>
                <a:gd name="T2" fmla="*/ 0 w 1"/>
                <a:gd name="T3" fmla="*/ 0 h 233"/>
                <a:gd name="T4" fmla="*/ 1 w 1"/>
                <a:gd name="T5" fmla="*/ 0 h 233"/>
                <a:gd name="T6" fmla="*/ 0 60000 65536"/>
                <a:gd name="T7" fmla="*/ 0 60000 65536"/>
                <a:gd name="T8" fmla="*/ 0 60000 65536"/>
                <a:gd name="T9" fmla="*/ 0 w 1"/>
                <a:gd name="T10" fmla="*/ 0 h 233"/>
                <a:gd name="T11" fmla="*/ 1 w 1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33">
                  <a:moveTo>
                    <a:pt x="0" y="0"/>
                  </a:moveTo>
                  <a:lnTo>
                    <a:pt x="0" y="233"/>
                  </a:lnTo>
                  <a:lnTo>
                    <a:pt x="1" y="233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49" name="Freeform 303">
              <a:extLst>
                <a:ext uri="{FF2B5EF4-FFF2-40B4-BE49-F238E27FC236}">
                  <a16:creationId xmlns:a16="http://schemas.microsoft.com/office/drawing/2014/main" id="{3C8C8097-CBBA-2843-26C1-26DFF78E1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" y="1488"/>
              <a:ext cx="57" cy="17"/>
            </a:xfrm>
            <a:custGeom>
              <a:avLst/>
              <a:gdLst>
                <a:gd name="T0" fmla="*/ 0 w 513"/>
                <a:gd name="T1" fmla="*/ 0 h 154"/>
                <a:gd name="T2" fmla="*/ 0 w 513"/>
                <a:gd name="T3" fmla="*/ 0 h 154"/>
                <a:gd name="T4" fmla="*/ 0 w 513"/>
                <a:gd name="T5" fmla="*/ 0 h 154"/>
                <a:gd name="T6" fmla="*/ 0 60000 65536"/>
                <a:gd name="T7" fmla="*/ 0 60000 65536"/>
                <a:gd name="T8" fmla="*/ 0 60000 65536"/>
                <a:gd name="T9" fmla="*/ 0 w 513"/>
                <a:gd name="T10" fmla="*/ 0 h 154"/>
                <a:gd name="T11" fmla="*/ 513 w 513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3" h="154">
                  <a:moveTo>
                    <a:pt x="513" y="154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50" name="Freeform 304">
              <a:extLst>
                <a:ext uri="{FF2B5EF4-FFF2-40B4-BE49-F238E27FC236}">
                  <a16:creationId xmlns:a16="http://schemas.microsoft.com/office/drawing/2014/main" id="{DA407016-C731-9B51-68F9-F8803F70B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" y="1496"/>
              <a:ext cx="35" cy="18"/>
            </a:xfrm>
            <a:custGeom>
              <a:avLst/>
              <a:gdLst>
                <a:gd name="T0" fmla="*/ 0 w 311"/>
                <a:gd name="T1" fmla="*/ 0 h 159"/>
                <a:gd name="T2" fmla="*/ 0 w 311"/>
                <a:gd name="T3" fmla="*/ 0 h 159"/>
                <a:gd name="T4" fmla="*/ 0 w 311"/>
                <a:gd name="T5" fmla="*/ 0 h 159"/>
                <a:gd name="T6" fmla="*/ 0 w 311"/>
                <a:gd name="T7" fmla="*/ 0 h 159"/>
                <a:gd name="T8" fmla="*/ 0 w 311"/>
                <a:gd name="T9" fmla="*/ 0 h 159"/>
                <a:gd name="T10" fmla="*/ 0 w 311"/>
                <a:gd name="T11" fmla="*/ 0 h 159"/>
                <a:gd name="T12" fmla="*/ 0 w 311"/>
                <a:gd name="T13" fmla="*/ 0 h 159"/>
                <a:gd name="T14" fmla="*/ 0 w 311"/>
                <a:gd name="T15" fmla="*/ 0 h 159"/>
                <a:gd name="T16" fmla="*/ 0 w 311"/>
                <a:gd name="T17" fmla="*/ 0 h 159"/>
                <a:gd name="T18" fmla="*/ 0 w 311"/>
                <a:gd name="T19" fmla="*/ 0 h 159"/>
                <a:gd name="T20" fmla="*/ 0 w 311"/>
                <a:gd name="T21" fmla="*/ 0 h 159"/>
                <a:gd name="T22" fmla="*/ 0 w 311"/>
                <a:gd name="T23" fmla="*/ 0 h 159"/>
                <a:gd name="T24" fmla="*/ 0 w 311"/>
                <a:gd name="T25" fmla="*/ 0 h 159"/>
                <a:gd name="T26" fmla="*/ 0 w 311"/>
                <a:gd name="T27" fmla="*/ 0 h 159"/>
                <a:gd name="T28" fmla="*/ 0 w 311"/>
                <a:gd name="T29" fmla="*/ 0 h 159"/>
                <a:gd name="T30" fmla="*/ 0 w 311"/>
                <a:gd name="T31" fmla="*/ 0 h 159"/>
                <a:gd name="T32" fmla="*/ 0 w 311"/>
                <a:gd name="T33" fmla="*/ 0 h 159"/>
                <a:gd name="T34" fmla="*/ 0 w 311"/>
                <a:gd name="T35" fmla="*/ 0 h 1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11"/>
                <a:gd name="T55" fmla="*/ 0 h 159"/>
                <a:gd name="T56" fmla="*/ 311 w 311"/>
                <a:gd name="T57" fmla="*/ 159 h 15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11" h="159">
                  <a:moveTo>
                    <a:pt x="0" y="47"/>
                  </a:moveTo>
                  <a:lnTo>
                    <a:pt x="16" y="78"/>
                  </a:lnTo>
                  <a:lnTo>
                    <a:pt x="60" y="107"/>
                  </a:lnTo>
                  <a:lnTo>
                    <a:pt x="134" y="136"/>
                  </a:lnTo>
                  <a:lnTo>
                    <a:pt x="179" y="148"/>
                  </a:lnTo>
                  <a:lnTo>
                    <a:pt x="253" y="159"/>
                  </a:lnTo>
                  <a:lnTo>
                    <a:pt x="297" y="152"/>
                  </a:lnTo>
                  <a:lnTo>
                    <a:pt x="311" y="130"/>
                  </a:lnTo>
                  <a:lnTo>
                    <a:pt x="311" y="113"/>
                  </a:lnTo>
                  <a:lnTo>
                    <a:pt x="297" y="82"/>
                  </a:lnTo>
                  <a:lnTo>
                    <a:pt x="253" y="52"/>
                  </a:lnTo>
                  <a:lnTo>
                    <a:pt x="179" y="24"/>
                  </a:lnTo>
                  <a:lnTo>
                    <a:pt x="134" y="11"/>
                  </a:lnTo>
                  <a:lnTo>
                    <a:pt x="60" y="0"/>
                  </a:lnTo>
                  <a:lnTo>
                    <a:pt x="16" y="6"/>
                  </a:lnTo>
                  <a:lnTo>
                    <a:pt x="0" y="29"/>
                  </a:lnTo>
                  <a:lnTo>
                    <a:pt x="0" y="47"/>
                  </a:lnTo>
                  <a:lnTo>
                    <a:pt x="1" y="47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51" name="Freeform 305">
              <a:extLst>
                <a:ext uri="{FF2B5EF4-FFF2-40B4-BE49-F238E27FC236}">
                  <a16:creationId xmlns:a16="http://schemas.microsoft.com/office/drawing/2014/main" id="{86A5DF59-E4BC-3212-DF7A-8C6C1FF1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1494"/>
              <a:ext cx="3" cy="2"/>
            </a:xfrm>
            <a:custGeom>
              <a:avLst/>
              <a:gdLst>
                <a:gd name="T0" fmla="*/ 0 w 29"/>
                <a:gd name="T1" fmla="*/ 0 h 17"/>
                <a:gd name="T2" fmla="*/ 0 w 29"/>
                <a:gd name="T3" fmla="*/ 0 h 17"/>
                <a:gd name="T4" fmla="*/ 0 w 29"/>
                <a:gd name="T5" fmla="*/ 0 h 17"/>
                <a:gd name="T6" fmla="*/ 0 w 29"/>
                <a:gd name="T7" fmla="*/ 0 h 17"/>
                <a:gd name="T8" fmla="*/ 0 w 2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7"/>
                <a:gd name="T17" fmla="*/ 29 w 2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7">
                  <a:moveTo>
                    <a:pt x="0" y="5"/>
                  </a:moveTo>
                  <a:lnTo>
                    <a:pt x="15" y="17"/>
                  </a:lnTo>
                  <a:lnTo>
                    <a:pt x="29" y="13"/>
                  </a:lnTo>
                  <a:lnTo>
                    <a:pt x="15" y="0"/>
                  </a:lnTo>
                  <a:lnTo>
                    <a:pt x="16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52" name="Freeform 306">
              <a:extLst>
                <a:ext uri="{FF2B5EF4-FFF2-40B4-BE49-F238E27FC236}">
                  <a16:creationId xmlns:a16="http://schemas.microsoft.com/office/drawing/2014/main" id="{4E5593E1-7CB3-2800-6AC8-1BB7D351A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" y="1465"/>
              <a:ext cx="35" cy="20"/>
            </a:xfrm>
            <a:custGeom>
              <a:avLst/>
              <a:gdLst>
                <a:gd name="T0" fmla="*/ 0 w 311"/>
                <a:gd name="T1" fmla="*/ 0 h 183"/>
                <a:gd name="T2" fmla="*/ 0 w 311"/>
                <a:gd name="T3" fmla="*/ 0 h 183"/>
                <a:gd name="T4" fmla="*/ 0 w 311"/>
                <a:gd name="T5" fmla="*/ 0 h 183"/>
                <a:gd name="T6" fmla="*/ 0 w 311"/>
                <a:gd name="T7" fmla="*/ 0 h 183"/>
                <a:gd name="T8" fmla="*/ 0 w 311"/>
                <a:gd name="T9" fmla="*/ 0 h 183"/>
                <a:gd name="T10" fmla="*/ 0 w 311"/>
                <a:gd name="T11" fmla="*/ 0 h 183"/>
                <a:gd name="T12" fmla="*/ 0 w 311"/>
                <a:gd name="T13" fmla="*/ 0 h 183"/>
                <a:gd name="T14" fmla="*/ 0 w 311"/>
                <a:gd name="T15" fmla="*/ 0 h 183"/>
                <a:gd name="T16" fmla="*/ 0 w 311"/>
                <a:gd name="T17" fmla="*/ 0 h 183"/>
                <a:gd name="T18" fmla="*/ 0 w 311"/>
                <a:gd name="T19" fmla="*/ 0 h 183"/>
                <a:gd name="T20" fmla="*/ 0 w 311"/>
                <a:gd name="T21" fmla="*/ 0 h 183"/>
                <a:gd name="T22" fmla="*/ 0 w 311"/>
                <a:gd name="T23" fmla="*/ 0 h 183"/>
                <a:gd name="T24" fmla="*/ 0 w 311"/>
                <a:gd name="T25" fmla="*/ 0 h 183"/>
                <a:gd name="T26" fmla="*/ 0 w 311"/>
                <a:gd name="T27" fmla="*/ 0 h 183"/>
                <a:gd name="T28" fmla="*/ 0 w 311"/>
                <a:gd name="T29" fmla="*/ 0 h 183"/>
                <a:gd name="T30" fmla="*/ 0 w 311"/>
                <a:gd name="T31" fmla="*/ 0 h 18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1"/>
                <a:gd name="T49" fmla="*/ 0 h 183"/>
                <a:gd name="T50" fmla="*/ 311 w 311"/>
                <a:gd name="T51" fmla="*/ 183 h 18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1" h="183">
                  <a:moveTo>
                    <a:pt x="0" y="98"/>
                  </a:moveTo>
                  <a:lnTo>
                    <a:pt x="0" y="0"/>
                  </a:lnTo>
                  <a:lnTo>
                    <a:pt x="119" y="85"/>
                  </a:lnTo>
                  <a:lnTo>
                    <a:pt x="119" y="59"/>
                  </a:lnTo>
                  <a:lnTo>
                    <a:pt x="134" y="44"/>
                  </a:lnTo>
                  <a:lnTo>
                    <a:pt x="149" y="40"/>
                  </a:lnTo>
                  <a:lnTo>
                    <a:pt x="193" y="43"/>
                  </a:lnTo>
                  <a:lnTo>
                    <a:pt x="223" y="51"/>
                  </a:lnTo>
                  <a:lnTo>
                    <a:pt x="267" y="72"/>
                  </a:lnTo>
                  <a:lnTo>
                    <a:pt x="297" y="97"/>
                  </a:lnTo>
                  <a:lnTo>
                    <a:pt x="311" y="128"/>
                  </a:lnTo>
                  <a:lnTo>
                    <a:pt x="311" y="155"/>
                  </a:lnTo>
                  <a:lnTo>
                    <a:pt x="297" y="178"/>
                  </a:lnTo>
                  <a:lnTo>
                    <a:pt x="282" y="182"/>
                  </a:lnTo>
                  <a:lnTo>
                    <a:pt x="253" y="183"/>
                  </a:lnTo>
                  <a:lnTo>
                    <a:pt x="254" y="183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53" name="Freeform 307">
              <a:extLst>
                <a:ext uri="{FF2B5EF4-FFF2-40B4-BE49-F238E27FC236}">
                  <a16:creationId xmlns:a16="http://schemas.microsoft.com/office/drawing/2014/main" id="{815DEA2D-0D8D-B980-8BF1-5ED926AEA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" y="1446"/>
              <a:ext cx="35" cy="9"/>
            </a:xfrm>
            <a:custGeom>
              <a:avLst/>
              <a:gdLst>
                <a:gd name="T0" fmla="*/ 0 w 312"/>
                <a:gd name="T1" fmla="*/ 0 h 82"/>
                <a:gd name="T2" fmla="*/ 0 w 312"/>
                <a:gd name="T3" fmla="*/ 0 h 82"/>
                <a:gd name="T4" fmla="*/ 0 w 312"/>
                <a:gd name="T5" fmla="*/ 0 h 82"/>
                <a:gd name="T6" fmla="*/ 0 60000 65536"/>
                <a:gd name="T7" fmla="*/ 0 60000 65536"/>
                <a:gd name="T8" fmla="*/ 0 60000 65536"/>
                <a:gd name="T9" fmla="*/ 0 w 312"/>
                <a:gd name="T10" fmla="*/ 0 h 82"/>
                <a:gd name="T11" fmla="*/ 312 w 312"/>
                <a:gd name="T12" fmla="*/ 82 h 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" h="82">
                  <a:moveTo>
                    <a:pt x="0" y="0"/>
                  </a:moveTo>
                  <a:lnTo>
                    <a:pt x="311" y="82"/>
                  </a:lnTo>
                  <a:lnTo>
                    <a:pt x="312" y="82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54" name="Freeform 308">
              <a:extLst>
                <a:ext uri="{FF2B5EF4-FFF2-40B4-BE49-F238E27FC236}">
                  <a16:creationId xmlns:a16="http://schemas.microsoft.com/office/drawing/2014/main" id="{06EF8411-51FD-15BA-0F6C-CE78A7E10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" y="1451"/>
              <a:ext cx="23" cy="14"/>
            </a:xfrm>
            <a:custGeom>
              <a:avLst/>
              <a:gdLst>
                <a:gd name="T0" fmla="*/ 0 w 207"/>
                <a:gd name="T1" fmla="*/ 0 h 129"/>
                <a:gd name="T2" fmla="*/ 0 w 207"/>
                <a:gd name="T3" fmla="*/ 0 h 129"/>
                <a:gd name="T4" fmla="*/ 0 w 207"/>
                <a:gd name="T5" fmla="*/ 0 h 129"/>
                <a:gd name="T6" fmla="*/ 0 w 207"/>
                <a:gd name="T7" fmla="*/ 0 h 129"/>
                <a:gd name="T8" fmla="*/ 0 w 207"/>
                <a:gd name="T9" fmla="*/ 0 h 129"/>
                <a:gd name="T10" fmla="*/ 0 w 207"/>
                <a:gd name="T11" fmla="*/ 0 h 129"/>
                <a:gd name="T12" fmla="*/ 0 w 207"/>
                <a:gd name="T13" fmla="*/ 0 h 129"/>
                <a:gd name="T14" fmla="*/ 0 w 207"/>
                <a:gd name="T15" fmla="*/ 0 h 129"/>
                <a:gd name="T16" fmla="*/ 0 w 207"/>
                <a:gd name="T17" fmla="*/ 0 h 129"/>
                <a:gd name="T18" fmla="*/ 0 w 207"/>
                <a:gd name="T19" fmla="*/ 0 h 129"/>
                <a:gd name="T20" fmla="*/ 0 w 207"/>
                <a:gd name="T21" fmla="*/ 0 h 129"/>
                <a:gd name="T22" fmla="*/ 0 w 207"/>
                <a:gd name="T23" fmla="*/ 0 h 129"/>
                <a:gd name="T24" fmla="*/ 0 w 207"/>
                <a:gd name="T25" fmla="*/ 0 h 129"/>
                <a:gd name="T26" fmla="*/ 0 w 207"/>
                <a:gd name="T27" fmla="*/ 0 h 129"/>
                <a:gd name="T28" fmla="*/ 0 w 207"/>
                <a:gd name="T29" fmla="*/ 0 h 1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7"/>
                <a:gd name="T46" fmla="*/ 0 h 129"/>
                <a:gd name="T47" fmla="*/ 207 w 207"/>
                <a:gd name="T48" fmla="*/ 129 h 1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7" h="129">
                  <a:moveTo>
                    <a:pt x="45" y="0"/>
                  </a:moveTo>
                  <a:lnTo>
                    <a:pt x="15" y="10"/>
                  </a:lnTo>
                  <a:lnTo>
                    <a:pt x="0" y="23"/>
                  </a:lnTo>
                  <a:lnTo>
                    <a:pt x="0" y="50"/>
                  </a:lnTo>
                  <a:lnTo>
                    <a:pt x="15" y="72"/>
                  </a:lnTo>
                  <a:lnTo>
                    <a:pt x="45" y="97"/>
                  </a:lnTo>
                  <a:lnTo>
                    <a:pt x="89" y="118"/>
                  </a:lnTo>
                  <a:lnTo>
                    <a:pt x="119" y="126"/>
                  </a:lnTo>
                  <a:lnTo>
                    <a:pt x="163" y="129"/>
                  </a:lnTo>
                  <a:lnTo>
                    <a:pt x="193" y="119"/>
                  </a:lnTo>
                  <a:lnTo>
                    <a:pt x="207" y="106"/>
                  </a:lnTo>
                  <a:lnTo>
                    <a:pt x="207" y="80"/>
                  </a:lnTo>
                  <a:lnTo>
                    <a:pt x="193" y="58"/>
                  </a:lnTo>
                  <a:lnTo>
                    <a:pt x="163" y="31"/>
                  </a:lnTo>
                  <a:lnTo>
                    <a:pt x="164" y="31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55" name="Freeform 309">
              <a:extLst>
                <a:ext uri="{FF2B5EF4-FFF2-40B4-BE49-F238E27FC236}">
                  <a16:creationId xmlns:a16="http://schemas.microsoft.com/office/drawing/2014/main" id="{143B14B4-C610-74C0-12D4-D367FA247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" y="1482"/>
              <a:ext cx="1" cy="47"/>
            </a:xfrm>
            <a:custGeom>
              <a:avLst/>
              <a:gdLst>
                <a:gd name="T0" fmla="*/ 0 w 1"/>
                <a:gd name="T1" fmla="*/ 0 h 428"/>
                <a:gd name="T2" fmla="*/ 0 w 1"/>
                <a:gd name="T3" fmla="*/ 0 h 428"/>
                <a:gd name="T4" fmla="*/ 1 w 1"/>
                <a:gd name="T5" fmla="*/ 0 h 428"/>
                <a:gd name="T6" fmla="*/ 0 60000 65536"/>
                <a:gd name="T7" fmla="*/ 0 60000 65536"/>
                <a:gd name="T8" fmla="*/ 0 60000 65536"/>
                <a:gd name="T9" fmla="*/ 0 w 1"/>
                <a:gd name="T10" fmla="*/ 0 h 428"/>
                <a:gd name="T11" fmla="*/ 1 w 1"/>
                <a:gd name="T12" fmla="*/ 428 h 4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28">
                  <a:moveTo>
                    <a:pt x="0" y="0"/>
                  </a:moveTo>
                  <a:lnTo>
                    <a:pt x="0" y="428"/>
                  </a:lnTo>
                  <a:lnTo>
                    <a:pt x="1" y="428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56" name="Freeform 310">
              <a:extLst>
                <a:ext uri="{FF2B5EF4-FFF2-40B4-BE49-F238E27FC236}">
                  <a16:creationId xmlns:a16="http://schemas.microsoft.com/office/drawing/2014/main" id="{8A4D5966-259E-5B64-D581-C0689EAEF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" y="1456"/>
              <a:ext cx="9" cy="26"/>
            </a:xfrm>
            <a:custGeom>
              <a:avLst/>
              <a:gdLst>
                <a:gd name="T0" fmla="*/ 0 w 78"/>
                <a:gd name="T1" fmla="*/ 0 h 233"/>
                <a:gd name="T2" fmla="*/ 0 w 78"/>
                <a:gd name="T3" fmla="*/ 0 h 233"/>
                <a:gd name="T4" fmla="*/ 0 w 78"/>
                <a:gd name="T5" fmla="*/ 0 h 233"/>
                <a:gd name="T6" fmla="*/ 0 w 78"/>
                <a:gd name="T7" fmla="*/ 0 h 2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33"/>
                <a:gd name="T14" fmla="*/ 78 w 78"/>
                <a:gd name="T15" fmla="*/ 233 h 2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33">
                  <a:moveTo>
                    <a:pt x="0" y="0"/>
                  </a:moveTo>
                  <a:lnTo>
                    <a:pt x="78" y="0"/>
                  </a:lnTo>
                  <a:lnTo>
                    <a:pt x="39" y="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57" name="Freeform 311">
              <a:extLst>
                <a:ext uri="{FF2B5EF4-FFF2-40B4-BE49-F238E27FC236}">
                  <a16:creationId xmlns:a16="http://schemas.microsoft.com/office/drawing/2014/main" id="{D5361238-78E0-42F3-BE71-9B7090F65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" y="1456"/>
              <a:ext cx="9" cy="26"/>
            </a:xfrm>
            <a:custGeom>
              <a:avLst/>
              <a:gdLst>
                <a:gd name="T0" fmla="*/ 0 w 78"/>
                <a:gd name="T1" fmla="*/ 0 h 233"/>
                <a:gd name="T2" fmla="*/ 0 w 78"/>
                <a:gd name="T3" fmla="*/ 0 h 233"/>
                <a:gd name="T4" fmla="*/ 0 w 78"/>
                <a:gd name="T5" fmla="*/ 0 h 233"/>
                <a:gd name="T6" fmla="*/ 0 w 78"/>
                <a:gd name="T7" fmla="*/ 0 h 2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33"/>
                <a:gd name="T14" fmla="*/ 78 w 78"/>
                <a:gd name="T15" fmla="*/ 233 h 2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33">
                  <a:moveTo>
                    <a:pt x="0" y="0"/>
                  </a:moveTo>
                  <a:lnTo>
                    <a:pt x="78" y="0"/>
                  </a:lnTo>
                  <a:lnTo>
                    <a:pt x="39" y="233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58" name="Freeform 312">
              <a:extLst>
                <a:ext uri="{FF2B5EF4-FFF2-40B4-BE49-F238E27FC236}">
                  <a16:creationId xmlns:a16="http://schemas.microsoft.com/office/drawing/2014/main" id="{2E5AF8FD-778B-1498-3EA8-9F7AFEB7B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" y="1529"/>
              <a:ext cx="9" cy="26"/>
            </a:xfrm>
            <a:custGeom>
              <a:avLst/>
              <a:gdLst>
                <a:gd name="T0" fmla="*/ 0 w 78"/>
                <a:gd name="T1" fmla="*/ 0 h 233"/>
                <a:gd name="T2" fmla="*/ 0 w 78"/>
                <a:gd name="T3" fmla="*/ 0 h 233"/>
                <a:gd name="T4" fmla="*/ 0 w 78"/>
                <a:gd name="T5" fmla="*/ 0 h 233"/>
                <a:gd name="T6" fmla="*/ 0 w 78"/>
                <a:gd name="T7" fmla="*/ 0 h 2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33"/>
                <a:gd name="T14" fmla="*/ 78 w 78"/>
                <a:gd name="T15" fmla="*/ 233 h 2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33">
                  <a:moveTo>
                    <a:pt x="0" y="233"/>
                  </a:moveTo>
                  <a:lnTo>
                    <a:pt x="78" y="233"/>
                  </a:lnTo>
                  <a:lnTo>
                    <a:pt x="39" y="0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59" name="Freeform 313">
              <a:extLst>
                <a:ext uri="{FF2B5EF4-FFF2-40B4-BE49-F238E27FC236}">
                  <a16:creationId xmlns:a16="http://schemas.microsoft.com/office/drawing/2014/main" id="{4892CD50-9CF4-7E29-C1C4-1C1C8D1CE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" y="1529"/>
              <a:ext cx="9" cy="26"/>
            </a:xfrm>
            <a:custGeom>
              <a:avLst/>
              <a:gdLst>
                <a:gd name="T0" fmla="*/ 0 w 78"/>
                <a:gd name="T1" fmla="*/ 0 h 233"/>
                <a:gd name="T2" fmla="*/ 0 w 78"/>
                <a:gd name="T3" fmla="*/ 0 h 233"/>
                <a:gd name="T4" fmla="*/ 0 w 78"/>
                <a:gd name="T5" fmla="*/ 0 h 233"/>
                <a:gd name="T6" fmla="*/ 0 w 78"/>
                <a:gd name="T7" fmla="*/ 0 h 2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33"/>
                <a:gd name="T14" fmla="*/ 78 w 78"/>
                <a:gd name="T15" fmla="*/ 233 h 2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33">
                  <a:moveTo>
                    <a:pt x="0" y="233"/>
                  </a:moveTo>
                  <a:lnTo>
                    <a:pt x="78" y="233"/>
                  </a:lnTo>
                  <a:lnTo>
                    <a:pt x="39" y="0"/>
                  </a:lnTo>
                  <a:lnTo>
                    <a:pt x="0" y="233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60" name="Freeform 314">
              <a:extLst>
                <a:ext uri="{FF2B5EF4-FFF2-40B4-BE49-F238E27FC236}">
                  <a16:creationId xmlns:a16="http://schemas.microsoft.com/office/drawing/2014/main" id="{61F5BECD-3BA6-508A-2E38-D977EE087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" y="1482"/>
              <a:ext cx="260" cy="1"/>
            </a:xfrm>
            <a:custGeom>
              <a:avLst/>
              <a:gdLst>
                <a:gd name="T0" fmla="*/ 0 w 2335"/>
                <a:gd name="T1" fmla="*/ 0 h 1"/>
                <a:gd name="T2" fmla="*/ 0 w 2335"/>
                <a:gd name="T3" fmla="*/ 0 h 1"/>
                <a:gd name="T4" fmla="*/ 0 w 2335"/>
                <a:gd name="T5" fmla="*/ 0 h 1"/>
                <a:gd name="T6" fmla="*/ 0 60000 65536"/>
                <a:gd name="T7" fmla="*/ 0 60000 65536"/>
                <a:gd name="T8" fmla="*/ 0 60000 65536"/>
                <a:gd name="T9" fmla="*/ 0 w 2335"/>
                <a:gd name="T10" fmla="*/ 0 h 1"/>
                <a:gd name="T11" fmla="*/ 2335 w 233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35" h="1">
                  <a:moveTo>
                    <a:pt x="0" y="0"/>
                  </a:moveTo>
                  <a:lnTo>
                    <a:pt x="2334" y="0"/>
                  </a:lnTo>
                  <a:lnTo>
                    <a:pt x="2335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61" name="Freeform 315">
              <a:extLst>
                <a:ext uri="{FF2B5EF4-FFF2-40B4-BE49-F238E27FC236}">
                  <a16:creationId xmlns:a16="http://schemas.microsoft.com/office/drawing/2014/main" id="{29EB900F-26D9-FE69-6A5D-678F800FF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" y="1810"/>
              <a:ext cx="260" cy="1"/>
            </a:xfrm>
            <a:custGeom>
              <a:avLst/>
              <a:gdLst>
                <a:gd name="T0" fmla="*/ 0 w 2335"/>
                <a:gd name="T1" fmla="*/ 0 h 1"/>
                <a:gd name="T2" fmla="*/ 0 w 2335"/>
                <a:gd name="T3" fmla="*/ 0 h 1"/>
                <a:gd name="T4" fmla="*/ 0 w 2335"/>
                <a:gd name="T5" fmla="*/ 0 h 1"/>
                <a:gd name="T6" fmla="*/ 0 60000 65536"/>
                <a:gd name="T7" fmla="*/ 0 60000 65536"/>
                <a:gd name="T8" fmla="*/ 0 60000 65536"/>
                <a:gd name="T9" fmla="*/ 0 w 2335"/>
                <a:gd name="T10" fmla="*/ 0 h 1"/>
                <a:gd name="T11" fmla="*/ 2335 w 233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35" h="1">
                  <a:moveTo>
                    <a:pt x="0" y="0"/>
                  </a:moveTo>
                  <a:lnTo>
                    <a:pt x="2334" y="0"/>
                  </a:lnTo>
                  <a:lnTo>
                    <a:pt x="2335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62" name="Freeform 316">
              <a:extLst>
                <a:ext uri="{FF2B5EF4-FFF2-40B4-BE49-F238E27FC236}">
                  <a16:creationId xmlns:a16="http://schemas.microsoft.com/office/drawing/2014/main" id="{66B50302-FE03-DEC4-8C42-EAB4EDBEA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" y="1508"/>
              <a:ext cx="1" cy="276"/>
            </a:xfrm>
            <a:custGeom>
              <a:avLst/>
              <a:gdLst>
                <a:gd name="T0" fmla="*/ 0 w 1"/>
                <a:gd name="T1" fmla="*/ 0 h 2487"/>
                <a:gd name="T2" fmla="*/ 0 w 1"/>
                <a:gd name="T3" fmla="*/ 0 h 2487"/>
                <a:gd name="T4" fmla="*/ 1 w 1"/>
                <a:gd name="T5" fmla="*/ 0 h 2487"/>
                <a:gd name="T6" fmla="*/ 0 60000 65536"/>
                <a:gd name="T7" fmla="*/ 0 60000 65536"/>
                <a:gd name="T8" fmla="*/ 0 60000 65536"/>
                <a:gd name="T9" fmla="*/ 0 w 1"/>
                <a:gd name="T10" fmla="*/ 0 h 2487"/>
                <a:gd name="T11" fmla="*/ 1 w 1"/>
                <a:gd name="T12" fmla="*/ 2487 h 24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487">
                  <a:moveTo>
                    <a:pt x="0" y="0"/>
                  </a:moveTo>
                  <a:lnTo>
                    <a:pt x="0" y="2487"/>
                  </a:lnTo>
                  <a:lnTo>
                    <a:pt x="1" y="2487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63" name="Freeform 317">
              <a:extLst>
                <a:ext uri="{FF2B5EF4-FFF2-40B4-BE49-F238E27FC236}">
                  <a16:creationId xmlns:a16="http://schemas.microsoft.com/office/drawing/2014/main" id="{D39FCF60-A511-7BE0-558F-FC39867E6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482"/>
              <a:ext cx="8" cy="26"/>
            </a:xfrm>
            <a:custGeom>
              <a:avLst/>
              <a:gdLst>
                <a:gd name="T0" fmla="*/ 0 w 77"/>
                <a:gd name="T1" fmla="*/ 0 h 234"/>
                <a:gd name="T2" fmla="*/ 0 w 77"/>
                <a:gd name="T3" fmla="*/ 0 h 234"/>
                <a:gd name="T4" fmla="*/ 0 w 77"/>
                <a:gd name="T5" fmla="*/ 0 h 234"/>
                <a:gd name="T6" fmla="*/ 0 w 77"/>
                <a:gd name="T7" fmla="*/ 0 h 2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234"/>
                <a:gd name="T14" fmla="*/ 77 w 77"/>
                <a:gd name="T15" fmla="*/ 234 h 2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234">
                  <a:moveTo>
                    <a:pt x="0" y="234"/>
                  </a:moveTo>
                  <a:lnTo>
                    <a:pt x="77" y="234"/>
                  </a:lnTo>
                  <a:lnTo>
                    <a:pt x="38" y="0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64" name="Freeform 318">
              <a:extLst>
                <a:ext uri="{FF2B5EF4-FFF2-40B4-BE49-F238E27FC236}">
                  <a16:creationId xmlns:a16="http://schemas.microsoft.com/office/drawing/2014/main" id="{A49634C1-2159-C272-0E16-701B7526C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482"/>
              <a:ext cx="8" cy="26"/>
            </a:xfrm>
            <a:custGeom>
              <a:avLst/>
              <a:gdLst>
                <a:gd name="T0" fmla="*/ 0 w 77"/>
                <a:gd name="T1" fmla="*/ 0 h 234"/>
                <a:gd name="T2" fmla="*/ 0 w 77"/>
                <a:gd name="T3" fmla="*/ 0 h 234"/>
                <a:gd name="T4" fmla="*/ 0 w 77"/>
                <a:gd name="T5" fmla="*/ 0 h 234"/>
                <a:gd name="T6" fmla="*/ 0 w 77"/>
                <a:gd name="T7" fmla="*/ 0 h 2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234"/>
                <a:gd name="T14" fmla="*/ 77 w 77"/>
                <a:gd name="T15" fmla="*/ 234 h 2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234">
                  <a:moveTo>
                    <a:pt x="0" y="234"/>
                  </a:moveTo>
                  <a:lnTo>
                    <a:pt x="77" y="234"/>
                  </a:lnTo>
                  <a:lnTo>
                    <a:pt x="38" y="0"/>
                  </a:lnTo>
                  <a:lnTo>
                    <a:pt x="0" y="234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65" name="Freeform 319">
              <a:extLst>
                <a:ext uri="{FF2B5EF4-FFF2-40B4-BE49-F238E27FC236}">
                  <a16:creationId xmlns:a16="http://schemas.microsoft.com/office/drawing/2014/main" id="{C435BDF3-F0A8-C119-AD98-13345F37F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784"/>
              <a:ext cx="8" cy="26"/>
            </a:xfrm>
            <a:custGeom>
              <a:avLst/>
              <a:gdLst>
                <a:gd name="T0" fmla="*/ 0 w 77"/>
                <a:gd name="T1" fmla="*/ 0 h 234"/>
                <a:gd name="T2" fmla="*/ 0 w 77"/>
                <a:gd name="T3" fmla="*/ 0 h 234"/>
                <a:gd name="T4" fmla="*/ 0 w 77"/>
                <a:gd name="T5" fmla="*/ 0 h 234"/>
                <a:gd name="T6" fmla="*/ 0 w 77"/>
                <a:gd name="T7" fmla="*/ 0 h 2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234"/>
                <a:gd name="T14" fmla="*/ 77 w 77"/>
                <a:gd name="T15" fmla="*/ 234 h 2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234">
                  <a:moveTo>
                    <a:pt x="0" y="0"/>
                  </a:moveTo>
                  <a:lnTo>
                    <a:pt x="77" y="0"/>
                  </a:lnTo>
                  <a:lnTo>
                    <a:pt x="38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66" name="Freeform 320">
              <a:extLst>
                <a:ext uri="{FF2B5EF4-FFF2-40B4-BE49-F238E27FC236}">
                  <a16:creationId xmlns:a16="http://schemas.microsoft.com/office/drawing/2014/main" id="{371C9469-D13C-62AD-3454-F4541E4A3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784"/>
              <a:ext cx="8" cy="26"/>
            </a:xfrm>
            <a:custGeom>
              <a:avLst/>
              <a:gdLst>
                <a:gd name="T0" fmla="*/ 0 w 77"/>
                <a:gd name="T1" fmla="*/ 0 h 234"/>
                <a:gd name="T2" fmla="*/ 0 w 77"/>
                <a:gd name="T3" fmla="*/ 0 h 234"/>
                <a:gd name="T4" fmla="*/ 0 w 77"/>
                <a:gd name="T5" fmla="*/ 0 h 234"/>
                <a:gd name="T6" fmla="*/ 0 w 77"/>
                <a:gd name="T7" fmla="*/ 0 h 2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234"/>
                <a:gd name="T14" fmla="*/ 77 w 77"/>
                <a:gd name="T15" fmla="*/ 234 h 2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234">
                  <a:moveTo>
                    <a:pt x="0" y="0"/>
                  </a:moveTo>
                  <a:lnTo>
                    <a:pt x="77" y="0"/>
                  </a:lnTo>
                  <a:lnTo>
                    <a:pt x="38" y="23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67" name="Freeform 321">
              <a:extLst>
                <a:ext uri="{FF2B5EF4-FFF2-40B4-BE49-F238E27FC236}">
                  <a16:creationId xmlns:a16="http://schemas.microsoft.com/office/drawing/2014/main" id="{077126BF-2E33-1535-6A81-AFB84F8E3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" y="1646"/>
              <a:ext cx="35" cy="20"/>
            </a:xfrm>
            <a:custGeom>
              <a:avLst/>
              <a:gdLst>
                <a:gd name="T0" fmla="*/ 0 w 312"/>
                <a:gd name="T1" fmla="*/ 0 h 183"/>
                <a:gd name="T2" fmla="*/ 0 w 312"/>
                <a:gd name="T3" fmla="*/ 0 h 183"/>
                <a:gd name="T4" fmla="*/ 0 w 312"/>
                <a:gd name="T5" fmla="*/ 0 h 183"/>
                <a:gd name="T6" fmla="*/ 0 w 312"/>
                <a:gd name="T7" fmla="*/ 0 h 183"/>
                <a:gd name="T8" fmla="*/ 0 w 312"/>
                <a:gd name="T9" fmla="*/ 0 h 183"/>
                <a:gd name="T10" fmla="*/ 0 w 312"/>
                <a:gd name="T11" fmla="*/ 0 h 183"/>
                <a:gd name="T12" fmla="*/ 0 w 312"/>
                <a:gd name="T13" fmla="*/ 0 h 183"/>
                <a:gd name="T14" fmla="*/ 0 w 312"/>
                <a:gd name="T15" fmla="*/ 0 h 183"/>
                <a:gd name="T16" fmla="*/ 0 w 312"/>
                <a:gd name="T17" fmla="*/ 0 h 183"/>
                <a:gd name="T18" fmla="*/ 0 w 312"/>
                <a:gd name="T19" fmla="*/ 0 h 183"/>
                <a:gd name="T20" fmla="*/ 0 w 312"/>
                <a:gd name="T21" fmla="*/ 0 h 183"/>
                <a:gd name="T22" fmla="*/ 0 w 312"/>
                <a:gd name="T23" fmla="*/ 0 h 183"/>
                <a:gd name="T24" fmla="*/ 0 w 312"/>
                <a:gd name="T25" fmla="*/ 0 h 183"/>
                <a:gd name="T26" fmla="*/ 0 w 312"/>
                <a:gd name="T27" fmla="*/ 0 h 183"/>
                <a:gd name="T28" fmla="*/ 0 w 312"/>
                <a:gd name="T29" fmla="*/ 0 h 1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2"/>
                <a:gd name="T46" fmla="*/ 0 h 183"/>
                <a:gd name="T47" fmla="*/ 312 w 312"/>
                <a:gd name="T48" fmla="*/ 183 h 1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2" h="183">
                  <a:moveTo>
                    <a:pt x="74" y="110"/>
                  </a:moveTo>
                  <a:lnTo>
                    <a:pt x="59" y="107"/>
                  </a:lnTo>
                  <a:lnTo>
                    <a:pt x="30" y="90"/>
                  </a:lnTo>
                  <a:lnTo>
                    <a:pt x="15" y="77"/>
                  </a:lnTo>
                  <a:lnTo>
                    <a:pt x="0" y="55"/>
                  </a:lnTo>
                  <a:lnTo>
                    <a:pt x="0" y="20"/>
                  </a:lnTo>
                  <a:lnTo>
                    <a:pt x="15" y="5"/>
                  </a:lnTo>
                  <a:lnTo>
                    <a:pt x="30" y="1"/>
                  </a:lnTo>
                  <a:lnTo>
                    <a:pt x="59" y="0"/>
                  </a:lnTo>
                  <a:lnTo>
                    <a:pt x="89" y="8"/>
                  </a:lnTo>
                  <a:lnTo>
                    <a:pt x="119" y="24"/>
                  </a:lnTo>
                  <a:lnTo>
                    <a:pt x="163" y="54"/>
                  </a:lnTo>
                  <a:lnTo>
                    <a:pt x="311" y="183"/>
                  </a:lnTo>
                  <a:lnTo>
                    <a:pt x="311" y="58"/>
                  </a:lnTo>
                  <a:lnTo>
                    <a:pt x="312" y="58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68" name="Freeform 322">
              <a:extLst>
                <a:ext uri="{FF2B5EF4-FFF2-40B4-BE49-F238E27FC236}">
                  <a16:creationId xmlns:a16="http://schemas.microsoft.com/office/drawing/2014/main" id="{EB3D1D47-F415-360F-AE99-933357AD9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" y="1625"/>
              <a:ext cx="35" cy="10"/>
            </a:xfrm>
            <a:custGeom>
              <a:avLst/>
              <a:gdLst>
                <a:gd name="T0" fmla="*/ 0 w 312"/>
                <a:gd name="T1" fmla="*/ 0 h 84"/>
                <a:gd name="T2" fmla="*/ 0 w 312"/>
                <a:gd name="T3" fmla="*/ 0 h 84"/>
                <a:gd name="T4" fmla="*/ 0 w 312"/>
                <a:gd name="T5" fmla="*/ 0 h 84"/>
                <a:gd name="T6" fmla="*/ 0 60000 65536"/>
                <a:gd name="T7" fmla="*/ 0 60000 65536"/>
                <a:gd name="T8" fmla="*/ 0 60000 65536"/>
                <a:gd name="T9" fmla="*/ 0 w 312"/>
                <a:gd name="T10" fmla="*/ 0 h 84"/>
                <a:gd name="T11" fmla="*/ 312 w 312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" h="84">
                  <a:moveTo>
                    <a:pt x="0" y="0"/>
                  </a:moveTo>
                  <a:lnTo>
                    <a:pt x="311" y="84"/>
                  </a:lnTo>
                  <a:lnTo>
                    <a:pt x="312" y="84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69" name="Freeform 323">
              <a:extLst>
                <a:ext uri="{FF2B5EF4-FFF2-40B4-BE49-F238E27FC236}">
                  <a16:creationId xmlns:a16="http://schemas.microsoft.com/office/drawing/2014/main" id="{FD0A94CF-95F7-E857-D4B7-288C2A25E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" y="1630"/>
              <a:ext cx="23" cy="14"/>
            </a:xfrm>
            <a:custGeom>
              <a:avLst/>
              <a:gdLst>
                <a:gd name="T0" fmla="*/ 0 w 207"/>
                <a:gd name="T1" fmla="*/ 0 h 130"/>
                <a:gd name="T2" fmla="*/ 0 w 207"/>
                <a:gd name="T3" fmla="*/ 0 h 130"/>
                <a:gd name="T4" fmla="*/ 0 w 207"/>
                <a:gd name="T5" fmla="*/ 0 h 130"/>
                <a:gd name="T6" fmla="*/ 0 w 207"/>
                <a:gd name="T7" fmla="*/ 0 h 130"/>
                <a:gd name="T8" fmla="*/ 0 w 207"/>
                <a:gd name="T9" fmla="*/ 0 h 130"/>
                <a:gd name="T10" fmla="*/ 0 w 207"/>
                <a:gd name="T11" fmla="*/ 0 h 130"/>
                <a:gd name="T12" fmla="*/ 0 w 207"/>
                <a:gd name="T13" fmla="*/ 0 h 130"/>
                <a:gd name="T14" fmla="*/ 0 w 207"/>
                <a:gd name="T15" fmla="*/ 0 h 130"/>
                <a:gd name="T16" fmla="*/ 0 w 207"/>
                <a:gd name="T17" fmla="*/ 0 h 130"/>
                <a:gd name="T18" fmla="*/ 0 w 207"/>
                <a:gd name="T19" fmla="*/ 0 h 130"/>
                <a:gd name="T20" fmla="*/ 0 w 207"/>
                <a:gd name="T21" fmla="*/ 0 h 130"/>
                <a:gd name="T22" fmla="*/ 0 w 207"/>
                <a:gd name="T23" fmla="*/ 0 h 130"/>
                <a:gd name="T24" fmla="*/ 0 w 207"/>
                <a:gd name="T25" fmla="*/ 0 h 130"/>
                <a:gd name="T26" fmla="*/ 0 w 207"/>
                <a:gd name="T27" fmla="*/ 0 h 130"/>
                <a:gd name="T28" fmla="*/ 0 w 207"/>
                <a:gd name="T29" fmla="*/ 0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7"/>
                <a:gd name="T46" fmla="*/ 0 h 130"/>
                <a:gd name="T47" fmla="*/ 207 w 207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7" h="130">
                  <a:moveTo>
                    <a:pt x="45" y="0"/>
                  </a:moveTo>
                  <a:lnTo>
                    <a:pt x="15" y="9"/>
                  </a:lnTo>
                  <a:lnTo>
                    <a:pt x="0" y="24"/>
                  </a:lnTo>
                  <a:lnTo>
                    <a:pt x="0" y="50"/>
                  </a:lnTo>
                  <a:lnTo>
                    <a:pt x="15" y="72"/>
                  </a:lnTo>
                  <a:lnTo>
                    <a:pt x="45" y="98"/>
                  </a:lnTo>
                  <a:lnTo>
                    <a:pt x="89" y="119"/>
                  </a:lnTo>
                  <a:lnTo>
                    <a:pt x="119" y="126"/>
                  </a:lnTo>
                  <a:lnTo>
                    <a:pt x="163" y="130"/>
                  </a:lnTo>
                  <a:lnTo>
                    <a:pt x="192" y="120"/>
                  </a:lnTo>
                  <a:lnTo>
                    <a:pt x="207" y="105"/>
                  </a:lnTo>
                  <a:lnTo>
                    <a:pt x="207" y="79"/>
                  </a:lnTo>
                  <a:lnTo>
                    <a:pt x="192" y="58"/>
                  </a:lnTo>
                  <a:lnTo>
                    <a:pt x="163" y="31"/>
                  </a:lnTo>
                  <a:lnTo>
                    <a:pt x="164" y="31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" name="Group 324">
            <a:extLst>
              <a:ext uri="{FF2B5EF4-FFF2-40B4-BE49-F238E27FC236}">
                <a16:creationId xmlns:a16="http://schemas.microsoft.com/office/drawing/2014/main" id="{EEE96DD9-AC0E-B52D-93FC-B80D2352B051}"/>
              </a:ext>
            </a:extLst>
          </p:cNvPr>
          <p:cNvGrpSpPr>
            <a:grpSpLocks/>
          </p:cNvGrpSpPr>
          <p:nvPr/>
        </p:nvGrpSpPr>
        <p:grpSpPr bwMode="auto">
          <a:xfrm>
            <a:off x="6096001" y="4586288"/>
            <a:ext cx="2036763" cy="2011362"/>
            <a:chOff x="3535" y="2522"/>
            <a:chExt cx="1429" cy="1412"/>
          </a:xfrm>
        </p:grpSpPr>
        <p:sp>
          <p:nvSpPr>
            <p:cNvPr id="57372" name="Freeform 325">
              <a:extLst>
                <a:ext uri="{FF2B5EF4-FFF2-40B4-BE49-F238E27FC236}">
                  <a16:creationId xmlns:a16="http://schemas.microsoft.com/office/drawing/2014/main" id="{C936865F-1322-827B-6A33-11FF64427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" y="2558"/>
              <a:ext cx="2" cy="1343"/>
            </a:xfrm>
            <a:custGeom>
              <a:avLst/>
              <a:gdLst>
                <a:gd name="T0" fmla="*/ 0 w 1"/>
                <a:gd name="T1" fmla="*/ 8 h 4852"/>
                <a:gd name="T2" fmla="*/ 0 w 1"/>
                <a:gd name="T3" fmla="*/ 0 h 4852"/>
                <a:gd name="T4" fmla="*/ 32 w 1"/>
                <a:gd name="T5" fmla="*/ 0 h 4852"/>
                <a:gd name="T6" fmla="*/ 0 60000 65536"/>
                <a:gd name="T7" fmla="*/ 0 60000 65536"/>
                <a:gd name="T8" fmla="*/ 0 60000 65536"/>
                <a:gd name="T9" fmla="*/ 0 w 1"/>
                <a:gd name="T10" fmla="*/ 0 h 4852"/>
                <a:gd name="T11" fmla="*/ 1 w 1"/>
                <a:gd name="T12" fmla="*/ 4852 h 48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52">
                  <a:moveTo>
                    <a:pt x="0" y="4852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73" name="Freeform 326">
              <a:extLst>
                <a:ext uri="{FF2B5EF4-FFF2-40B4-BE49-F238E27FC236}">
                  <a16:creationId xmlns:a16="http://schemas.microsoft.com/office/drawing/2014/main" id="{E7E2A2D0-FC30-92B9-F73C-89F9FEF6C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" y="2619"/>
              <a:ext cx="3" cy="1224"/>
            </a:xfrm>
            <a:custGeom>
              <a:avLst/>
              <a:gdLst>
                <a:gd name="T0" fmla="*/ 0 w 1"/>
                <a:gd name="T1" fmla="*/ 7 h 4425"/>
                <a:gd name="T2" fmla="*/ 0 w 1"/>
                <a:gd name="T3" fmla="*/ 0 h 4425"/>
                <a:gd name="T4" fmla="*/ 243 w 1"/>
                <a:gd name="T5" fmla="*/ 0 h 4425"/>
                <a:gd name="T6" fmla="*/ 0 60000 65536"/>
                <a:gd name="T7" fmla="*/ 0 60000 65536"/>
                <a:gd name="T8" fmla="*/ 0 60000 65536"/>
                <a:gd name="T9" fmla="*/ 0 w 1"/>
                <a:gd name="T10" fmla="*/ 0 h 4425"/>
                <a:gd name="T11" fmla="*/ 1 w 1"/>
                <a:gd name="T12" fmla="*/ 4425 h 4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425">
                  <a:moveTo>
                    <a:pt x="0" y="4425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74" name="Freeform 327">
              <a:extLst>
                <a:ext uri="{FF2B5EF4-FFF2-40B4-BE49-F238E27FC236}">
                  <a16:creationId xmlns:a16="http://schemas.microsoft.com/office/drawing/2014/main" id="{3BAFB425-0807-1EC0-103C-A12DEFAC3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" y="3181"/>
              <a:ext cx="1054" cy="3"/>
            </a:xfrm>
            <a:custGeom>
              <a:avLst/>
              <a:gdLst>
                <a:gd name="T0" fmla="*/ 6 w 3798"/>
                <a:gd name="T1" fmla="*/ 0 h 3"/>
                <a:gd name="T2" fmla="*/ 0 w 3798"/>
                <a:gd name="T3" fmla="*/ 0 h 3"/>
                <a:gd name="T4" fmla="*/ 0 w 3798"/>
                <a:gd name="T5" fmla="*/ 0 h 3"/>
                <a:gd name="T6" fmla="*/ 0 60000 65536"/>
                <a:gd name="T7" fmla="*/ 0 60000 65536"/>
                <a:gd name="T8" fmla="*/ 0 60000 65536"/>
                <a:gd name="T9" fmla="*/ 0 w 3798"/>
                <a:gd name="T10" fmla="*/ 0 h 3"/>
                <a:gd name="T11" fmla="*/ 3798 w 3798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98" h="3">
                  <a:moveTo>
                    <a:pt x="3798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75" name="Freeform 328">
              <a:extLst>
                <a:ext uri="{FF2B5EF4-FFF2-40B4-BE49-F238E27FC236}">
                  <a16:creationId xmlns:a16="http://schemas.microsoft.com/office/drawing/2014/main" id="{A4CC9BC8-64B1-DF5E-9E21-40DA06998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" y="3181"/>
              <a:ext cx="1054" cy="3"/>
            </a:xfrm>
            <a:custGeom>
              <a:avLst/>
              <a:gdLst>
                <a:gd name="T0" fmla="*/ 0 w 3799"/>
                <a:gd name="T1" fmla="*/ 0 h 3"/>
                <a:gd name="T2" fmla="*/ 6 w 3799"/>
                <a:gd name="T3" fmla="*/ 0 h 3"/>
                <a:gd name="T4" fmla="*/ 6 w 3799"/>
                <a:gd name="T5" fmla="*/ 0 h 3"/>
                <a:gd name="T6" fmla="*/ 0 60000 65536"/>
                <a:gd name="T7" fmla="*/ 0 60000 65536"/>
                <a:gd name="T8" fmla="*/ 0 60000 65536"/>
                <a:gd name="T9" fmla="*/ 0 w 3799"/>
                <a:gd name="T10" fmla="*/ 0 h 3"/>
                <a:gd name="T11" fmla="*/ 3799 w 3799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99" h="3">
                  <a:moveTo>
                    <a:pt x="0" y="0"/>
                  </a:moveTo>
                  <a:lnTo>
                    <a:pt x="3798" y="0"/>
                  </a:lnTo>
                  <a:lnTo>
                    <a:pt x="3799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76" name="Freeform 329">
              <a:extLst>
                <a:ext uri="{FF2B5EF4-FFF2-40B4-BE49-F238E27FC236}">
                  <a16:creationId xmlns:a16="http://schemas.microsoft.com/office/drawing/2014/main" id="{EA717ADE-AAA5-C50B-9D0B-225DBAEBB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9" y="2544"/>
              <a:ext cx="535" cy="532"/>
            </a:xfrm>
            <a:custGeom>
              <a:avLst/>
              <a:gdLst>
                <a:gd name="T0" fmla="*/ 0 w 1923"/>
                <a:gd name="T1" fmla="*/ 3 h 1924"/>
                <a:gd name="T2" fmla="*/ 3 w 1923"/>
                <a:gd name="T3" fmla="*/ 0 h 1924"/>
                <a:gd name="T4" fmla="*/ 3 w 1923"/>
                <a:gd name="T5" fmla="*/ 0 h 1924"/>
                <a:gd name="T6" fmla="*/ 0 60000 65536"/>
                <a:gd name="T7" fmla="*/ 0 60000 65536"/>
                <a:gd name="T8" fmla="*/ 0 60000 65536"/>
                <a:gd name="T9" fmla="*/ 0 w 1923"/>
                <a:gd name="T10" fmla="*/ 0 h 1924"/>
                <a:gd name="T11" fmla="*/ 1923 w 1923"/>
                <a:gd name="T12" fmla="*/ 1924 h 19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3" h="1924">
                  <a:moveTo>
                    <a:pt x="0" y="1924"/>
                  </a:moveTo>
                  <a:lnTo>
                    <a:pt x="1922" y="0"/>
                  </a:lnTo>
                  <a:lnTo>
                    <a:pt x="1923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77" name="Freeform 330">
              <a:extLst>
                <a:ext uri="{FF2B5EF4-FFF2-40B4-BE49-F238E27FC236}">
                  <a16:creationId xmlns:a16="http://schemas.microsoft.com/office/drawing/2014/main" id="{B739A346-1394-A85E-47AD-12ABB8439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5" y="2550"/>
              <a:ext cx="632" cy="631"/>
            </a:xfrm>
            <a:custGeom>
              <a:avLst/>
              <a:gdLst>
                <a:gd name="T0" fmla="*/ 0 w 2283"/>
                <a:gd name="T1" fmla="*/ 4 h 2283"/>
                <a:gd name="T2" fmla="*/ 4 w 2283"/>
                <a:gd name="T3" fmla="*/ 0 h 2283"/>
                <a:gd name="T4" fmla="*/ 4 w 2283"/>
                <a:gd name="T5" fmla="*/ 0 h 2283"/>
                <a:gd name="T6" fmla="*/ 0 60000 65536"/>
                <a:gd name="T7" fmla="*/ 0 60000 65536"/>
                <a:gd name="T8" fmla="*/ 0 60000 65536"/>
                <a:gd name="T9" fmla="*/ 0 w 2283"/>
                <a:gd name="T10" fmla="*/ 0 h 2283"/>
                <a:gd name="T11" fmla="*/ 2283 w 2283"/>
                <a:gd name="T12" fmla="*/ 2283 h 2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83" h="2283">
                  <a:moveTo>
                    <a:pt x="0" y="2283"/>
                  </a:moveTo>
                  <a:lnTo>
                    <a:pt x="2282" y="0"/>
                  </a:lnTo>
                  <a:lnTo>
                    <a:pt x="2283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78" name="Freeform 331">
              <a:extLst>
                <a:ext uri="{FF2B5EF4-FFF2-40B4-BE49-F238E27FC236}">
                  <a16:creationId xmlns:a16="http://schemas.microsoft.com/office/drawing/2014/main" id="{86A1BC5E-613B-B4D9-A7C6-88A90044D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" y="2852"/>
              <a:ext cx="330" cy="329"/>
            </a:xfrm>
            <a:custGeom>
              <a:avLst/>
              <a:gdLst>
                <a:gd name="T0" fmla="*/ 0 w 1186"/>
                <a:gd name="T1" fmla="*/ 2 h 1187"/>
                <a:gd name="T2" fmla="*/ 2 w 1186"/>
                <a:gd name="T3" fmla="*/ 0 h 1187"/>
                <a:gd name="T4" fmla="*/ 2 w 1186"/>
                <a:gd name="T5" fmla="*/ 0 h 1187"/>
                <a:gd name="T6" fmla="*/ 0 60000 65536"/>
                <a:gd name="T7" fmla="*/ 0 60000 65536"/>
                <a:gd name="T8" fmla="*/ 0 60000 65536"/>
                <a:gd name="T9" fmla="*/ 0 w 1186"/>
                <a:gd name="T10" fmla="*/ 0 h 1187"/>
                <a:gd name="T11" fmla="*/ 1186 w 1186"/>
                <a:gd name="T12" fmla="*/ 1187 h 11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86" h="1187">
                  <a:moveTo>
                    <a:pt x="0" y="1187"/>
                  </a:moveTo>
                  <a:lnTo>
                    <a:pt x="1185" y="0"/>
                  </a:lnTo>
                  <a:lnTo>
                    <a:pt x="118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79" name="Freeform 332">
              <a:extLst>
                <a:ext uri="{FF2B5EF4-FFF2-40B4-BE49-F238E27FC236}">
                  <a16:creationId xmlns:a16="http://schemas.microsoft.com/office/drawing/2014/main" id="{117DECAA-613A-BBAC-D61E-BC2ABDABC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2" y="3560"/>
              <a:ext cx="298" cy="294"/>
            </a:xfrm>
            <a:custGeom>
              <a:avLst/>
              <a:gdLst>
                <a:gd name="T0" fmla="*/ 2 w 1063"/>
                <a:gd name="T1" fmla="*/ 2 h 1065"/>
                <a:gd name="T2" fmla="*/ 0 w 1063"/>
                <a:gd name="T3" fmla="*/ 0 h 1065"/>
                <a:gd name="T4" fmla="*/ 0 w 1063"/>
                <a:gd name="T5" fmla="*/ 0 h 1065"/>
                <a:gd name="T6" fmla="*/ 0 60000 65536"/>
                <a:gd name="T7" fmla="*/ 0 60000 65536"/>
                <a:gd name="T8" fmla="*/ 0 60000 65536"/>
                <a:gd name="T9" fmla="*/ 0 w 1063"/>
                <a:gd name="T10" fmla="*/ 0 h 1065"/>
                <a:gd name="T11" fmla="*/ 1063 w 1063"/>
                <a:gd name="T12" fmla="*/ 1065 h 10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3" h="1065">
                  <a:moveTo>
                    <a:pt x="1063" y="1065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80" name="Freeform 333">
              <a:extLst>
                <a:ext uri="{FF2B5EF4-FFF2-40B4-BE49-F238E27FC236}">
                  <a16:creationId xmlns:a16="http://schemas.microsoft.com/office/drawing/2014/main" id="{06522A13-F4D8-AB3F-EE53-FCADF5F78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" y="3181"/>
              <a:ext cx="752" cy="751"/>
            </a:xfrm>
            <a:custGeom>
              <a:avLst/>
              <a:gdLst>
                <a:gd name="T0" fmla="*/ 4 w 2706"/>
                <a:gd name="T1" fmla="*/ 4 h 2707"/>
                <a:gd name="T2" fmla="*/ 0 w 2706"/>
                <a:gd name="T3" fmla="*/ 0 h 2707"/>
                <a:gd name="T4" fmla="*/ 0 w 2706"/>
                <a:gd name="T5" fmla="*/ 0 h 2707"/>
                <a:gd name="T6" fmla="*/ 0 60000 65536"/>
                <a:gd name="T7" fmla="*/ 0 60000 65536"/>
                <a:gd name="T8" fmla="*/ 0 60000 65536"/>
                <a:gd name="T9" fmla="*/ 0 w 2706"/>
                <a:gd name="T10" fmla="*/ 0 h 2707"/>
                <a:gd name="T11" fmla="*/ 2706 w 2706"/>
                <a:gd name="T12" fmla="*/ 2707 h 27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06" h="2707">
                  <a:moveTo>
                    <a:pt x="2706" y="2707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81" name="Freeform 334">
              <a:extLst>
                <a:ext uri="{FF2B5EF4-FFF2-40B4-BE49-F238E27FC236}">
                  <a16:creationId xmlns:a16="http://schemas.microsoft.com/office/drawing/2014/main" id="{EA1266A7-8BF5-9436-546E-1FE4024C4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3181"/>
              <a:ext cx="538" cy="538"/>
            </a:xfrm>
            <a:custGeom>
              <a:avLst/>
              <a:gdLst>
                <a:gd name="T0" fmla="*/ 3 w 1941"/>
                <a:gd name="T1" fmla="*/ 3 h 1942"/>
                <a:gd name="T2" fmla="*/ 0 w 1941"/>
                <a:gd name="T3" fmla="*/ 0 h 1942"/>
                <a:gd name="T4" fmla="*/ 0 w 1941"/>
                <a:gd name="T5" fmla="*/ 0 h 1942"/>
                <a:gd name="T6" fmla="*/ 0 60000 65536"/>
                <a:gd name="T7" fmla="*/ 0 60000 65536"/>
                <a:gd name="T8" fmla="*/ 0 60000 65536"/>
                <a:gd name="T9" fmla="*/ 0 w 1941"/>
                <a:gd name="T10" fmla="*/ 0 h 1942"/>
                <a:gd name="T11" fmla="*/ 1941 w 1941"/>
                <a:gd name="T12" fmla="*/ 1942 h 19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1" h="1942">
                  <a:moveTo>
                    <a:pt x="1941" y="1942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82" name="Freeform 335">
              <a:extLst>
                <a:ext uri="{FF2B5EF4-FFF2-40B4-BE49-F238E27FC236}">
                  <a16:creationId xmlns:a16="http://schemas.microsoft.com/office/drawing/2014/main" id="{21550A14-139B-33C5-57BC-A9188190B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3181"/>
              <a:ext cx="197" cy="197"/>
            </a:xfrm>
            <a:custGeom>
              <a:avLst/>
              <a:gdLst>
                <a:gd name="T0" fmla="*/ 1 w 715"/>
                <a:gd name="T1" fmla="*/ 1 h 716"/>
                <a:gd name="T2" fmla="*/ 0 w 715"/>
                <a:gd name="T3" fmla="*/ 0 h 716"/>
                <a:gd name="T4" fmla="*/ 0 w 715"/>
                <a:gd name="T5" fmla="*/ 0 h 716"/>
                <a:gd name="T6" fmla="*/ 0 60000 65536"/>
                <a:gd name="T7" fmla="*/ 0 60000 65536"/>
                <a:gd name="T8" fmla="*/ 0 60000 65536"/>
                <a:gd name="T9" fmla="*/ 0 w 715"/>
                <a:gd name="T10" fmla="*/ 0 h 716"/>
                <a:gd name="T11" fmla="*/ 715 w 715"/>
                <a:gd name="T12" fmla="*/ 716 h 7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5" h="716">
                  <a:moveTo>
                    <a:pt x="715" y="716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83" name="Oval 336">
              <a:extLst>
                <a:ext uri="{FF2B5EF4-FFF2-40B4-BE49-F238E27FC236}">
                  <a16:creationId xmlns:a16="http://schemas.microsoft.com/office/drawing/2014/main" id="{F31CED4E-FFA9-89EF-F384-BF82FFB43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" y="2522"/>
              <a:ext cx="1428" cy="14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63153" name="Oval 337">
            <a:extLst>
              <a:ext uri="{FF2B5EF4-FFF2-40B4-BE49-F238E27FC236}">
                <a16:creationId xmlns:a16="http://schemas.microsoft.com/office/drawing/2014/main" id="{389B4A13-921A-CCF5-93F9-8F54AED4B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476" y="2703513"/>
            <a:ext cx="455613" cy="4556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endParaRPr lang="zh-CN" altLang="en-US"/>
          </a:p>
        </p:txBody>
      </p:sp>
      <p:grpSp>
        <p:nvGrpSpPr>
          <p:cNvPr id="57360" name="Group 338">
            <a:extLst>
              <a:ext uri="{FF2B5EF4-FFF2-40B4-BE49-F238E27FC236}">
                <a16:creationId xmlns:a16="http://schemas.microsoft.com/office/drawing/2014/main" id="{08522A29-E4E8-929F-95A8-2C77A808AB31}"/>
              </a:ext>
            </a:extLst>
          </p:cNvPr>
          <p:cNvGrpSpPr>
            <a:grpSpLocks/>
          </p:cNvGrpSpPr>
          <p:nvPr/>
        </p:nvGrpSpPr>
        <p:grpSpPr bwMode="auto">
          <a:xfrm>
            <a:off x="6126164" y="1362075"/>
            <a:ext cx="2238375" cy="2757488"/>
            <a:chOff x="3014" y="348"/>
            <a:chExt cx="1570" cy="1934"/>
          </a:xfrm>
        </p:grpSpPr>
        <p:sp>
          <p:nvSpPr>
            <p:cNvPr id="57363" name="Freeform 339">
              <a:extLst>
                <a:ext uri="{FF2B5EF4-FFF2-40B4-BE49-F238E27FC236}">
                  <a16:creationId xmlns:a16="http://schemas.microsoft.com/office/drawing/2014/main" id="{86A0CF64-C76C-26C8-CF60-11EE8ADE2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" y="348"/>
              <a:ext cx="3" cy="1934"/>
            </a:xfrm>
            <a:custGeom>
              <a:avLst/>
              <a:gdLst>
                <a:gd name="T0" fmla="*/ 0 w 2"/>
                <a:gd name="T1" fmla="*/ 0 h 8559"/>
                <a:gd name="T2" fmla="*/ 0 w 2"/>
                <a:gd name="T3" fmla="*/ 5 h 8559"/>
                <a:gd name="T4" fmla="*/ 15 w 2"/>
                <a:gd name="T5" fmla="*/ 5 h 8559"/>
                <a:gd name="T6" fmla="*/ 0 60000 65536"/>
                <a:gd name="T7" fmla="*/ 0 60000 65536"/>
                <a:gd name="T8" fmla="*/ 0 60000 65536"/>
                <a:gd name="T9" fmla="*/ 0 w 2"/>
                <a:gd name="T10" fmla="*/ 0 h 8559"/>
                <a:gd name="T11" fmla="*/ 2 w 2"/>
                <a:gd name="T12" fmla="*/ 8559 h 85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8559">
                  <a:moveTo>
                    <a:pt x="0" y="0"/>
                  </a:moveTo>
                  <a:lnTo>
                    <a:pt x="0" y="8559"/>
                  </a:lnTo>
                  <a:lnTo>
                    <a:pt x="2" y="8559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64" name="Freeform 340">
              <a:extLst>
                <a:ext uri="{FF2B5EF4-FFF2-40B4-BE49-F238E27FC236}">
                  <a16:creationId xmlns:a16="http://schemas.microsoft.com/office/drawing/2014/main" id="{EDB15768-818F-A97E-6EA5-BDEC663E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793"/>
              <a:ext cx="3" cy="653"/>
            </a:xfrm>
            <a:custGeom>
              <a:avLst/>
              <a:gdLst>
                <a:gd name="T0" fmla="*/ 0 w 1"/>
                <a:gd name="T1" fmla="*/ 0 h 2892"/>
                <a:gd name="T2" fmla="*/ 0 w 1"/>
                <a:gd name="T3" fmla="*/ 2 h 2892"/>
                <a:gd name="T4" fmla="*/ 243 w 1"/>
                <a:gd name="T5" fmla="*/ 2 h 2892"/>
                <a:gd name="T6" fmla="*/ 0 60000 65536"/>
                <a:gd name="T7" fmla="*/ 0 60000 65536"/>
                <a:gd name="T8" fmla="*/ 0 60000 65536"/>
                <a:gd name="T9" fmla="*/ 0 w 1"/>
                <a:gd name="T10" fmla="*/ 0 h 2892"/>
                <a:gd name="T11" fmla="*/ 1 w 1"/>
                <a:gd name="T12" fmla="*/ 2892 h 28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892">
                  <a:moveTo>
                    <a:pt x="0" y="0"/>
                  </a:moveTo>
                  <a:lnTo>
                    <a:pt x="0" y="2892"/>
                  </a:lnTo>
                  <a:lnTo>
                    <a:pt x="1" y="2892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65" name="Freeform 341">
              <a:extLst>
                <a:ext uri="{FF2B5EF4-FFF2-40B4-BE49-F238E27FC236}">
                  <a16:creationId xmlns:a16="http://schemas.microsoft.com/office/drawing/2014/main" id="{AE78DA77-E954-C2B5-FAF4-DA206E40E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" y="793"/>
              <a:ext cx="2" cy="653"/>
            </a:xfrm>
            <a:custGeom>
              <a:avLst/>
              <a:gdLst>
                <a:gd name="T0" fmla="*/ 0 w 1"/>
                <a:gd name="T1" fmla="*/ 2 h 2892"/>
                <a:gd name="T2" fmla="*/ 0 w 1"/>
                <a:gd name="T3" fmla="*/ 0 h 2892"/>
                <a:gd name="T4" fmla="*/ 32 w 1"/>
                <a:gd name="T5" fmla="*/ 0 h 2892"/>
                <a:gd name="T6" fmla="*/ 0 60000 65536"/>
                <a:gd name="T7" fmla="*/ 0 60000 65536"/>
                <a:gd name="T8" fmla="*/ 0 60000 65536"/>
                <a:gd name="T9" fmla="*/ 0 w 1"/>
                <a:gd name="T10" fmla="*/ 0 h 2892"/>
                <a:gd name="T11" fmla="*/ 1 w 1"/>
                <a:gd name="T12" fmla="*/ 2892 h 28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892">
                  <a:moveTo>
                    <a:pt x="0" y="2892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66" name="Freeform 342">
              <a:extLst>
                <a:ext uri="{FF2B5EF4-FFF2-40B4-BE49-F238E27FC236}">
                  <a16:creationId xmlns:a16="http://schemas.microsoft.com/office/drawing/2014/main" id="{4C2743BC-F54F-E615-ADDE-C788E6B95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1446"/>
              <a:ext cx="1568" cy="2"/>
            </a:xfrm>
            <a:custGeom>
              <a:avLst/>
              <a:gdLst>
                <a:gd name="T0" fmla="*/ 0 w 6937"/>
                <a:gd name="T1" fmla="*/ 0 h 2"/>
                <a:gd name="T2" fmla="*/ 4 w 6937"/>
                <a:gd name="T3" fmla="*/ 0 h 2"/>
                <a:gd name="T4" fmla="*/ 4 w 6937"/>
                <a:gd name="T5" fmla="*/ 0 h 2"/>
                <a:gd name="T6" fmla="*/ 0 60000 65536"/>
                <a:gd name="T7" fmla="*/ 0 60000 65536"/>
                <a:gd name="T8" fmla="*/ 0 60000 65536"/>
                <a:gd name="T9" fmla="*/ 0 w 6937"/>
                <a:gd name="T10" fmla="*/ 0 h 2"/>
                <a:gd name="T11" fmla="*/ 6937 w 6937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37" h="2">
                  <a:moveTo>
                    <a:pt x="0" y="0"/>
                  </a:moveTo>
                  <a:lnTo>
                    <a:pt x="6936" y="0"/>
                  </a:lnTo>
                  <a:lnTo>
                    <a:pt x="6937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67" name="Freeform 343">
              <a:extLst>
                <a:ext uri="{FF2B5EF4-FFF2-40B4-BE49-F238E27FC236}">
                  <a16:creationId xmlns:a16="http://schemas.microsoft.com/office/drawing/2014/main" id="{5C79EC74-7263-E316-1E91-BAFE4B77F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793"/>
              <a:ext cx="1568" cy="2"/>
            </a:xfrm>
            <a:custGeom>
              <a:avLst/>
              <a:gdLst>
                <a:gd name="T0" fmla="*/ 4 w 6936"/>
                <a:gd name="T1" fmla="*/ 0 h 2"/>
                <a:gd name="T2" fmla="*/ 0 w 6936"/>
                <a:gd name="T3" fmla="*/ 0 h 2"/>
                <a:gd name="T4" fmla="*/ 0 w 6936"/>
                <a:gd name="T5" fmla="*/ 0 h 2"/>
                <a:gd name="T6" fmla="*/ 0 60000 65536"/>
                <a:gd name="T7" fmla="*/ 0 60000 65536"/>
                <a:gd name="T8" fmla="*/ 0 60000 65536"/>
                <a:gd name="T9" fmla="*/ 0 w 6936"/>
                <a:gd name="T10" fmla="*/ 0 h 2"/>
                <a:gd name="T11" fmla="*/ 6936 w 693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36" h="2">
                  <a:moveTo>
                    <a:pt x="6936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68" name="Freeform 344">
              <a:extLst>
                <a:ext uri="{FF2B5EF4-FFF2-40B4-BE49-F238E27FC236}">
                  <a16:creationId xmlns:a16="http://schemas.microsoft.com/office/drawing/2014/main" id="{90F68024-EC44-8FFD-C443-7C80ADFB2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1446"/>
              <a:ext cx="3" cy="522"/>
            </a:xfrm>
            <a:custGeom>
              <a:avLst/>
              <a:gdLst>
                <a:gd name="T0" fmla="*/ 0 w 1"/>
                <a:gd name="T1" fmla="*/ 0 h 2313"/>
                <a:gd name="T2" fmla="*/ 0 w 1"/>
                <a:gd name="T3" fmla="*/ 1 h 2313"/>
                <a:gd name="T4" fmla="*/ 243 w 1"/>
                <a:gd name="T5" fmla="*/ 1 h 2313"/>
                <a:gd name="T6" fmla="*/ 0 60000 65536"/>
                <a:gd name="T7" fmla="*/ 0 60000 65536"/>
                <a:gd name="T8" fmla="*/ 0 60000 65536"/>
                <a:gd name="T9" fmla="*/ 0 w 1"/>
                <a:gd name="T10" fmla="*/ 0 h 2313"/>
                <a:gd name="T11" fmla="*/ 1 w 1"/>
                <a:gd name="T12" fmla="*/ 2313 h 23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313">
                  <a:moveTo>
                    <a:pt x="0" y="0"/>
                  </a:moveTo>
                  <a:lnTo>
                    <a:pt x="0" y="2313"/>
                  </a:lnTo>
                  <a:lnTo>
                    <a:pt x="1" y="2313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69" name="Freeform 345">
              <a:extLst>
                <a:ext uri="{FF2B5EF4-FFF2-40B4-BE49-F238E27FC236}">
                  <a16:creationId xmlns:a16="http://schemas.microsoft.com/office/drawing/2014/main" id="{3CBCF6BB-1FF0-016F-D4D0-CF7C3757D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" y="1446"/>
              <a:ext cx="2" cy="522"/>
            </a:xfrm>
            <a:custGeom>
              <a:avLst/>
              <a:gdLst>
                <a:gd name="T0" fmla="*/ 0 w 1"/>
                <a:gd name="T1" fmla="*/ 1 h 2313"/>
                <a:gd name="T2" fmla="*/ 0 w 1"/>
                <a:gd name="T3" fmla="*/ 0 h 2313"/>
                <a:gd name="T4" fmla="*/ 32 w 1"/>
                <a:gd name="T5" fmla="*/ 0 h 2313"/>
                <a:gd name="T6" fmla="*/ 0 60000 65536"/>
                <a:gd name="T7" fmla="*/ 0 60000 65536"/>
                <a:gd name="T8" fmla="*/ 0 60000 65536"/>
                <a:gd name="T9" fmla="*/ 0 w 1"/>
                <a:gd name="T10" fmla="*/ 0 h 2313"/>
                <a:gd name="T11" fmla="*/ 1 w 1"/>
                <a:gd name="T12" fmla="*/ 2313 h 23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313">
                  <a:moveTo>
                    <a:pt x="0" y="2313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70" name="Freeform 346">
              <a:extLst>
                <a:ext uri="{FF2B5EF4-FFF2-40B4-BE49-F238E27FC236}">
                  <a16:creationId xmlns:a16="http://schemas.microsoft.com/office/drawing/2014/main" id="{015FB609-961C-AE5F-286E-37ECF38E0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1968"/>
              <a:ext cx="1568" cy="2"/>
            </a:xfrm>
            <a:custGeom>
              <a:avLst/>
              <a:gdLst>
                <a:gd name="T0" fmla="*/ 0 w 6937"/>
                <a:gd name="T1" fmla="*/ 0 h 2"/>
                <a:gd name="T2" fmla="*/ 4 w 6937"/>
                <a:gd name="T3" fmla="*/ 0 h 2"/>
                <a:gd name="T4" fmla="*/ 4 w 6937"/>
                <a:gd name="T5" fmla="*/ 0 h 2"/>
                <a:gd name="T6" fmla="*/ 0 60000 65536"/>
                <a:gd name="T7" fmla="*/ 0 60000 65536"/>
                <a:gd name="T8" fmla="*/ 0 60000 65536"/>
                <a:gd name="T9" fmla="*/ 0 w 6937"/>
                <a:gd name="T10" fmla="*/ 0 h 2"/>
                <a:gd name="T11" fmla="*/ 6937 w 6937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37" h="2">
                  <a:moveTo>
                    <a:pt x="0" y="0"/>
                  </a:moveTo>
                  <a:lnTo>
                    <a:pt x="6936" y="0"/>
                  </a:lnTo>
                  <a:lnTo>
                    <a:pt x="6937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71" name="Freeform 347">
              <a:extLst>
                <a:ext uri="{FF2B5EF4-FFF2-40B4-BE49-F238E27FC236}">
                  <a16:creationId xmlns:a16="http://schemas.microsoft.com/office/drawing/2014/main" id="{DE65BE60-F860-C960-6E8C-AC8EA596D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1446"/>
              <a:ext cx="1568" cy="2"/>
            </a:xfrm>
            <a:custGeom>
              <a:avLst/>
              <a:gdLst>
                <a:gd name="T0" fmla="*/ 4 w 6936"/>
                <a:gd name="T1" fmla="*/ 0 h 2"/>
                <a:gd name="T2" fmla="*/ 0 w 6936"/>
                <a:gd name="T3" fmla="*/ 0 h 2"/>
                <a:gd name="T4" fmla="*/ 0 w 6936"/>
                <a:gd name="T5" fmla="*/ 0 h 2"/>
                <a:gd name="T6" fmla="*/ 0 60000 65536"/>
                <a:gd name="T7" fmla="*/ 0 60000 65536"/>
                <a:gd name="T8" fmla="*/ 0 60000 65536"/>
                <a:gd name="T9" fmla="*/ 0 w 6936"/>
                <a:gd name="T10" fmla="*/ 0 h 2"/>
                <a:gd name="T11" fmla="*/ 6936 w 693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36" h="2">
                  <a:moveTo>
                    <a:pt x="6936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15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73F94881-2EEC-509D-8C2C-7B39535F294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84400" y="214314"/>
            <a:ext cx="7772400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） 螺栓连接的简化画法</a:t>
            </a:r>
          </a:p>
        </p:txBody>
      </p:sp>
      <p:sp>
        <p:nvSpPr>
          <p:cNvPr id="59395" name="灯片编号占位符 4">
            <a:extLst>
              <a:ext uri="{FF2B5EF4-FFF2-40B4-BE49-F238E27FC236}">
                <a16:creationId xmlns:a16="http://schemas.microsoft.com/office/drawing/2014/main" id="{CA8DE389-7B37-910E-F869-4E0717D7AC20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966479" y="6412076"/>
            <a:ext cx="259043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1DB88C65-0903-498F-9CBD-33143C763363}" type="slidenum">
              <a:rPr kumimoji="0" lang="en-US" altLang="zh-CN" sz="1100" b="0">
                <a:solidFill>
                  <a:srgbClr val="636363"/>
                </a:solidFill>
              </a:rPr>
              <a:pPr/>
              <a:t>29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grpSp>
        <p:nvGrpSpPr>
          <p:cNvPr id="59396" name="Group 279">
            <a:extLst>
              <a:ext uri="{FF2B5EF4-FFF2-40B4-BE49-F238E27FC236}">
                <a16:creationId xmlns:a16="http://schemas.microsoft.com/office/drawing/2014/main" id="{24E583C1-0BB1-4931-E614-916A739C13A7}"/>
              </a:ext>
            </a:extLst>
          </p:cNvPr>
          <p:cNvGrpSpPr>
            <a:grpSpLocks/>
          </p:cNvGrpSpPr>
          <p:nvPr/>
        </p:nvGrpSpPr>
        <p:grpSpPr bwMode="auto">
          <a:xfrm>
            <a:off x="3173414" y="1001714"/>
            <a:ext cx="5553075" cy="5667375"/>
            <a:chOff x="1039" y="546"/>
            <a:chExt cx="3498" cy="3570"/>
          </a:xfrm>
        </p:grpSpPr>
        <p:sp>
          <p:nvSpPr>
            <p:cNvPr id="59399" name="Oval 275">
              <a:extLst>
                <a:ext uri="{FF2B5EF4-FFF2-40B4-BE49-F238E27FC236}">
                  <a16:creationId xmlns:a16="http://schemas.microsoft.com/office/drawing/2014/main" id="{019DBA73-0659-8D0F-6858-8152D2EA5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9" y="3232"/>
              <a:ext cx="438" cy="43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9400" name="Oval 274">
              <a:extLst>
                <a:ext uri="{FF2B5EF4-FFF2-40B4-BE49-F238E27FC236}">
                  <a16:creationId xmlns:a16="http://schemas.microsoft.com/office/drawing/2014/main" id="{7760C783-442F-28CA-93AC-0547CE141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" y="2972"/>
              <a:ext cx="958" cy="95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59401" name="Group 278">
              <a:extLst>
                <a:ext uri="{FF2B5EF4-FFF2-40B4-BE49-F238E27FC236}">
                  <a16:creationId xmlns:a16="http://schemas.microsoft.com/office/drawing/2014/main" id="{5A8C4D49-20CB-6E47-DDAA-862B278378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39" y="546"/>
              <a:ext cx="3498" cy="3570"/>
              <a:chOff x="1039" y="546"/>
              <a:chExt cx="3498" cy="3570"/>
            </a:xfrm>
          </p:grpSpPr>
          <p:grpSp>
            <p:nvGrpSpPr>
              <p:cNvPr id="59402" name="Group 7">
                <a:extLst>
                  <a:ext uri="{FF2B5EF4-FFF2-40B4-BE49-F238E27FC236}">
                    <a16:creationId xmlns:a16="http://schemas.microsoft.com/office/drawing/2014/main" id="{475EC528-A572-31F7-45E2-FF12918DD7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39" y="546"/>
                <a:ext cx="2063" cy="1956"/>
                <a:chOff x="2373" y="1430"/>
                <a:chExt cx="807" cy="765"/>
              </a:xfrm>
            </p:grpSpPr>
            <p:sp>
              <p:nvSpPr>
                <p:cNvPr id="59555" name="Freeform 8">
                  <a:extLst>
                    <a:ext uri="{FF2B5EF4-FFF2-40B4-BE49-F238E27FC236}">
                      <a16:creationId xmlns:a16="http://schemas.microsoft.com/office/drawing/2014/main" id="{B92B1C97-23D8-113A-9B32-816B148168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9" y="1529"/>
                  <a:ext cx="225" cy="1"/>
                </a:xfrm>
                <a:custGeom>
                  <a:avLst/>
                  <a:gdLst>
                    <a:gd name="T0" fmla="*/ 0 w 2025"/>
                    <a:gd name="T1" fmla="*/ 0 h 1"/>
                    <a:gd name="T2" fmla="*/ 0 w 2025"/>
                    <a:gd name="T3" fmla="*/ 0 h 1"/>
                    <a:gd name="T4" fmla="*/ 0 w 202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025"/>
                    <a:gd name="T10" fmla="*/ 0 h 1"/>
                    <a:gd name="T11" fmla="*/ 2025 w 202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25" h="1">
                      <a:moveTo>
                        <a:pt x="2025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56" name="Freeform 9">
                  <a:extLst>
                    <a:ext uri="{FF2B5EF4-FFF2-40B4-BE49-F238E27FC236}">
                      <a16:creationId xmlns:a16="http://schemas.microsoft.com/office/drawing/2014/main" id="{525039C3-0261-9C64-D7E1-D873ED2711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9" y="1663"/>
                  <a:ext cx="185" cy="1"/>
                </a:xfrm>
                <a:custGeom>
                  <a:avLst/>
                  <a:gdLst>
                    <a:gd name="T0" fmla="*/ 0 w 1668"/>
                    <a:gd name="T1" fmla="*/ 0 h 1"/>
                    <a:gd name="T2" fmla="*/ 0 w 1668"/>
                    <a:gd name="T3" fmla="*/ 0 h 1"/>
                    <a:gd name="T4" fmla="*/ 0 w 166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668"/>
                    <a:gd name="T10" fmla="*/ 0 h 1"/>
                    <a:gd name="T11" fmla="*/ 1668 w 166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8" h="1">
                      <a:moveTo>
                        <a:pt x="1668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57" name="Freeform 10">
                  <a:extLst>
                    <a:ext uri="{FF2B5EF4-FFF2-40B4-BE49-F238E27FC236}">
                      <a16:creationId xmlns:a16="http://schemas.microsoft.com/office/drawing/2014/main" id="{DB2C144B-86F2-3C9D-DECD-AC9CB86E20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3" y="1555"/>
                  <a:ext cx="1" cy="82"/>
                </a:xfrm>
                <a:custGeom>
                  <a:avLst/>
                  <a:gdLst>
                    <a:gd name="T0" fmla="*/ 0 w 1"/>
                    <a:gd name="T1" fmla="*/ 0 h 739"/>
                    <a:gd name="T2" fmla="*/ 0 w 1"/>
                    <a:gd name="T3" fmla="*/ 0 h 739"/>
                    <a:gd name="T4" fmla="*/ 1 w 1"/>
                    <a:gd name="T5" fmla="*/ 0 h 739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39"/>
                    <a:gd name="T11" fmla="*/ 1 w 1"/>
                    <a:gd name="T12" fmla="*/ 739 h 73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39">
                      <a:moveTo>
                        <a:pt x="0" y="0"/>
                      </a:moveTo>
                      <a:lnTo>
                        <a:pt x="0" y="739"/>
                      </a:lnTo>
                      <a:lnTo>
                        <a:pt x="1" y="739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58" name="Freeform 11">
                  <a:extLst>
                    <a:ext uri="{FF2B5EF4-FFF2-40B4-BE49-F238E27FC236}">
                      <a16:creationId xmlns:a16="http://schemas.microsoft.com/office/drawing/2014/main" id="{A0292A4B-4420-4E29-4EAC-B143D69277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529"/>
                  <a:ext cx="9" cy="26"/>
                </a:xfrm>
                <a:custGeom>
                  <a:avLst/>
                  <a:gdLst>
                    <a:gd name="T0" fmla="*/ 0 w 78"/>
                    <a:gd name="T1" fmla="*/ 0 h 233"/>
                    <a:gd name="T2" fmla="*/ 0 w 78"/>
                    <a:gd name="T3" fmla="*/ 0 h 233"/>
                    <a:gd name="T4" fmla="*/ 0 w 78"/>
                    <a:gd name="T5" fmla="*/ 0 h 233"/>
                    <a:gd name="T6" fmla="*/ 0 w 78"/>
                    <a:gd name="T7" fmla="*/ 0 h 2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8"/>
                    <a:gd name="T13" fmla="*/ 0 h 233"/>
                    <a:gd name="T14" fmla="*/ 78 w 78"/>
                    <a:gd name="T15" fmla="*/ 233 h 2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8" h="233">
                      <a:moveTo>
                        <a:pt x="0" y="233"/>
                      </a:moveTo>
                      <a:lnTo>
                        <a:pt x="78" y="233"/>
                      </a:lnTo>
                      <a:lnTo>
                        <a:pt x="39" y="0"/>
                      </a:lnTo>
                      <a:lnTo>
                        <a:pt x="0" y="23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59" name="Freeform 12">
                  <a:extLst>
                    <a:ext uri="{FF2B5EF4-FFF2-40B4-BE49-F238E27FC236}">
                      <a16:creationId xmlns:a16="http://schemas.microsoft.com/office/drawing/2014/main" id="{C9D91D08-5562-1A69-0C37-AC3CAAB2C1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529"/>
                  <a:ext cx="9" cy="26"/>
                </a:xfrm>
                <a:custGeom>
                  <a:avLst/>
                  <a:gdLst>
                    <a:gd name="T0" fmla="*/ 0 w 78"/>
                    <a:gd name="T1" fmla="*/ 0 h 233"/>
                    <a:gd name="T2" fmla="*/ 0 w 78"/>
                    <a:gd name="T3" fmla="*/ 0 h 233"/>
                    <a:gd name="T4" fmla="*/ 0 w 78"/>
                    <a:gd name="T5" fmla="*/ 0 h 233"/>
                    <a:gd name="T6" fmla="*/ 0 w 78"/>
                    <a:gd name="T7" fmla="*/ 0 h 2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8"/>
                    <a:gd name="T13" fmla="*/ 0 h 233"/>
                    <a:gd name="T14" fmla="*/ 78 w 78"/>
                    <a:gd name="T15" fmla="*/ 233 h 2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8" h="233">
                      <a:moveTo>
                        <a:pt x="0" y="233"/>
                      </a:moveTo>
                      <a:lnTo>
                        <a:pt x="78" y="233"/>
                      </a:lnTo>
                      <a:lnTo>
                        <a:pt x="39" y="0"/>
                      </a:lnTo>
                      <a:lnTo>
                        <a:pt x="0" y="23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60" name="Freeform 13">
                  <a:extLst>
                    <a:ext uri="{FF2B5EF4-FFF2-40B4-BE49-F238E27FC236}">
                      <a16:creationId xmlns:a16="http://schemas.microsoft.com/office/drawing/2014/main" id="{28D56611-6D47-A9F4-99BE-87089AADDC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637"/>
                  <a:ext cx="9" cy="26"/>
                </a:xfrm>
                <a:custGeom>
                  <a:avLst/>
                  <a:gdLst>
                    <a:gd name="T0" fmla="*/ 0 w 78"/>
                    <a:gd name="T1" fmla="*/ 0 h 232"/>
                    <a:gd name="T2" fmla="*/ 0 w 78"/>
                    <a:gd name="T3" fmla="*/ 0 h 232"/>
                    <a:gd name="T4" fmla="*/ 0 w 78"/>
                    <a:gd name="T5" fmla="*/ 0 h 232"/>
                    <a:gd name="T6" fmla="*/ 0 w 78"/>
                    <a:gd name="T7" fmla="*/ 0 h 2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8"/>
                    <a:gd name="T13" fmla="*/ 0 h 232"/>
                    <a:gd name="T14" fmla="*/ 78 w 78"/>
                    <a:gd name="T15" fmla="*/ 232 h 2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8" h="232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39" y="2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61" name="Freeform 14">
                  <a:extLst>
                    <a:ext uri="{FF2B5EF4-FFF2-40B4-BE49-F238E27FC236}">
                      <a16:creationId xmlns:a16="http://schemas.microsoft.com/office/drawing/2014/main" id="{B8A64393-B15D-7494-FC33-A5D36FE75B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637"/>
                  <a:ext cx="9" cy="26"/>
                </a:xfrm>
                <a:custGeom>
                  <a:avLst/>
                  <a:gdLst>
                    <a:gd name="T0" fmla="*/ 0 w 78"/>
                    <a:gd name="T1" fmla="*/ 0 h 232"/>
                    <a:gd name="T2" fmla="*/ 0 w 78"/>
                    <a:gd name="T3" fmla="*/ 0 h 232"/>
                    <a:gd name="T4" fmla="*/ 0 w 78"/>
                    <a:gd name="T5" fmla="*/ 0 h 232"/>
                    <a:gd name="T6" fmla="*/ 0 w 78"/>
                    <a:gd name="T7" fmla="*/ 0 h 2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8"/>
                    <a:gd name="T13" fmla="*/ 0 h 232"/>
                    <a:gd name="T14" fmla="*/ 78 w 78"/>
                    <a:gd name="T15" fmla="*/ 232 h 2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8" h="232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39" y="23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62" name="Freeform 15">
                  <a:extLst>
                    <a:ext uri="{FF2B5EF4-FFF2-40B4-BE49-F238E27FC236}">
                      <a16:creationId xmlns:a16="http://schemas.microsoft.com/office/drawing/2014/main" id="{52D28F4E-B1C4-0272-2AB5-D33FF19A26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1" y="1612"/>
                  <a:ext cx="34" cy="18"/>
                </a:xfrm>
                <a:custGeom>
                  <a:avLst/>
                  <a:gdLst>
                    <a:gd name="T0" fmla="*/ 0 w 311"/>
                    <a:gd name="T1" fmla="*/ 0 h 158"/>
                    <a:gd name="T2" fmla="*/ 0 w 311"/>
                    <a:gd name="T3" fmla="*/ 0 h 158"/>
                    <a:gd name="T4" fmla="*/ 0 w 311"/>
                    <a:gd name="T5" fmla="*/ 0 h 158"/>
                    <a:gd name="T6" fmla="*/ 0 w 311"/>
                    <a:gd name="T7" fmla="*/ 0 h 158"/>
                    <a:gd name="T8" fmla="*/ 0 w 311"/>
                    <a:gd name="T9" fmla="*/ 0 h 158"/>
                    <a:gd name="T10" fmla="*/ 0 w 311"/>
                    <a:gd name="T11" fmla="*/ 0 h 158"/>
                    <a:gd name="T12" fmla="*/ 0 w 311"/>
                    <a:gd name="T13" fmla="*/ 0 h 158"/>
                    <a:gd name="T14" fmla="*/ 0 w 311"/>
                    <a:gd name="T15" fmla="*/ 0 h 158"/>
                    <a:gd name="T16" fmla="*/ 0 w 311"/>
                    <a:gd name="T17" fmla="*/ 0 h 158"/>
                    <a:gd name="T18" fmla="*/ 0 w 311"/>
                    <a:gd name="T19" fmla="*/ 0 h 158"/>
                    <a:gd name="T20" fmla="*/ 0 w 311"/>
                    <a:gd name="T21" fmla="*/ 0 h 158"/>
                    <a:gd name="T22" fmla="*/ 0 w 311"/>
                    <a:gd name="T23" fmla="*/ 0 h 158"/>
                    <a:gd name="T24" fmla="*/ 0 w 311"/>
                    <a:gd name="T25" fmla="*/ 0 h 158"/>
                    <a:gd name="T26" fmla="*/ 0 w 311"/>
                    <a:gd name="T27" fmla="*/ 0 h 158"/>
                    <a:gd name="T28" fmla="*/ 0 w 311"/>
                    <a:gd name="T29" fmla="*/ 0 h 158"/>
                    <a:gd name="T30" fmla="*/ 0 w 311"/>
                    <a:gd name="T31" fmla="*/ 0 h 158"/>
                    <a:gd name="T32" fmla="*/ 0 w 311"/>
                    <a:gd name="T33" fmla="*/ 0 h 158"/>
                    <a:gd name="T34" fmla="*/ 0 w 311"/>
                    <a:gd name="T35" fmla="*/ 0 h 15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11"/>
                    <a:gd name="T55" fmla="*/ 0 h 158"/>
                    <a:gd name="T56" fmla="*/ 311 w 311"/>
                    <a:gd name="T57" fmla="*/ 158 h 15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11" h="158">
                      <a:moveTo>
                        <a:pt x="0" y="46"/>
                      </a:moveTo>
                      <a:lnTo>
                        <a:pt x="14" y="76"/>
                      </a:lnTo>
                      <a:lnTo>
                        <a:pt x="59" y="106"/>
                      </a:lnTo>
                      <a:lnTo>
                        <a:pt x="133" y="135"/>
                      </a:lnTo>
                      <a:lnTo>
                        <a:pt x="177" y="147"/>
                      </a:lnTo>
                      <a:lnTo>
                        <a:pt x="251" y="158"/>
                      </a:lnTo>
                      <a:lnTo>
                        <a:pt x="295" y="152"/>
                      </a:lnTo>
                      <a:lnTo>
                        <a:pt x="311" y="129"/>
                      </a:lnTo>
                      <a:lnTo>
                        <a:pt x="311" y="111"/>
                      </a:lnTo>
                      <a:lnTo>
                        <a:pt x="295" y="81"/>
                      </a:lnTo>
                      <a:lnTo>
                        <a:pt x="251" y="51"/>
                      </a:lnTo>
                      <a:lnTo>
                        <a:pt x="177" y="22"/>
                      </a:lnTo>
                      <a:lnTo>
                        <a:pt x="133" y="11"/>
                      </a:lnTo>
                      <a:lnTo>
                        <a:pt x="59" y="0"/>
                      </a:lnTo>
                      <a:lnTo>
                        <a:pt x="14" y="6"/>
                      </a:lnTo>
                      <a:lnTo>
                        <a:pt x="0" y="28"/>
                      </a:lnTo>
                      <a:lnTo>
                        <a:pt x="0" y="46"/>
                      </a:lnTo>
                      <a:lnTo>
                        <a:pt x="1" y="4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63" name="Freeform 16">
                  <a:extLst>
                    <a:ext uri="{FF2B5EF4-FFF2-40B4-BE49-F238E27FC236}">
                      <a16:creationId xmlns:a16="http://schemas.microsoft.com/office/drawing/2014/main" id="{1D1ED3FA-A4E9-A477-E1F1-79D401ECBC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2" y="1611"/>
                  <a:ext cx="3" cy="1"/>
                </a:xfrm>
                <a:custGeom>
                  <a:avLst/>
                  <a:gdLst>
                    <a:gd name="T0" fmla="*/ 0 w 30"/>
                    <a:gd name="T1" fmla="*/ 0 h 17"/>
                    <a:gd name="T2" fmla="*/ 0 w 30"/>
                    <a:gd name="T3" fmla="*/ 0 h 17"/>
                    <a:gd name="T4" fmla="*/ 0 w 30"/>
                    <a:gd name="T5" fmla="*/ 0 h 17"/>
                    <a:gd name="T6" fmla="*/ 0 w 30"/>
                    <a:gd name="T7" fmla="*/ 0 h 17"/>
                    <a:gd name="T8" fmla="*/ 0 w 30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17"/>
                    <a:gd name="T17" fmla="*/ 30 w 30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17">
                      <a:moveTo>
                        <a:pt x="0" y="4"/>
                      </a:moveTo>
                      <a:lnTo>
                        <a:pt x="14" y="17"/>
                      </a:lnTo>
                      <a:lnTo>
                        <a:pt x="30" y="12"/>
                      </a:lnTo>
                      <a:lnTo>
                        <a:pt x="14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64" name="Freeform 17">
                  <a:extLst>
                    <a:ext uri="{FF2B5EF4-FFF2-40B4-BE49-F238E27FC236}">
                      <a16:creationId xmlns:a16="http://schemas.microsoft.com/office/drawing/2014/main" id="{D6A3E4BA-2CB5-9F5F-3938-3FB1B2FC2C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1" y="1582"/>
                  <a:ext cx="34" cy="19"/>
                </a:xfrm>
                <a:custGeom>
                  <a:avLst/>
                  <a:gdLst>
                    <a:gd name="T0" fmla="*/ 0 w 311"/>
                    <a:gd name="T1" fmla="*/ 0 h 171"/>
                    <a:gd name="T2" fmla="*/ 0 w 311"/>
                    <a:gd name="T3" fmla="*/ 0 h 171"/>
                    <a:gd name="T4" fmla="*/ 0 w 311"/>
                    <a:gd name="T5" fmla="*/ 0 h 171"/>
                    <a:gd name="T6" fmla="*/ 0 w 311"/>
                    <a:gd name="T7" fmla="*/ 0 h 171"/>
                    <a:gd name="T8" fmla="*/ 0 w 311"/>
                    <a:gd name="T9" fmla="*/ 0 h 171"/>
                    <a:gd name="T10" fmla="*/ 0 w 311"/>
                    <a:gd name="T11" fmla="*/ 0 h 171"/>
                    <a:gd name="T12" fmla="*/ 0 w 311"/>
                    <a:gd name="T13" fmla="*/ 0 h 171"/>
                    <a:gd name="T14" fmla="*/ 0 w 311"/>
                    <a:gd name="T15" fmla="*/ 0 h 171"/>
                    <a:gd name="T16" fmla="*/ 0 w 311"/>
                    <a:gd name="T17" fmla="*/ 0 h 171"/>
                    <a:gd name="T18" fmla="*/ 0 w 311"/>
                    <a:gd name="T19" fmla="*/ 0 h 171"/>
                    <a:gd name="T20" fmla="*/ 0 w 311"/>
                    <a:gd name="T21" fmla="*/ 0 h 171"/>
                    <a:gd name="T22" fmla="*/ 0 w 311"/>
                    <a:gd name="T23" fmla="*/ 0 h 171"/>
                    <a:gd name="T24" fmla="*/ 0 w 311"/>
                    <a:gd name="T25" fmla="*/ 0 h 171"/>
                    <a:gd name="T26" fmla="*/ 0 w 311"/>
                    <a:gd name="T27" fmla="*/ 0 h 171"/>
                    <a:gd name="T28" fmla="*/ 0 w 311"/>
                    <a:gd name="T29" fmla="*/ 0 h 171"/>
                    <a:gd name="T30" fmla="*/ 0 w 311"/>
                    <a:gd name="T31" fmla="*/ 0 h 171"/>
                    <a:gd name="T32" fmla="*/ 0 w 311"/>
                    <a:gd name="T33" fmla="*/ 0 h 171"/>
                    <a:gd name="T34" fmla="*/ 0 w 311"/>
                    <a:gd name="T35" fmla="*/ 0 h 171"/>
                    <a:gd name="T36" fmla="*/ 0 w 311"/>
                    <a:gd name="T37" fmla="*/ 0 h 171"/>
                    <a:gd name="T38" fmla="*/ 0 w 311"/>
                    <a:gd name="T39" fmla="*/ 0 h 171"/>
                    <a:gd name="T40" fmla="*/ 0 w 311"/>
                    <a:gd name="T41" fmla="*/ 0 h 171"/>
                    <a:gd name="T42" fmla="*/ 0 w 311"/>
                    <a:gd name="T43" fmla="*/ 0 h 171"/>
                    <a:gd name="T44" fmla="*/ 0 w 311"/>
                    <a:gd name="T45" fmla="*/ 0 h 171"/>
                    <a:gd name="T46" fmla="*/ 0 w 311"/>
                    <a:gd name="T47" fmla="*/ 0 h 171"/>
                    <a:gd name="T48" fmla="*/ 0 w 311"/>
                    <a:gd name="T49" fmla="*/ 0 h 171"/>
                    <a:gd name="T50" fmla="*/ 0 w 311"/>
                    <a:gd name="T51" fmla="*/ 0 h 171"/>
                    <a:gd name="T52" fmla="*/ 0 w 311"/>
                    <a:gd name="T53" fmla="*/ 0 h 171"/>
                    <a:gd name="T54" fmla="*/ 0 w 311"/>
                    <a:gd name="T55" fmla="*/ 0 h 171"/>
                    <a:gd name="T56" fmla="*/ 0 w 311"/>
                    <a:gd name="T57" fmla="*/ 0 h 171"/>
                    <a:gd name="T58" fmla="*/ 0 w 311"/>
                    <a:gd name="T59" fmla="*/ 0 h 17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311"/>
                    <a:gd name="T91" fmla="*/ 0 h 171"/>
                    <a:gd name="T92" fmla="*/ 311 w 311"/>
                    <a:gd name="T93" fmla="*/ 171 h 171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311" h="171">
                      <a:moveTo>
                        <a:pt x="0" y="60"/>
                      </a:moveTo>
                      <a:lnTo>
                        <a:pt x="14" y="90"/>
                      </a:lnTo>
                      <a:lnTo>
                        <a:pt x="44" y="107"/>
                      </a:lnTo>
                      <a:lnTo>
                        <a:pt x="74" y="115"/>
                      </a:lnTo>
                      <a:lnTo>
                        <a:pt x="103" y="114"/>
                      </a:lnTo>
                      <a:lnTo>
                        <a:pt x="118" y="100"/>
                      </a:lnTo>
                      <a:lnTo>
                        <a:pt x="133" y="68"/>
                      </a:lnTo>
                      <a:lnTo>
                        <a:pt x="147" y="45"/>
                      </a:lnTo>
                      <a:lnTo>
                        <a:pt x="177" y="36"/>
                      </a:lnTo>
                      <a:lnTo>
                        <a:pt x="207" y="35"/>
                      </a:lnTo>
                      <a:lnTo>
                        <a:pt x="251" y="46"/>
                      </a:lnTo>
                      <a:lnTo>
                        <a:pt x="281" y="64"/>
                      </a:lnTo>
                      <a:lnTo>
                        <a:pt x="295" y="76"/>
                      </a:lnTo>
                      <a:lnTo>
                        <a:pt x="311" y="107"/>
                      </a:lnTo>
                      <a:lnTo>
                        <a:pt x="311" y="142"/>
                      </a:lnTo>
                      <a:lnTo>
                        <a:pt x="295" y="165"/>
                      </a:lnTo>
                      <a:lnTo>
                        <a:pt x="281" y="170"/>
                      </a:lnTo>
                      <a:lnTo>
                        <a:pt x="251" y="171"/>
                      </a:lnTo>
                      <a:lnTo>
                        <a:pt x="207" y="160"/>
                      </a:lnTo>
                      <a:lnTo>
                        <a:pt x="177" y="142"/>
                      </a:lnTo>
                      <a:lnTo>
                        <a:pt x="147" y="117"/>
                      </a:lnTo>
                      <a:lnTo>
                        <a:pt x="133" y="86"/>
                      </a:lnTo>
                      <a:lnTo>
                        <a:pt x="118" y="46"/>
                      </a:lnTo>
                      <a:lnTo>
                        <a:pt x="103" y="25"/>
                      </a:lnTo>
                      <a:lnTo>
                        <a:pt x="74" y="8"/>
                      </a:lnTo>
                      <a:lnTo>
                        <a:pt x="44" y="0"/>
                      </a:lnTo>
                      <a:lnTo>
                        <a:pt x="14" y="1"/>
                      </a:lnTo>
                      <a:lnTo>
                        <a:pt x="0" y="24"/>
                      </a:lnTo>
                      <a:lnTo>
                        <a:pt x="0" y="60"/>
                      </a:lnTo>
                      <a:lnTo>
                        <a:pt x="1" y="6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65" name="Freeform 18">
                  <a:extLst>
                    <a:ext uri="{FF2B5EF4-FFF2-40B4-BE49-F238E27FC236}">
                      <a16:creationId xmlns:a16="http://schemas.microsoft.com/office/drawing/2014/main" id="{4457DE86-8C16-8D73-C5E2-F2AD1F6741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1" y="1562"/>
                  <a:ext cx="34" cy="9"/>
                </a:xfrm>
                <a:custGeom>
                  <a:avLst/>
                  <a:gdLst>
                    <a:gd name="T0" fmla="*/ 0 w 312"/>
                    <a:gd name="T1" fmla="*/ 0 h 84"/>
                    <a:gd name="T2" fmla="*/ 0 w 312"/>
                    <a:gd name="T3" fmla="*/ 0 h 84"/>
                    <a:gd name="T4" fmla="*/ 0 w 312"/>
                    <a:gd name="T5" fmla="*/ 0 h 84"/>
                    <a:gd name="T6" fmla="*/ 0 60000 65536"/>
                    <a:gd name="T7" fmla="*/ 0 60000 65536"/>
                    <a:gd name="T8" fmla="*/ 0 60000 65536"/>
                    <a:gd name="T9" fmla="*/ 0 w 312"/>
                    <a:gd name="T10" fmla="*/ 0 h 84"/>
                    <a:gd name="T11" fmla="*/ 312 w 312"/>
                    <a:gd name="T12" fmla="*/ 84 h 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2" h="84">
                      <a:moveTo>
                        <a:pt x="0" y="0"/>
                      </a:moveTo>
                      <a:lnTo>
                        <a:pt x="311" y="84"/>
                      </a:lnTo>
                      <a:lnTo>
                        <a:pt x="312" y="84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66" name="Freeform 19">
                  <a:extLst>
                    <a:ext uri="{FF2B5EF4-FFF2-40B4-BE49-F238E27FC236}">
                      <a16:creationId xmlns:a16="http://schemas.microsoft.com/office/drawing/2014/main" id="{EAE47B88-C48E-3B74-C655-2953DDEB16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2" y="1567"/>
                  <a:ext cx="23" cy="14"/>
                </a:xfrm>
                <a:custGeom>
                  <a:avLst/>
                  <a:gdLst>
                    <a:gd name="T0" fmla="*/ 0 w 208"/>
                    <a:gd name="T1" fmla="*/ 0 h 130"/>
                    <a:gd name="T2" fmla="*/ 0 w 208"/>
                    <a:gd name="T3" fmla="*/ 0 h 130"/>
                    <a:gd name="T4" fmla="*/ 0 w 208"/>
                    <a:gd name="T5" fmla="*/ 0 h 130"/>
                    <a:gd name="T6" fmla="*/ 0 w 208"/>
                    <a:gd name="T7" fmla="*/ 0 h 130"/>
                    <a:gd name="T8" fmla="*/ 0 w 208"/>
                    <a:gd name="T9" fmla="*/ 0 h 130"/>
                    <a:gd name="T10" fmla="*/ 0 w 208"/>
                    <a:gd name="T11" fmla="*/ 0 h 130"/>
                    <a:gd name="T12" fmla="*/ 0 w 208"/>
                    <a:gd name="T13" fmla="*/ 0 h 130"/>
                    <a:gd name="T14" fmla="*/ 0 w 208"/>
                    <a:gd name="T15" fmla="*/ 0 h 130"/>
                    <a:gd name="T16" fmla="*/ 0 w 208"/>
                    <a:gd name="T17" fmla="*/ 0 h 130"/>
                    <a:gd name="T18" fmla="*/ 0 w 208"/>
                    <a:gd name="T19" fmla="*/ 0 h 130"/>
                    <a:gd name="T20" fmla="*/ 0 w 208"/>
                    <a:gd name="T21" fmla="*/ 0 h 130"/>
                    <a:gd name="T22" fmla="*/ 0 w 208"/>
                    <a:gd name="T23" fmla="*/ 0 h 130"/>
                    <a:gd name="T24" fmla="*/ 0 w 208"/>
                    <a:gd name="T25" fmla="*/ 0 h 130"/>
                    <a:gd name="T26" fmla="*/ 0 w 208"/>
                    <a:gd name="T27" fmla="*/ 0 h 130"/>
                    <a:gd name="T28" fmla="*/ 0 w 208"/>
                    <a:gd name="T29" fmla="*/ 0 h 13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08"/>
                    <a:gd name="T46" fmla="*/ 0 h 130"/>
                    <a:gd name="T47" fmla="*/ 208 w 208"/>
                    <a:gd name="T48" fmla="*/ 130 h 13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08" h="130">
                      <a:moveTo>
                        <a:pt x="44" y="0"/>
                      </a:moveTo>
                      <a:lnTo>
                        <a:pt x="15" y="10"/>
                      </a:lnTo>
                      <a:lnTo>
                        <a:pt x="0" y="24"/>
                      </a:lnTo>
                      <a:lnTo>
                        <a:pt x="0" y="51"/>
                      </a:lnTo>
                      <a:lnTo>
                        <a:pt x="15" y="72"/>
                      </a:lnTo>
                      <a:lnTo>
                        <a:pt x="44" y="98"/>
                      </a:lnTo>
                      <a:lnTo>
                        <a:pt x="90" y="119"/>
                      </a:lnTo>
                      <a:lnTo>
                        <a:pt x="118" y="127"/>
                      </a:lnTo>
                      <a:lnTo>
                        <a:pt x="164" y="130"/>
                      </a:lnTo>
                      <a:lnTo>
                        <a:pt x="192" y="120"/>
                      </a:lnTo>
                      <a:lnTo>
                        <a:pt x="208" y="106"/>
                      </a:lnTo>
                      <a:lnTo>
                        <a:pt x="208" y="79"/>
                      </a:lnTo>
                      <a:lnTo>
                        <a:pt x="192" y="57"/>
                      </a:lnTo>
                      <a:lnTo>
                        <a:pt x="164" y="32"/>
                      </a:lnTo>
                      <a:lnTo>
                        <a:pt x="165" y="32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67" name="Freeform 20">
                  <a:extLst>
                    <a:ext uri="{FF2B5EF4-FFF2-40B4-BE49-F238E27FC236}">
                      <a16:creationId xmlns:a16="http://schemas.microsoft.com/office/drawing/2014/main" id="{1E92A55B-8D81-BE3F-1EFB-48FD35A61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9" y="1689"/>
                  <a:ext cx="116" cy="1"/>
                </a:xfrm>
                <a:custGeom>
                  <a:avLst/>
                  <a:gdLst>
                    <a:gd name="T0" fmla="*/ 0 w 1047"/>
                    <a:gd name="T1" fmla="*/ 0 h 1"/>
                    <a:gd name="T2" fmla="*/ 0 w 1047"/>
                    <a:gd name="T3" fmla="*/ 0 h 1"/>
                    <a:gd name="T4" fmla="*/ 0 w 104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47"/>
                    <a:gd name="T10" fmla="*/ 0 h 1"/>
                    <a:gd name="T11" fmla="*/ 1047 w 104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47" h="1">
                      <a:moveTo>
                        <a:pt x="1047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68" name="Freeform 21">
                  <a:extLst>
                    <a:ext uri="{FF2B5EF4-FFF2-40B4-BE49-F238E27FC236}">
                      <a16:creationId xmlns:a16="http://schemas.microsoft.com/office/drawing/2014/main" id="{9B69F784-987A-2301-AD2E-37F206F7C7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9" y="1905"/>
                  <a:ext cx="116" cy="1"/>
                </a:xfrm>
                <a:custGeom>
                  <a:avLst/>
                  <a:gdLst>
                    <a:gd name="T0" fmla="*/ 0 w 1047"/>
                    <a:gd name="T1" fmla="*/ 0 h 1"/>
                    <a:gd name="T2" fmla="*/ 0 w 1047"/>
                    <a:gd name="T3" fmla="*/ 0 h 1"/>
                    <a:gd name="T4" fmla="*/ 0 w 104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47"/>
                    <a:gd name="T10" fmla="*/ 0 h 1"/>
                    <a:gd name="T11" fmla="*/ 1047 w 104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47" h="1">
                      <a:moveTo>
                        <a:pt x="1047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69" name="Freeform 22">
                  <a:extLst>
                    <a:ext uri="{FF2B5EF4-FFF2-40B4-BE49-F238E27FC236}">
                      <a16:creationId xmlns:a16="http://schemas.microsoft.com/office/drawing/2014/main" id="{5B3A43BB-66C9-54C8-4D94-071A8D3861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3" y="1715"/>
                  <a:ext cx="1" cy="164"/>
                </a:xfrm>
                <a:custGeom>
                  <a:avLst/>
                  <a:gdLst>
                    <a:gd name="T0" fmla="*/ 0 w 1"/>
                    <a:gd name="T1" fmla="*/ 0 h 1476"/>
                    <a:gd name="T2" fmla="*/ 0 w 1"/>
                    <a:gd name="T3" fmla="*/ 0 h 1476"/>
                    <a:gd name="T4" fmla="*/ 1 w 1"/>
                    <a:gd name="T5" fmla="*/ 0 h 147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476"/>
                    <a:gd name="T11" fmla="*/ 1 w 1"/>
                    <a:gd name="T12" fmla="*/ 1476 h 14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476">
                      <a:moveTo>
                        <a:pt x="0" y="0"/>
                      </a:moveTo>
                      <a:lnTo>
                        <a:pt x="0" y="1476"/>
                      </a:lnTo>
                      <a:lnTo>
                        <a:pt x="1" y="147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70" name="Freeform 23">
                  <a:extLst>
                    <a:ext uri="{FF2B5EF4-FFF2-40B4-BE49-F238E27FC236}">
                      <a16:creationId xmlns:a16="http://schemas.microsoft.com/office/drawing/2014/main" id="{5DDB7C2C-344E-1A33-B6F1-D1EF4E70F8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689"/>
                  <a:ext cx="9" cy="26"/>
                </a:xfrm>
                <a:custGeom>
                  <a:avLst/>
                  <a:gdLst>
                    <a:gd name="T0" fmla="*/ 0 w 78"/>
                    <a:gd name="T1" fmla="*/ 0 h 234"/>
                    <a:gd name="T2" fmla="*/ 0 w 78"/>
                    <a:gd name="T3" fmla="*/ 0 h 234"/>
                    <a:gd name="T4" fmla="*/ 0 w 78"/>
                    <a:gd name="T5" fmla="*/ 0 h 234"/>
                    <a:gd name="T6" fmla="*/ 0 w 78"/>
                    <a:gd name="T7" fmla="*/ 0 h 23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8"/>
                    <a:gd name="T13" fmla="*/ 0 h 234"/>
                    <a:gd name="T14" fmla="*/ 78 w 78"/>
                    <a:gd name="T15" fmla="*/ 234 h 23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8" h="234">
                      <a:moveTo>
                        <a:pt x="0" y="234"/>
                      </a:moveTo>
                      <a:lnTo>
                        <a:pt x="78" y="234"/>
                      </a:lnTo>
                      <a:lnTo>
                        <a:pt x="39" y="0"/>
                      </a:lnTo>
                      <a:lnTo>
                        <a:pt x="0" y="23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71" name="Freeform 24">
                  <a:extLst>
                    <a:ext uri="{FF2B5EF4-FFF2-40B4-BE49-F238E27FC236}">
                      <a16:creationId xmlns:a16="http://schemas.microsoft.com/office/drawing/2014/main" id="{E11EFC69-74E3-92F7-3CBB-C0A44D88CB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689"/>
                  <a:ext cx="9" cy="26"/>
                </a:xfrm>
                <a:custGeom>
                  <a:avLst/>
                  <a:gdLst>
                    <a:gd name="T0" fmla="*/ 0 w 78"/>
                    <a:gd name="T1" fmla="*/ 0 h 234"/>
                    <a:gd name="T2" fmla="*/ 0 w 78"/>
                    <a:gd name="T3" fmla="*/ 0 h 234"/>
                    <a:gd name="T4" fmla="*/ 0 w 78"/>
                    <a:gd name="T5" fmla="*/ 0 h 234"/>
                    <a:gd name="T6" fmla="*/ 0 w 78"/>
                    <a:gd name="T7" fmla="*/ 0 h 23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8"/>
                    <a:gd name="T13" fmla="*/ 0 h 234"/>
                    <a:gd name="T14" fmla="*/ 78 w 78"/>
                    <a:gd name="T15" fmla="*/ 234 h 23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8" h="234">
                      <a:moveTo>
                        <a:pt x="0" y="234"/>
                      </a:moveTo>
                      <a:lnTo>
                        <a:pt x="78" y="234"/>
                      </a:lnTo>
                      <a:lnTo>
                        <a:pt x="39" y="0"/>
                      </a:lnTo>
                      <a:lnTo>
                        <a:pt x="0" y="234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72" name="Freeform 25">
                  <a:extLst>
                    <a:ext uri="{FF2B5EF4-FFF2-40B4-BE49-F238E27FC236}">
                      <a16:creationId xmlns:a16="http://schemas.microsoft.com/office/drawing/2014/main" id="{ABB5419D-3537-D54C-44ED-571A1EB700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879"/>
                  <a:ext cx="9" cy="26"/>
                </a:xfrm>
                <a:custGeom>
                  <a:avLst/>
                  <a:gdLst>
                    <a:gd name="T0" fmla="*/ 0 w 78"/>
                    <a:gd name="T1" fmla="*/ 0 h 234"/>
                    <a:gd name="T2" fmla="*/ 0 w 78"/>
                    <a:gd name="T3" fmla="*/ 0 h 234"/>
                    <a:gd name="T4" fmla="*/ 0 w 78"/>
                    <a:gd name="T5" fmla="*/ 0 h 234"/>
                    <a:gd name="T6" fmla="*/ 0 w 78"/>
                    <a:gd name="T7" fmla="*/ 0 h 23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8"/>
                    <a:gd name="T13" fmla="*/ 0 h 234"/>
                    <a:gd name="T14" fmla="*/ 78 w 78"/>
                    <a:gd name="T15" fmla="*/ 234 h 23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8" h="234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39" y="2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73" name="Freeform 26">
                  <a:extLst>
                    <a:ext uri="{FF2B5EF4-FFF2-40B4-BE49-F238E27FC236}">
                      <a16:creationId xmlns:a16="http://schemas.microsoft.com/office/drawing/2014/main" id="{672886F8-66D1-B072-7D07-F4DBB8FC9B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879"/>
                  <a:ext cx="9" cy="26"/>
                </a:xfrm>
                <a:custGeom>
                  <a:avLst/>
                  <a:gdLst>
                    <a:gd name="T0" fmla="*/ 0 w 78"/>
                    <a:gd name="T1" fmla="*/ 0 h 234"/>
                    <a:gd name="T2" fmla="*/ 0 w 78"/>
                    <a:gd name="T3" fmla="*/ 0 h 234"/>
                    <a:gd name="T4" fmla="*/ 0 w 78"/>
                    <a:gd name="T5" fmla="*/ 0 h 234"/>
                    <a:gd name="T6" fmla="*/ 0 w 78"/>
                    <a:gd name="T7" fmla="*/ 0 h 23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8"/>
                    <a:gd name="T13" fmla="*/ 0 h 234"/>
                    <a:gd name="T14" fmla="*/ 78 w 78"/>
                    <a:gd name="T15" fmla="*/ 234 h 23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8" h="234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39" y="23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74" name="Freeform 27">
                  <a:extLst>
                    <a:ext uri="{FF2B5EF4-FFF2-40B4-BE49-F238E27FC236}">
                      <a16:creationId xmlns:a16="http://schemas.microsoft.com/office/drawing/2014/main" id="{78659248-C379-5AC7-A7F9-36E3637AEA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1" y="1804"/>
                  <a:ext cx="34" cy="9"/>
                </a:xfrm>
                <a:custGeom>
                  <a:avLst/>
                  <a:gdLst>
                    <a:gd name="T0" fmla="*/ 0 w 311"/>
                    <a:gd name="T1" fmla="*/ 0 h 83"/>
                    <a:gd name="T2" fmla="*/ 0 w 311"/>
                    <a:gd name="T3" fmla="*/ 0 h 83"/>
                    <a:gd name="T4" fmla="*/ 0 w 311"/>
                    <a:gd name="T5" fmla="*/ 0 h 83"/>
                    <a:gd name="T6" fmla="*/ 0 60000 65536"/>
                    <a:gd name="T7" fmla="*/ 0 60000 65536"/>
                    <a:gd name="T8" fmla="*/ 0 60000 65536"/>
                    <a:gd name="T9" fmla="*/ 0 w 311"/>
                    <a:gd name="T10" fmla="*/ 0 h 83"/>
                    <a:gd name="T11" fmla="*/ 311 w 311"/>
                    <a:gd name="T12" fmla="*/ 83 h 8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1" h="83">
                      <a:moveTo>
                        <a:pt x="311" y="8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75" name="Freeform 28">
                  <a:extLst>
                    <a:ext uri="{FF2B5EF4-FFF2-40B4-BE49-F238E27FC236}">
                      <a16:creationId xmlns:a16="http://schemas.microsoft.com/office/drawing/2014/main" id="{6FF55CE1-E30F-1477-6DD3-B986FFB02C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2" y="1798"/>
                  <a:ext cx="23" cy="11"/>
                </a:xfrm>
                <a:custGeom>
                  <a:avLst/>
                  <a:gdLst>
                    <a:gd name="T0" fmla="*/ 0 w 209"/>
                    <a:gd name="T1" fmla="*/ 0 h 100"/>
                    <a:gd name="T2" fmla="*/ 0 w 209"/>
                    <a:gd name="T3" fmla="*/ 0 h 100"/>
                    <a:gd name="T4" fmla="*/ 0 w 209"/>
                    <a:gd name="T5" fmla="*/ 0 h 100"/>
                    <a:gd name="T6" fmla="*/ 0 w 209"/>
                    <a:gd name="T7" fmla="*/ 0 h 100"/>
                    <a:gd name="T8" fmla="*/ 0 w 209"/>
                    <a:gd name="T9" fmla="*/ 0 h 100"/>
                    <a:gd name="T10" fmla="*/ 0 w 209"/>
                    <a:gd name="T11" fmla="*/ 0 h 100"/>
                    <a:gd name="T12" fmla="*/ 0 w 209"/>
                    <a:gd name="T13" fmla="*/ 0 h 100"/>
                    <a:gd name="T14" fmla="*/ 0 w 209"/>
                    <a:gd name="T15" fmla="*/ 0 h 1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9"/>
                    <a:gd name="T25" fmla="*/ 0 h 100"/>
                    <a:gd name="T26" fmla="*/ 209 w 209"/>
                    <a:gd name="T27" fmla="*/ 100 h 1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9" h="100">
                      <a:moveTo>
                        <a:pt x="60" y="100"/>
                      </a:moveTo>
                      <a:lnTo>
                        <a:pt x="15" y="61"/>
                      </a:lnTo>
                      <a:lnTo>
                        <a:pt x="0" y="40"/>
                      </a:lnTo>
                      <a:lnTo>
                        <a:pt x="0" y="13"/>
                      </a:lnTo>
                      <a:lnTo>
                        <a:pt x="15" y="0"/>
                      </a:lnTo>
                      <a:lnTo>
                        <a:pt x="60" y="3"/>
                      </a:lnTo>
                      <a:lnTo>
                        <a:pt x="208" y="43"/>
                      </a:lnTo>
                      <a:lnTo>
                        <a:pt x="209" y="4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76" name="Freeform 29">
                  <a:extLst>
                    <a:ext uri="{FF2B5EF4-FFF2-40B4-BE49-F238E27FC236}">
                      <a16:creationId xmlns:a16="http://schemas.microsoft.com/office/drawing/2014/main" id="{63F9C110-A2B1-6B3C-3005-74F0C723BB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1" y="1780"/>
                  <a:ext cx="34" cy="10"/>
                </a:xfrm>
                <a:custGeom>
                  <a:avLst/>
                  <a:gdLst>
                    <a:gd name="T0" fmla="*/ 0 w 312"/>
                    <a:gd name="T1" fmla="*/ 0 h 84"/>
                    <a:gd name="T2" fmla="*/ 0 w 312"/>
                    <a:gd name="T3" fmla="*/ 0 h 84"/>
                    <a:gd name="T4" fmla="*/ 0 w 312"/>
                    <a:gd name="T5" fmla="*/ 0 h 84"/>
                    <a:gd name="T6" fmla="*/ 0 w 312"/>
                    <a:gd name="T7" fmla="*/ 0 h 84"/>
                    <a:gd name="T8" fmla="*/ 0 w 312"/>
                    <a:gd name="T9" fmla="*/ 0 h 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2"/>
                    <a:gd name="T16" fmla="*/ 0 h 84"/>
                    <a:gd name="T17" fmla="*/ 312 w 312"/>
                    <a:gd name="T18" fmla="*/ 84 h 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2" h="84">
                      <a:moveTo>
                        <a:pt x="59" y="61"/>
                      </a:moveTo>
                      <a:lnTo>
                        <a:pt x="44" y="39"/>
                      </a:lnTo>
                      <a:lnTo>
                        <a:pt x="0" y="0"/>
                      </a:lnTo>
                      <a:lnTo>
                        <a:pt x="311" y="84"/>
                      </a:lnTo>
                      <a:lnTo>
                        <a:pt x="312" y="84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77" name="Freeform 30">
                  <a:extLst>
                    <a:ext uri="{FF2B5EF4-FFF2-40B4-BE49-F238E27FC236}">
                      <a16:creationId xmlns:a16="http://schemas.microsoft.com/office/drawing/2014/main" id="{197966B8-1025-70D8-6894-A16072D72A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9" y="1905"/>
                  <a:ext cx="116" cy="1"/>
                </a:xfrm>
                <a:custGeom>
                  <a:avLst/>
                  <a:gdLst>
                    <a:gd name="T0" fmla="*/ 0 w 1047"/>
                    <a:gd name="T1" fmla="*/ 0 h 1"/>
                    <a:gd name="T2" fmla="*/ 0 w 1047"/>
                    <a:gd name="T3" fmla="*/ 0 h 1"/>
                    <a:gd name="T4" fmla="*/ 0 w 104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47"/>
                    <a:gd name="T10" fmla="*/ 0 h 1"/>
                    <a:gd name="T11" fmla="*/ 1047 w 104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47" h="1">
                      <a:moveTo>
                        <a:pt x="1047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78" name="Freeform 31">
                  <a:extLst>
                    <a:ext uri="{FF2B5EF4-FFF2-40B4-BE49-F238E27FC236}">
                      <a16:creationId xmlns:a16="http://schemas.microsoft.com/office/drawing/2014/main" id="{F8DC9D10-142F-6920-227C-2FF0019E3F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9" y="2078"/>
                  <a:ext cx="116" cy="1"/>
                </a:xfrm>
                <a:custGeom>
                  <a:avLst/>
                  <a:gdLst>
                    <a:gd name="T0" fmla="*/ 0 w 1047"/>
                    <a:gd name="T1" fmla="*/ 0 h 1"/>
                    <a:gd name="T2" fmla="*/ 0 w 1047"/>
                    <a:gd name="T3" fmla="*/ 0 h 1"/>
                    <a:gd name="T4" fmla="*/ 0 w 104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47"/>
                    <a:gd name="T10" fmla="*/ 0 h 1"/>
                    <a:gd name="T11" fmla="*/ 1047 w 104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47" h="1">
                      <a:moveTo>
                        <a:pt x="1047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79" name="Freeform 32">
                  <a:extLst>
                    <a:ext uri="{FF2B5EF4-FFF2-40B4-BE49-F238E27FC236}">
                      <a16:creationId xmlns:a16="http://schemas.microsoft.com/office/drawing/2014/main" id="{20FD184D-392B-9385-88A3-99A84F2CDA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3" y="1931"/>
                  <a:ext cx="1" cy="121"/>
                </a:xfrm>
                <a:custGeom>
                  <a:avLst/>
                  <a:gdLst>
                    <a:gd name="T0" fmla="*/ 0 w 1"/>
                    <a:gd name="T1" fmla="*/ 0 h 1089"/>
                    <a:gd name="T2" fmla="*/ 0 w 1"/>
                    <a:gd name="T3" fmla="*/ 0 h 1089"/>
                    <a:gd name="T4" fmla="*/ 1 w 1"/>
                    <a:gd name="T5" fmla="*/ 0 h 1089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089"/>
                    <a:gd name="T11" fmla="*/ 1 w 1"/>
                    <a:gd name="T12" fmla="*/ 1089 h 108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089">
                      <a:moveTo>
                        <a:pt x="0" y="0"/>
                      </a:moveTo>
                      <a:lnTo>
                        <a:pt x="0" y="1089"/>
                      </a:lnTo>
                      <a:lnTo>
                        <a:pt x="1" y="1089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80" name="Freeform 33">
                  <a:extLst>
                    <a:ext uri="{FF2B5EF4-FFF2-40B4-BE49-F238E27FC236}">
                      <a16:creationId xmlns:a16="http://schemas.microsoft.com/office/drawing/2014/main" id="{29F0FF62-C4D0-0C1F-4963-0E201A1BF1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905"/>
                  <a:ext cx="9" cy="26"/>
                </a:xfrm>
                <a:custGeom>
                  <a:avLst/>
                  <a:gdLst>
                    <a:gd name="T0" fmla="*/ 0 w 78"/>
                    <a:gd name="T1" fmla="*/ 0 h 232"/>
                    <a:gd name="T2" fmla="*/ 0 w 78"/>
                    <a:gd name="T3" fmla="*/ 0 h 232"/>
                    <a:gd name="T4" fmla="*/ 0 w 78"/>
                    <a:gd name="T5" fmla="*/ 0 h 232"/>
                    <a:gd name="T6" fmla="*/ 0 w 78"/>
                    <a:gd name="T7" fmla="*/ 0 h 2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8"/>
                    <a:gd name="T13" fmla="*/ 0 h 232"/>
                    <a:gd name="T14" fmla="*/ 78 w 78"/>
                    <a:gd name="T15" fmla="*/ 232 h 2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8" h="232">
                      <a:moveTo>
                        <a:pt x="0" y="232"/>
                      </a:moveTo>
                      <a:lnTo>
                        <a:pt x="78" y="232"/>
                      </a:lnTo>
                      <a:lnTo>
                        <a:pt x="39" y="0"/>
                      </a:lnTo>
                      <a:lnTo>
                        <a:pt x="0" y="23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81" name="Freeform 34">
                  <a:extLst>
                    <a:ext uri="{FF2B5EF4-FFF2-40B4-BE49-F238E27FC236}">
                      <a16:creationId xmlns:a16="http://schemas.microsoft.com/office/drawing/2014/main" id="{220F309C-92D5-5826-1419-C5C9227B35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905"/>
                  <a:ext cx="9" cy="26"/>
                </a:xfrm>
                <a:custGeom>
                  <a:avLst/>
                  <a:gdLst>
                    <a:gd name="T0" fmla="*/ 0 w 78"/>
                    <a:gd name="T1" fmla="*/ 0 h 232"/>
                    <a:gd name="T2" fmla="*/ 0 w 78"/>
                    <a:gd name="T3" fmla="*/ 0 h 232"/>
                    <a:gd name="T4" fmla="*/ 0 w 78"/>
                    <a:gd name="T5" fmla="*/ 0 h 232"/>
                    <a:gd name="T6" fmla="*/ 0 w 78"/>
                    <a:gd name="T7" fmla="*/ 0 h 2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8"/>
                    <a:gd name="T13" fmla="*/ 0 h 232"/>
                    <a:gd name="T14" fmla="*/ 78 w 78"/>
                    <a:gd name="T15" fmla="*/ 232 h 2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8" h="232">
                      <a:moveTo>
                        <a:pt x="0" y="232"/>
                      </a:moveTo>
                      <a:lnTo>
                        <a:pt x="78" y="232"/>
                      </a:lnTo>
                      <a:lnTo>
                        <a:pt x="39" y="0"/>
                      </a:lnTo>
                      <a:lnTo>
                        <a:pt x="0" y="232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82" name="Freeform 35">
                  <a:extLst>
                    <a:ext uri="{FF2B5EF4-FFF2-40B4-BE49-F238E27FC236}">
                      <a16:creationId xmlns:a16="http://schemas.microsoft.com/office/drawing/2014/main" id="{78AFF22D-998F-E240-8C90-ECBCDC46F7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2052"/>
                  <a:ext cx="9" cy="26"/>
                </a:xfrm>
                <a:custGeom>
                  <a:avLst/>
                  <a:gdLst>
                    <a:gd name="T0" fmla="*/ 0 w 78"/>
                    <a:gd name="T1" fmla="*/ 0 h 233"/>
                    <a:gd name="T2" fmla="*/ 0 w 78"/>
                    <a:gd name="T3" fmla="*/ 0 h 233"/>
                    <a:gd name="T4" fmla="*/ 0 w 78"/>
                    <a:gd name="T5" fmla="*/ 0 h 233"/>
                    <a:gd name="T6" fmla="*/ 0 w 78"/>
                    <a:gd name="T7" fmla="*/ 0 h 2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8"/>
                    <a:gd name="T13" fmla="*/ 0 h 233"/>
                    <a:gd name="T14" fmla="*/ 78 w 78"/>
                    <a:gd name="T15" fmla="*/ 233 h 2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8" h="233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39" y="2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83" name="Freeform 36">
                  <a:extLst>
                    <a:ext uri="{FF2B5EF4-FFF2-40B4-BE49-F238E27FC236}">
                      <a16:creationId xmlns:a16="http://schemas.microsoft.com/office/drawing/2014/main" id="{D266F06A-75A9-755A-C492-830AA05EBF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2052"/>
                  <a:ext cx="9" cy="26"/>
                </a:xfrm>
                <a:custGeom>
                  <a:avLst/>
                  <a:gdLst>
                    <a:gd name="T0" fmla="*/ 0 w 78"/>
                    <a:gd name="T1" fmla="*/ 0 h 233"/>
                    <a:gd name="T2" fmla="*/ 0 w 78"/>
                    <a:gd name="T3" fmla="*/ 0 h 233"/>
                    <a:gd name="T4" fmla="*/ 0 w 78"/>
                    <a:gd name="T5" fmla="*/ 0 h 233"/>
                    <a:gd name="T6" fmla="*/ 0 w 78"/>
                    <a:gd name="T7" fmla="*/ 0 h 2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8"/>
                    <a:gd name="T13" fmla="*/ 0 h 233"/>
                    <a:gd name="T14" fmla="*/ 78 w 78"/>
                    <a:gd name="T15" fmla="*/ 233 h 2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8" h="233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39" y="23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84" name="Freeform 37">
                  <a:extLst>
                    <a:ext uri="{FF2B5EF4-FFF2-40B4-BE49-F238E27FC236}">
                      <a16:creationId xmlns:a16="http://schemas.microsoft.com/office/drawing/2014/main" id="{F97846F2-8D2B-4F13-5879-C5BD298AF2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1" y="2001"/>
                  <a:ext cx="34" cy="10"/>
                </a:xfrm>
                <a:custGeom>
                  <a:avLst/>
                  <a:gdLst>
                    <a:gd name="T0" fmla="*/ 0 w 311"/>
                    <a:gd name="T1" fmla="*/ 0 h 84"/>
                    <a:gd name="T2" fmla="*/ 0 w 311"/>
                    <a:gd name="T3" fmla="*/ 0 h 84"/>
                    <a:gd name="T4" fmla="*/ 0 w 311"/>
                    <a:gd name="T5" fmla="*/ 0 h 84"/>
                    <a:gd name="T6" fmla="*/ 0 60000 65536"/>
                    <a:gd name="T7" fmla="*/ 0 60000 65536"/>
                    <a:gd name="T8" fmla="*/ 0 60000 65536"/>
                    <a:gd name="T9" fmla="*/ 0 w 311"/>
                    <a:gd name="T10" fmla="*/ 0 h 84"/>
                    <a:gd name="T11" fmla="*/ 311 w 311"/>
                    <a:gd name="T12" fmla="*/ 84 h 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1" h="84">
                      <a:moveTo>
                        <a:pt x="311" y="84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85" name="Freeform 38">
                  <a:extLst>
                    <a:ext uri="{FF2B5EF4-FFF2-40B4-BE49-F238E27FC236}">
                      <a16:creationId xmlns:a16="http://schemas.microsoft.com/office/drawing/2014/main" id="{0DD4C3B2-4C1B-5E59-7B32-74D863AEB6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2" y="1995"/>
                  <a:ext cx="23" cy="11"/>
                </a:xfrm>
                <a:custGeom>
                  <a:avLst/>
                  <a:gdLst>
                    <a:gd name="T0" fmla="*/ 0 w 209"/>
                    <a:gd name="T1" fmla="*/ 0 h 101"/>
                    <a:gd name="T2" fmla="*/ 0 w 209"/>
                    <a:gd name="T3" fmla="*/ 0 h 101"/>
                    <a:gd name="T4" fmla="*/ 0 w 209"/>
                    <a:gd name="T5" fmla="*/ 0 h 101"/>
                    <a:gd name="T6" fmla="*/ 0 w 209"/>
                    <a:gd name="T7" fmla="*/ 0 h 101"/>
                    <a:gd name="T8" fmla="*/ 0 w 209"/>
                    <a:gd name="T9" fmla="*/ 0 h 101"/>
                    <a:gd name="T10" fmla="*/ 0 w 209"/>
                    <a:gd name="T11" fmla="*/ 0 h 101"/>
                    <a:gd name="T12" fmla="*/ 0 w 209"/>
                    <a:gd name="T13" fmla="*/ 0 h 101"/>
                    <a:gd name="T14" fmla="*/ 0 w 209"/>
                    <a:gd name="T15" fmla="*/ 0 h 10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9"/>
                    <a:gd name="T25" fmla="*/ 0 h 101"/>
                    <a:gd name="T26" fmla="*/ 209 w 209"/>
                    <a:gd name="T27" fmla="*/ 101 h 10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9" h="101">
                      <a:moveTo>
                        <a:pt x="60" y="101"/>
                      </a:moveTo>
                      <a:lnTo>
                        <a:pt x="15" y="63"/>
                      </a:lnTo>
                      <a:lnTo>
                        <a:pt x="0" y="41"/>
                      </a:lnTo>
                      <a:lnTo>
                        <a:pt x="0" y="14"/>
                      </a:lnTo>
                      <a:lnTo>
                        <a:pt x="15" y="0"/>
                      </a:lnTo>
                      <a:lnTo>
                        <a:pt x="60" y="3"/>
                      </a:lnTo>
                      <a:lnTo>
                        <a:pt x="208" y="43"/>
                      </a:lnTo>
                      <a:lnTo>
                        <a:pt x="209" y="4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86" name="Freeform 39">
                  <a:extLst>
                    <a:ext uri="{FF2B5EF4-FFF2-40B4-BE49-F238E27FC236}">
                      <a16:creationId xmlns:a16="http://schemas.microsoft.com/office/drawing/2014/main" id="{2B2ADA9E-364E-A148-ABE6-BE534C26E0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1" y="1972"/>
                  <a:ext cx="34" cy="20"/>
                </a:xfrm>
                <a:custGeom>
                  <a:avLst/>
                  <a:gdLst>
                    <a:gd name="T0" fmla="*/ 0 w 312"/>
                    <a:gd name="T1" fmla="*/ 0 h 182"/>
                    <a:gd name="T2" fmla="*/ 0 w 312"/>
                    <a:gd name="T3" fmla="*/ 0 h 182"/>
                    <a:gd name="T4" fmla="*/ 0 w 312"/>
                    <a:gd name="T5" fmla="*/ 0 h 182"/>
                    <a:gd name="T6" fmla="*/ 0 w 312"/>
                    <a:gd name="T7" fmla="*/ 0 h 182"/>
                    <a:gd name="T8" fmla="*/ 0 w 312"/>
                    <a:gd name="T9" fmla="*/ 0 h 182"/>
                    <a:gd name="T10" fmla="*/ 0 w 312"/>
                    <a:gd name="T11" fmla="*/ 0 h 182"/>
                    <a:gd name="T12" fmla="*/ 0 w 312"/>
                    <a:gd name="T13" fmla="*/ 0 h 182"/>
                    <a:gd name="T14" fmla="*/ 0 w 312"/>
                    <a:gd name="T15" fmla="*/ 0 h 182"/>
                    <a:gd name="T16" fmla="*/ 0 w 312"/>
                    <a:gd name="T17" fmla="*/ 0 h 182"/>
                    <a:gd name="T18" fmla="*/ 0 w 312"/>
                    <a:gd name="T19" fmla="*/ 0 h 182"/>
                    <a:gd name="T20" fmla="*/ 0 w 312"/>
                    <a:gd name="T21" fmla="*/ 0 h 182"/>
                    <a:gd name="T22" fmla="*/ 0 w 312"/>
                    <a:gd name="T23" fmla="*/ 0 h 182"/>
                    <a:gd name="T24" fmla="*/ 0 w 312"/>
                    <a:gd name="T25" fmla="*/ 0 h 182"/>
                    <a:gd name="T26" fmla="*/ 0 w 312"/>
                    <a:gd name="T27" fmla="*/ 0 h 182"/>
                    <a:gd name="T28" fmla="*/ 0 w 312"/>
                    <a:gd name="T29" fmla="*/ 0 h 18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12"/>
                    <a:gd name="T46" fmla="*/ 0 h 182"/>
                    <a:gd name="T47" fmla="*/ 312 w 312"/>
                    <a:gd name="T48" fmla="*/ 182 h 18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12" h="182">
                      <a:moveTo>
                        <a:pt x="74" y="111"/>
                      </a:moveTo>
                      <a:lnTo>
                        <a:pt x="59" y="106"/>
                      </a:lnTo>
                      <a:lnTo>
                        <a:pt x="30" y="90"/>
                      </a:lnTo>
                      <a:lnTo>
                        <a:pt x="14" y="77"/>
                      </a:lnTo>
                      <a:lnTo>
                        <a:pt x="0" y="56"/>
                      </a:lnTo>
                      <a:lnTo>
                        <a:pt x="0" y="19"/>
                      </a:lnTo>
                      <a:lnTo>
                        <a:pt x="14" y="6"/>
                      </a:lnTo>
                      <a:lnTo>
                        <a:pt x="30" y="1"/>
                      </a:lnTo>
                      <a:lnTo>
                        <a:pt x="59" y="0"/>
                      </a:lnTo>
                      <a:lnTo>
                        <a:pt x="89" y="8"/>
                      </a:lnTo>
                      <a:lnTo>
                        <a:pt x="118" y="25"/>
                      </a:lnTo>
                      <a:lnTo>
                        <a:pt x="163" y="55"/>
                      </a:lnTo>
                      <a:lnTo>
                        <a:pt x="311" y="182"/>
                      </a:lnTo>
                      <a:lnTo>
                        <a:pt x="311" y="59"/>
                      </a:lnTo>
                      <a:lnTo>
                        <a:pt x="312" y="59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87" name="Freeform 40">
                  <a:extLst>
                    <a:ext uri="{FF2B5EF4-FFF2-40B4-BE49-F238E27FC236}">
                      <a16:creationId xmlns:a16="http://schemas.microsoft.com/office/drawing/2014/main" id="{5163D661-ADCC-8E97-DAD2-58D710D52C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9" y="2078"/>
                  <a:ext cx="116" cy="1"/>
                </a:xfrm>
                <a:custGeom>
                  <a:avLst/>
                  <a:gdLst>
                    <a:gd name="T0" fmla="*/ 0 w 1047"/>
                    <a:gd name="T1" fmla="*/ 0 h 1"/>
                    <a:gd name="T2" fmla="*/ 0 w 1047"/>
                    <a:gd name="T3" fmla="*/ 0 h 1"/>
                    <a:gd name="T4" fmla="*/ 0 w 104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47"/>
                    <a:gd name="T10" fmla="*/ 0 h 1"/>
                    <a:gd name="T11" fmla="*/ 1047 w 104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47" h="1">
                      <a:moveTo>
                        <a:pt x="1047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88" name="Freeform 41">
                  <a:extLst>
                    <a:ext uri="{FF2B5EF4-FFF2-40B4-BE49-F238E27FC236}">
                      <a16:creationId xmlns:a16="http://schemas.microsoft.com/office/drawing/2014/main" id="{A6E39EB4-2E52-98CB-C700-D5BDCBF3D9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9" y="2194"/>
                  <a:ext cx="225" cy="1"/>
                </a:xfrm>
                <a:custGeom>
                  <a:avLst/>
                  <a:gdLst>
                    <a:gd name="T0" fmla="*/ 0 w 2025"/>
                    <a:gd name="T1" fmla="*/ 0 h 1"/>
                    <a:gd name="T2" fmla="*/ 0 w 2025"/>
                    <a:gd name="T3" fmla="*/ 0 h 1"/>
                    <a:gd name="T4" fmla="*/ 0 w 202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025"/>
                    <a:gd name="T10" fmla="*/ 0 h 1"/>
                    <a:gd name="T11" fmla="*/ 2025 w 202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25" h="1">
                      <a:moveTo>
                        <a:pt x="2025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89" name="Freeform 42">
                  <a:extLst>
                    <a:ext uri="{FF2B5EF4-FFF2-40B4-BE49-F238E27FC236}">
                      <a16:creationId xmlns:a16="http://schemas.microsoft.com/office/drawing/2014/main" id="{A081D664-B4E7-EBA6-5447-C6DF5EA588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3" y="2103"/>
                  <a:ext cx="1" cy="65"/>
                </a:xfrm>
                <a:custGeom>
                  <a:avLst/>
                  <a:gdLst>
                    <a:gd name="T0" fmla="*/ 0 w 1"/>
                    <a:gd name="T1" fmla="*/ 0 h 583"/>
                    <a:gd name="T2" fmla="*/ 0 w 1"/>
                    <a:gd name="T3" fmla="*/ 0 h 583"/>
                    <a:gd name="T4" fmla="*/ 1 w 1"/>
                    <a:gd name="T5" fmla="*/ 0 h 58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83"/>
                    <a:gd name="T11" fmla="*/ 1 w 1"/>
                    <a:gd name="T12" fmla="*/ 583 h 58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83">
                      <a:moveTo>
                        <a:pt x="0" y="0"/>
                      </a:moveTo>
                      <a:lnTo>
                        <a:pt x="0" y="583"/>
                      </a:lnTo>
                      <a:lnTo>
                        <a:pt x="1" y="58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90" name="Freeform 43">
                  <a:extLst>
                    <a:ext uri="{FF2B5EF4-FFF2-40B4-BE49-F238E27FC236}">
                      <a16:creationId xmlns:a16="http://schemas.microsoft.com/office/drawing/2014/main" id="{37964E0B-5E56-4AD7-21CC-BE6AE4D035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2078"/>
                  <a:ext cx="9" cy="25"/>
                </a:xfrm>
                <a:custGeom>
                  <a:avLst/>
                  <a:gdLst>
                    <a:gd name="T0" fmla="*/ 0 w 78"/>
                    <a:gd name="T1" fmla="*/ 0 h 233"/>
                    <a:gd name="T2" fmla="*/ 0 w 78"/>
                    <a:gd name="T3" fmla="*/ 0 h 233"/>
                    <a:gd name="T4" fmla="*/ 0 w 78"/>
                    <a:gd name="T5" fmla="*/ 0 h 233"/>
                    <a:gd name="T6" fmla="*/ 0 w 78"/>
                    <a:gd name="T7" fmla="*/ 0 h 2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8"/>
                    <a:gd name="T13" fmla="*/ 0 h 233"/>
                    <a:gd name="T14" fmla="*/ 78 w 78"/>
                    <a:gd name="T15" fmla="*/ 233 h 2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8" h="233">
                      <a:moveTo>
                        <a:pt x="0" y="233"/>
                      </a:moveTo>
                      <a:lnTo>
                        <a:pt x="78" y="233"/>
                      </a:lnTo>
                      <a:lnTo>
                        <a:pt x="39" y="0"/>
                      </a:lnTo>
                      <a:lnTo>
                        <a:pt x="0" y="23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91" name="Freeform 44">
                  <a:extLst>
                    <a:ext uri="{FF2B5EF4-FFF2-40B4-BE49-F238E27FC236}">
                      <a16:creationId xmlns:a16="http://schemas.microsoft.com/office/drawing/2014/main" id="{E206B362-D566-2761-681E-1AB4FF18A4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2078"/>
                  <a:ext cx="9" cy="25"/>
                </a:xfrm>
                <a:custGeom>
                  <a:avLst/>
                  <a:gdLst>
                    <a:gd name="T0" fmla="*/ 0 w 78"/>
                    <a:gd name="T1" fmla="*/ 0 h 233"/>
                    <a:gd name="T2" fmla="*/ 0 w 78"/>
                    <a:gd name="T3" fmla="*/ 0 h 233"/>
                    <a:gd name="T4" fmla="*/ 0 w 78"/>
                    <a:gd name="T5" fmla="*/ 0 h 233"/>
                    <a:gd name="T6" fmla="*/ 0 w 78"/>
                    <a:gd name="T7" fmla="*/ 0 h 2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8"/>
                    <a:gd name="T13" fmla="*/ 0 h 233"/>
                    <a:gd name="T14" fmla="*/ 78 w 78"/>
                    <a:gd name="T15" fmla="*/ 233 h 2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8" h="233">
                      <a:moveTo>
                        <a:pt x="0" y="233"/>
                      </a:moveTo>
                      <a:lnTo>
                        <a:pt x="78" y="233"/>
                      </a:lnTo>
                      <a:lnTo>
                        <a:pt x="39" y="0"/>
                      </a:lnTo>
                      <a:lnTo>
                        <a:pt x="0" y="23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92" name="Freeform 45">
                  <a:extLst>
                    <a:ext uri="{FF2B5EF4-FFF2-40B4-BE49-F238E27FC236}">
                      <a16:creationId xmlns:a16="http://schemas.microsoft.com/office/drawing/2014/main" id="{C64B38B5-12D8-4D70-8648-B407FD3739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2168"/>
                  <a:ext cx="9" cy="26"/>
                </a:xfrm>
                <a:custGeom>
                  <a:avLst/>
                  <a:gdLst>
                    <a:gd name="T0" fmla="*/ 0 w 78"/>
                    <a:gd name="T1" fmla="*/ 0 h 234"/>
                    <a:gd name="T2" fmla="*/ 0 w 78"/>
                    <a:gd name="T3" fmla="*/ 0 h 234"/>
                    <a:gd name="T4" fmla="*/ 0 w 78"/>
                    <a:gd name="T5" fmla="*/ 0 h 234"/>
                    <a:gd name="T6" fmla="*/ 0 w 78"/>
                    <a:gd name="T7" fmla="*/ 0 h 23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8"/>
                    <a:gd name="T13" fmla="*/ 0 h 234"/>
                    <a:gd name="T14" fmla="*/ 78 w 78"/>
                    <a:gd name="T15" fmla="*/ 234 h 23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8" h="234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39" y="2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93" name="Freeform 46">
                  <a:extLst>
                    <a:ext uri="{FF2B5EF4-FFF2-40B4-BE49-F238E27FC236}">
                      <a16:creationId xmlns:a16="http://schemas.microsoft.com/office/drawing/2014/main" id="{1FEAE4BE-5AAD-3CC6-0B7A-0AB7AA7E48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2168"/>
                  <a:ext cx="9" cy="26"/>
                </a:xfrm>
                <a:custGeom>
                  <a:avLst/>
                  <a:gdLst>
                    <a:gd name="T0" fmla="*/ 0 w 78"/>
                    <a:gd name="T1" fmla="*/ 0 h 234"/>
                    <a:gd name="T2" fmla="*/ 0 w 78"/>
                    <a:gd name="T3" fmla="*/ 0 h 234"/>
                    <a:gd name="T4" fmla="*/ 0 w 78"/>
                    <a:gd name="T5" fmla="*/ 0 h 234"/>
                    <a:gd name="T6" fmla="*/ 0 w 78"/>
                    <a:gd name="T7" fmla="*/ 0 h 23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8"/>
                    <a:gd name="T13" fmla="*/ 0 h 234"/>
                    <a:gd name="T14" fmla="*/ 78 w 78"/>
                    <a:gd name="T15" fmla="*/ 234 h 23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8" h="234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39" y="23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94" name="Freeform 47">
                  <a:extLst>
                    <a:ext uri="{FF2B5EF4-FFF2-40B4-BE49-F238E27FC236}">
                      <a16:creationId xmlns:a16="http://schemas.microsoft.com/office/drawing/2014/main" id="{7EA0553B-4095-FC07-E8A5-80F172A18E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1" y="2152"/>
                  <a:ext cx="34" cy="18"/>
                </a:xfrm>
                <a:custGeom>
                  <a:avLst/>
                  <a:gdLst>
                    <a:gd name="T0" fmla="*/ 0 w 311"/>
                    <a:gd name="T1" fmla="*/ 0 h 158"/>
                    <a:gd name="T2" fmla="*/ 0 w 311"/>
                    <a:gd name="T3" fmla="*/ 0 h 158"/>
                    <a:gd name="T4" fmla="*/ 0 w 311"/>
                    <a:gd name="T5" fmla="*/ 0 h 158"/>
                    <a:gd name="T6" fmla="*/ 0 w 311"/>
                    <a:gd name="T7" fmla="*/ 0 h 158"/>
                    <a:gd name="T8" fmla="*/ 0 w 311"/>
                    <a:gd name="T9" fmla="*/ 0 h 158"/>
                    <a:gd name="T10" fmla="*/ 0 w 311"/>
                    <a:gd name="T11" fmla="*/ 0 h 158"/>
                    <a:gd name="T12" fmla="*/ 0 w 311"/>
                    <a:gd name="T13" fmla="*/ 0 h 158"/>
                    <a:gd name="T14" fmla="*/ 0 w 311"/>
                    <a:gd name="T15" fmla="*/ 0 h 158"/>
                    <a:gd name="T16" fmla="*/ 0 w 311"/>
                    <a:gd name="T17" fmla="*/ 0 h 158"/>
                    <a:gd name="T18" fmla="*/ 0 w 311"/>
                    <a:gd name="T19" fmla="*/ 0 h 158"/>
                    <a:gd name="T20" fmla="*/ 0 w 311"/>
                    <a:gd name="T21" fmla="*/ 0 h 158"/>
                    <a:gd name="T22" fmla="*/ 0 w 311"/>
                    <a:gd name="T23" fmla="*/ 0 h 158"/>
                    <a:gd name="T24" fmla="*/ 0 w 311"/>
                    <a:gd name="T25" fmla="*/ 0 h 158"/>
                    <a:gd name="T26" fmla="*/ 0 w 311"/>
                    <a:gd name="T27" fmla="*/ 0 h 158"/>
                    <a:gd name="T28" fmla="*/ 0 w 311"/>
                    <a:gd name="T29" fmla="*/ 0 h 158"/>
                    <a:gd name="T30" fmla="*/ 0 w 311"/>
                    <a:gd name="T31" fmla="*/ 0 h 158"/>
                    <a:gd name="T32" fmla="*/ 0 w 311"/>
                    <a:gd name="T33" fmla="*/ 0 h 158"/>
                    <a:gd name="T34" fmla="*/ 0 w 311"/>
                    <a:gd name="T35" fmla="*/ 0 h 15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11"/>
                    <a:gd name="T55" fmla="*/ 0 h 158"/>
                    <a:gd name="T56" fmla="*/ 311 w 311"/>
                    <a:gd name="T57" fmla="*/ 158 h 15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11" h="158">
                      <a:moveTo>
                        <a:pt x="0" y="46"/>
                      </a:moveTo>
                      <a:lnTo>
                        <a:pt x="14" y="76"/>
                      </a:lnTo>
                      <a:lnTo>
                        <a:pt x="59" y="106"/>
                      </a:lnTo>
                      <a:lnTo>
                        <a:pt x="133" y="134"/>
                      </a:lnTo>
                      <a:lnTo>
                        <a:pt x="177" y="147"/>
                      </a:lnTo>
                      <a:lnTo>
                        <a:pt x="251" y="158"/>
                      </a:lnTo>
                      <a:lnTo>
                        <a:pt x="295" y="152"/>
                      </a:lnTo>
                      <a:lnTo>
                        <a:pt x="311" y="129"/>
                      </a:lnTo>
                      <a:lnTo>
                        <a:pt x="311" y="111"/>
                      </a:lnTo>
                      <a:lnTo>
                        <a:pt x="295" y="80"/>
                      </a:lnTo>
                      <a:lnTo>
                        <a:pt x="251" y="51"/>
                      </a:lnTo>
                      <a:lnTo>
                        <a:pt x="177" y="22"/>
                      </a:lnTo>
                      <a:lnTo>
                        <a:pt x="133" y="11"/>
                      </a:lnTo>
                      <a:lnTo>
                        <a:pt x="59" y="0"/>
                      </a:lnTo>
                      <a:lnTo>
                        <a:pt x="14" y="6"/>
                      </a:lnTo>
                      <a:lnTo>
                        <a:pt x="0" y="29"/>
                      </a:lnTo>
                      <a:lnTo>
                        <a:pt x="0" y="46"/>
                      </a:lnTo>
                      <a:lnTo>
                        <a:pt x="1" y="4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95" name="Freeform 48">
                  <a:extLst>
                    <a:ext uri="{FF2B5EF4-FFF2-40B4-BE49-F238E27FC236}">
                      <a16:creationId xmlns:a16="http://schemas.microsoft.com/office/drawing/2014/main" id="{0694F008-7337-490E-84C9-F4CC14517E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2" y="2150"/>
                  <a:ext cx="3" cy="2"/>
                </a:xfrm>
                <a:custGeom>
                  <a:avLst/>
                  <a:gdLst>
                    <a:gd name="T0" fmla="*/ 0 w 30"/>
                    <a:gd name="T1" fmla="*/ 0 h 18"/>
                    <a:gd name="T2" fmla="*/ 0 w 30"/>
                    <a:gd name="T3" fmla="*/ 0 h 18"/>
                    <a:gd name="T4" fmla="*/ 0 w 30"/>
                    <a:gd name="T5" fmla="*/ 0 h 18"/>
                    <a:gd name="T6" fmla="*/ 0 w 30"/>
                    <a:gd name="T7" fmla="*/ 0 h 18"/>
                    <a:gd name="T8" fmla="*/ 0 w 30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18"/>
                    <a:gd name="T17" fmla="*/ 30 w 30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18">
                      <a:moveTo>
                        <a:pt x="0" y="5"/>
                      </a:moveTo>
                      <a:lnTo>
                        <a:pt x="14" y="18"/>
                      </a:lnTo>
                      <a:lnTo>
                        <a:pt x="30" y="13"/>
                      </a:lnTo>
                      <a:lnTo>
                        <a:pt x="14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96" name="Freeform 49">
                  <a:extLst>
                    <a:ext uri="{FF2B5EF4-FFF2-40B4-BE49-F238E27FC236}">
                      <a16:creationId xmlns:a16="http://schemas.microsoft.com/office/drawing/2014/main" id="{5580DE41-06A3-EEC6-466C-D79B472477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1" y="2120"/>
                  <a:ext cx="34" cy="19"/>
                </a:xfrm>
                <a:custGeom>
                  <a:avLst/>
                  <a:gdLst>
                    <a:gd name="T0" fmla="*/ 0 w 312"/>
                    <a:gd name="T1" fmla="*/ 0 h 172"/>
                    <a:gd name="T2" fmla="*/ 0 w 312"/>
                    <a:gd name="T3" fmla="*/ 0 h 172"/>
                    <a:gd name="T4" fmla="*/ 0 w 312"/>
                    <a:gd name="T5" fmla="*/ 0 h 172"/>
                    <a:gd name="T6" fmla="*/ 0 w 312"/>
                    <a:gd name="T7" fmla="*/ 0 h 1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"/>
                    <a:gd name="T13" fmla="*/ 0 h 172"/>
                    <a:gd name="T14" fmla="*/ 312 w 312"/>
                    <a:gd name="T15" fmla="*/ 172 h 1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" h="172">
                      <a:moveTo>
                        <a:pt x="0" y="125"/>
                      </a:moveTo>
                      <a:lnTo>
                        <a:pt x="0" y="0"/>
                      </a:lnTo>
                      <a:lnTo>
                        <a:pt x="311" y="172"/>
                      </a:lnTo>
                      <a:lnTo>
                        <a:pt x="312" y="172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97" name="Freeform 50">
                  <a:extLst>
                    <a:ext uri="{FF2B5EF4-FFF2-40B4-BE49-F238E27FC236}">
                      <a16:creationId xmlns:a16="http://schemas.microsoft.com/office/drawing/2014/main" id="{F6E36C56-AF8F-6F67-FD90-BC75F482ED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1" y="2102"/>
                  <a:ext cx="34" cy="9"/>
                </a:xfrm>
                <a:custGeom>
                  <a:avLst/>
                  <a:gdLst>
                    <a:gd name="T0" fmla="*/ 0 w 312"/>
                    <a:gd name="T1" fmla="*/ 0 h 84"/>
                    <a:gd name="T2" fmla="*/ 0 w 312"/>
                    <a:gd name="T3" fmla="*/ 0 h 84"/>
                    <a:gd name="T4" fmla="*/ 0 w 312"/>
                    <a:gd name="T5" fmla="*/ 0 h 84"/>
                    <a:gd name="T6" fmla="*/ 0 60000 65536"/>
                    <a:gd name="T7" fmla="*/ 0 60000 65536"/>
                    <a:gd name="T8" fmla="*/ 0 60000 65536"/>
                    <a:gd name="T9" fmla="*/ 0 w 312"/>
                    <a:gd name="T10" fmla="*/ 0 h 84"/>
                    <a:gd name="T11" fmla="*/ 312 w 312"/>
                    <a:gd name="T12" fmla="*/ 84 h 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2" h="84">
                      <a:moveTo>
                        <a:pt x="0" y="0"/>
                      </a:moveTo>
                      <a:lnTo>
                        <a:pt x="311" y="84"/>
                      </a:lnTo>
                      <a:lnTo>
                        <a:pt x="312" y="84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98" name="Freeform 51">
                  <a:extLst>
                    <a:ext uri="{FF2B5EF4-FFF2-40B4-BE49-F238E27FC236}">
                      <a16:creationId xmlns:a16="http://schemas.microsoft.com/office/drawing/2014/main" id="{54B7850A-1C4E-CF2E-AD37-28308031F1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2" y="2106"/>
                  <a:ext cx="23" cy="15"/>
                </a:xfrm>
                <a:custGeom>
                  <a:avLst/>
                  <a:gdLst>
                    <a:gd name="T0" fmla="*/ 0 w 208"/>
                    <a:gd name="T1" fmla="*/ 0 h 130"/>
                    <a:gd name="T2" fmla="*/ 0 w 208"/>
                    <a:gd name="T3" fmla="*/ 0 h 130"/>
                    <a:gd name="T4" fmla="*/ 0 w 208"/>
                    <a:gd name="T5" fmla="*/ 0 h 130"/>
                    <a:gd name="T6" fmla="*/ 0 w 208"/>
                    <a:gd name="T7" fmla="*/ 0 h 130"/>
                    <a:gd name="T8" fmla="*/ 0 w 208"/>
                    <a:gd name="T9" fmla="*/ 0 h 130"/>
                    <a:gd name="T10" fmla="*/ 0 w 208"/>
                    <a:gd name="T11" fmla="*/ 0 h 130"/>
                    <a:gd name="T12" fmla="*/ 0 w 208"/>
                    <a:gd name="T13" fmla="*/ 0 h 130"/>
                    <a:gd name="T14" fmla="*/ 0 w 208"/>
                    <a:gd name="T15" fmla="*/ 0 h 130"/>
                    <a:gd name="T16" fmla="*/ 0 w 208"/>
                    <a:gd name="T17" fmla="*/ 0 h 130"/>
                    <a:gd name="T18" fmla="*/ 0 w 208"/>
                    <a:gd name="T19" fmla="*/ 0 h 130"/>
                    <a:gd name="T20" fmla="*/ 0 w 208"/>
                    <a:gd name="T21" fmla="*/ 0 h 130"/>
                    <a:gd name="T22" fmla="*/ 0 w 208"/>
                    <a:gd name="T23" fmla="*/ 0 h 130"/>
                    <a:gd name="T24" fmla="*/ 0 w 208"/>
                    <a:gd name="T25" fmla="*/ 0 h 130"/>
                    <a:gd name="T26" fmla="*/ 0 w 208"/>
                    <a:gd name="T27" fmla="*/ 0 h 130"/>
                    <a:gd name="T28" fmla="*/ 0 w 208"/>
                    <a:gd name="T29" fmla="*/ 0 h 13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08"/>
                    <a:gd name="T46" fmla="*/ 0 h 130"/>
                    <a:gd name="T47" fmla="*/ 208 w 208"/>
                    <a:gd name="T48" fmla="*/ 130 h 13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08" h="130">
                      <a:moveTo>
                        <a:pt x="44" y="0"/>
                      </a:moveTo>
                      <a:lnTo>
                        <a:pt x="15" y="10"/>
                      </a:lnTo>
                      <a:lnTo>
                        <a:pt x="0" y="24"/>
                      </a:lnTo>
                      <a:lnTo>
                        <a:pt x="0" y="51"/>
                      </a:lnTo>
                      <a:lnTo>
                        <a:pt x="15" y="73"/>
                      </a:lnTo>
                      <a:lnTo>
                        <a:pt x="44" y="98"/>
                      </a:lnTo>
                      <a:lnTo>
                        <a:pt x="90" y="119"/>
                      </a:lnTo>
                      <a:lnTo>
                        <a:pt x="118" y="127"/>
                      </a:lnTo>
                      <a:lnTo>
                        <a:pt x="164" y="130"/>
                      </a:lnTo>
                      <a:lnTo>
                        <a:pt x="192" y="120"/>
                      </a:lnTo>
                      <a:lnTo>
                        <a:pt x="208" y="106"/>
                      </a:lnTo>
                      <a:lnTo>
                        <a:pt x="208" y="79"/>
                      </a:lnTo>
                      <a:lnTo>
                        <a:pt x="192" y="57"/>
                      </a:lnTo>
                      <a:lnTo>
                        <a:pt x="164" y="32"/>
                      </a:lnTo>
                      <a:lnTo>
                        <a:pt x="165" y="32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99" name="Freeform 52">
                  <a:extLst>
                    <a:ext uri="{FF2B5EF4-FFF2-40B4-BE49-F238E27FC236}">
                      <a16:creationId xmlns:a16="http://schemas.microsoft.com/office/drawing/2014/main" id="{C38F6AEB-2F99-700E-0C31-0CDF255377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5" y="1482"/>
                  <a:ext cx="319" cy="1"/>
                </a:xfrm>
                <a:custGeom>
                  <a:avLst/>
                  <a:gdLst>
                    <a:gd name="T0" fmla="*/ 0 w 2865"/>
                    <a:gd name="T1" fmla="*/ 0 h 1"/>
                    <a:gd name="T2" fmla="*/ 0 w 2865"/>
                    <a:gd name="T3" fmla="*/ 0 h 1"/>
                    <a:gd name="T4" fmla="*/ 0 w 286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865"/>
                    <a:gd name="T10" fmla="*/ 0 h 1"/>
                    <a:gd name="T11" fmla="*/ 2865 w 286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65" h="1">
                      <a:moveTo>
                        <a:pt x="2865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00" name="Freeform 53">
                  <a:extLst>
                    <a:ext uri="{FF2B5EF4-FFF2-40B4-BE49-F238E27FC236}">
                      <a16:creationId xmlns:a16="http://schemas.microsoft.com/office/drawing/2014/main" id="{8EDDDC93-DA2B-714B-14A9-BCE01D0E5A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9" y="1663"/>
                  <a:ext cx="185" cy="1"/>
                </a:xfrm>
                <a:custGeom>
                  <a:avLst/>
                  <a:gdLst>
                    <a:gd name="T0" fmla="*/ 0 w 1668"/>
                    <a:gd name="T1" fmla="*/ 0 h 1"/>
                    <a:gd name="T2" fmla="*/ 0 w 1668"/>
                    <a:gd name="T3" fmla="*/ 0 h 1"/>
                    <a:gd name="T4" fmla="*/ 0 w 166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668"/>
                    <a:gd name="T10" fmla="*/ 0 h 1"/>
                    <a:gd name="T11" fmla="*/ 1668 w 166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8" h="1">
                      <a:moveTo>
                        <a:pt x="1668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01" name="Freeform 54">
                  <a:extLst>
                    <a:ext uri="{FF2B5EF4-FFF2-40B4-BE49-F238E27FC236}">
                      <a16:creationId xmlns:a16="http://schemas.microsoft.com/office/drawing/2014/main" id="{A4382AE3-734F-4D2A-3B21-36285B6C5A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9" y="1689"/>
                  <a:ext cx="116" cy="1"/>
                </a:xfrm>
                <a:custGeom>
                  <a:avLst/>
                  <a:gdLst>
                    <a:gd name="T0" fmla="*/ 0 w 1047"/>
                    <a:gd name="T1" fmla="*/ 0 h 1"/>
                    <a:gd name="T2" fmla="*/ 0 w 1047"/>
                    <a:gd name="T3" fmla="*/ 0 h 1"/>
                    <a:gd name="T4" fmla="*/ 0 w 104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47"/>
                    <a:gd name="T10" fmla="*/ 0 h 1"/>
                    <a:gd name="T11" fmla="*/ 1047 w 104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47" h="1">
                      <a:moveTo>
                        <a:pt x="1047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02" name="Freeform 55">
                  <a:extLst>
                    <a:ext uri="{FF2B5EF4-FFF2-40B4-BE49-F238E27FC236}">
                      <a16:creationId xmlns:a16="http://schemas.microsoft.com/office/drawing/2014/main" id="{8D984F4A-CB57-5580-E8A1-27549FC9B6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3" y="1611"/>
                  <a:ext cx="1" cy="26"/>
                </a:xfrm>
                <a:custGeom>
                  <a:avLst/>
                  <a:gdLst>
                    <a:gd name="T0" fmla="*/ 0 w 1"/>
                    <a:gd name="T1" fmla="*/ 0 h 234"/>
                    <a:gd name="T2" fmla="*/ 0 w 1"/>
                    <a:gd name="T3" fmla="*/ 0 h 234"/>
                    <a:gd name="T4" fmla="*/ 1 w 1"/>
                    <a:gd name="T5" fmla="*/ 0 h 23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34"/>
                    <a:gd name="T11" fmla="*/ 1 w 1"/>
                    <a:gd name="T12" fmla="*/ 234 h 2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34">
                      <a:moveTo>
                        <a:pt x="0" y="234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03" name="Freeform 56">
                  <a:extLst>
                    <a:ext uri="{FF2B5EF4-FFF2-40B4-BE49-F238E27FC236}">
                      <a16:creationId xmlns:a16="http://schemas.microsoft.com/office/drawing/2014/main" id="{3469794F-A793-7983-049B-04A67F4609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3" y="1715"/>
                  <a:ext cx="1" cy="26"/>
                </a:xfrm>
                <a:custGeom>
                  <a:avLst/>
                  <a:gdLst>
                    <a:gd name="T0" fmla="*/ 0 w 1"/>
                    <a:gd name="T1" fmla="*/ 0 h 232"/>
                    <a:gd name="T2" fmla="*/ 0 w 1"/>
                    <a:gd name="T3" fmla="*/ 0 h 232"/>
                    <a:gd name="T4" fmla="*/ 1 w 1"/>
                    <a:gd name="T5" fmla="*/ 0 h 23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32"/>
                    <a:gd name="T11" fmla="*/ 1 w 1"/>
                    <a:gd name="T12" fmla="*/ 232 h 2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32">
                      <a:moveTo>
                        <a:pt x="0" y="0"/>
                      </a:moveTo>
                      <a:lnTo>
                        <a:pt x="0" y="232"/>
                      </a:lnTo>
                      <a:lnTo>
                        <a:pt x="1" y="232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04" name="Freeform 57">
                  <a:extLst>
                    <a:ext uri="{FF2B5EF4-FFF2-40B4-BE49-F238E27FC236}">
                      <a16:creationId xmlns:a16="http://schemas.microsoft.com/office/drawing/2014/main" id="{5026462E-4DDA-3AE3-8A57-5C91A365F7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6" y="1659"/>
                  <a:ext cx="57" cy="17"/>
                </a:xfrm>
                <a:custGeom>
                  <a:avLst/>
                  <a:gdLst>
                    <a:gd name="T0" fmla="*/ 0 w 513"/>
                    <a:gd name="T1" fmla="*/ 0 h 154"/>
                    <a:gd name="T2" fmla="*/ 0 w 513"/>
                    <a:gd name="T3" fmla="*/ 0 h 154"/>
                    <a:gd name="T4" fmla="*/ 0 w 513"/>
                    <a:gd name="T5" fmla="*/ 0 h 154"/>
                    <a:gd name="T6" fmla="*/ 0 60000 65536"/>
                    <a:gd name="T7" fmla="*/ 0 60000 65536"/>
                    <a:gd name="T8" fmla="*/ 0 60000 65536"/>
                    <a:gd name="T9" fmla="*/ 0 w 513"/>
                    <a:gd name="T10" fmla="*/ 0 h 154"/>
                    <a:gd name="T11" fmla="*/ 513 w 513"/>
                    <a:gd name="T12" fmla="*/ 154 h 1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13" h="154">
                      <a:moveTo>
                        <a:pt x="513" y="154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05" name="Freeform 58">
                  <a:extLst>
                    <a:ext uri="{FF2B5EF4-FFF2-40B4-BE49-F238E27FC236}">
                      <a16:creationId xmlns:a16="http://schemas.microsoft.com/office/drawing/2014/main" id="{46C0F09B-AAE4-2D3B-AF0E-51E76691CD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3" y="1686"/>
                  <a:ext cx="35" cy="18"/>
                </a:xfrm>
                <a:custGeom>
                  <a:avLst/>
                  <a:gdLst>
                    <a:gd name="T0" fmla="*/ 0 w 311"/>
                    <a:gd name="T1" fmla="*/ 0 h 157"/>
                    <a:gd name="T2" fmla="*/ 0 w 311"/>
                    <a:gd name="T3" fmla="*/ 0 h 157"/>
                    <a:gd name="T4" fmla="*/ 0 w 311"/>
                    <a:gd name="T5" fmla="*/ 0 h 157"/>
                    <a:gd name="T6" fmla="*/ 0 w 311"/>
                    <a:gd name="T7" fmla="*/ 0 h 157"/>
                    <a:gd name="T8" fmla="*/ 0 w 311"/>
                    <a:gd name="T9" fmla="*/ 0 h 157"/>
                    <a:gd name="T10" fmla="*/ 0 w 311"/>
                    <a:gd name="T11" fmla="*/ 0 h 157"/>
                    <a:gd name="T12" fmla="*/ 0 w 311"/>
                    <a:gd name="T13" fmla="*/ 0 h 157"/>
                    <a:gd name="T14" fmla="*/ 0 w 311"/>
                    <a:gd name="T15" fmla="*/ 0 h 157"/>
                    <a:gd name="T16" fmla="*/ 0 w 311"/>
                    <a:gd name="T17" fmla="*/ 0 h 157"/>
                    <a:gd name="T18" fmla="*/ 0 w 311"/>
                    <a:gd name="T19" fmla="*/ 0 h 157"/>
                    <a:gd name="T20" fmla="*/ 0 w 311"/>
                    <a:gd name="T21" fmla="*/ 0 h 157"/>
                    <a:gd name="T22" fmla="*/ 0 w 311"/>
                    <a:gd name="T23" fmla="*/ 0 h 157"/>
                    <a:gd name="T24" fmla="*/ 0 w 311"/>
                    <a:gd name="T25" fmla="*/ 0 h 157"/>
                    <a:gd name="T26" fmla="*/ 0 w 311"/>
                    <a:gd name="T27" fmla="*/ 0 h 157"/>
                    <a:gd name="T28" fmla="*/ 0 w 311"/>
                    <a:gd name="T29" fmla="*/ 0 h 157"/>
                    <a:gd name="T30" fmla="*/ 0 w 311"/>
                    <a:gd name="T31" fmla="*/ 0 h 157"/>
                    <a:gd name="T32" fmla="*/ 0 w 311"/>
                    <a:gd name="T33" fmla="*/ 0 h 157"/>
                    <a:gd name="T34" fmla="*/ 0 w 311"/>
                    <a:gd name="T35" fmla="*/ 0 h 15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11"/>
                    <a:gd name="T55" fmla="*/ 0 h 157"/>
                    <a:gd name="T56" fmla="*/ 311 w 311"/>
                    <a:gd name="T57" fmla="*/ 157 h 15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11" h="157">
                      <a:moveTo>
                        <a:pt x="0" y="46"/>
                      </a:moveTo>
                      <a:lnTo>
                        <a:pt x="16" y="77"/>
                      </a:lnTo>
                      <a:lnTo>
                        <a:pt x="60" y="106"/>
                      </a:lnTo>
                      <a:lnTo>
                        <a:pt x="134" y="135"/>
                      </a:lnTo>
                      <a:lnTo>
                        <a:pt x="179" y="146"/>
                      </a:lnTo>
                      <a:lnTo>
                        <a:pt x="253" y="157"/>
                      </a:lnTo>
                      <a:lnTo>
                        <a:pt x="297" y="152"/>
                      </a:lnTo>
                      <a:lnTo>
                        <a:pt x="311" y="129"/>
                      </a:lnTo>
                      <a:lnTo>
                        <a:pt x="311" y="111"/>
                      </a:lnTo>
                      <a:lnTo>
                        <a:pt x="297" y="80"/>
                      </a:lnTo>
                      <a:lnTo>
                        <a:pt x="253" y="52"/>
                      </a:lnTo>
                      <a:lnTo>
                        <a:pt x="179" y="22"/>
                      </a:lnTo>
                      <a:lnTo>
                        <a:pt x="134" y="11"/>
                      </a:lnTo>
                      <a:lnTo>
                        <a:pt x="60" y="0"/>
                      </a:lnTo>
                      <a:lnTo>
                        <a:pt x="16" y="5"/>
                      </a:lnTo>
                      <a:lnTo>
                        <a:pt x="0" y="29"/>
                      </a:lnTo>
                      <a:lnTo>
                        <a:pt x="0" y="46"/>
                      </a:lnTo>
                      <a:lnTo>
                        <a:pt x="1" y="4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06" name="Freeform 59">
                  <a:extLst>
                    <a:ext uri="{FF2B5EF4-FFF2-40B4-BE49-F238E27FC236}">
                      <a16:creationId xmlns:a16="http://schemas.microsoft.com/office/drawing/2014/main" id="{B20BE42B-C669-609E-55EA-DD89643F0A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5" y="1685"/>
                  <a:ext cx="3" cy="2"/>
                </a:xfrm>
                <a:custGeom>
                  <a:avLst/>
                  <a:gdLst>
                    <a:gd name="T0" fmla="*/ 0 w 29"/>
                    <a:gd name="T1" fmla="*/ 0 h 18"/>
                    <a:gd name="T2" fmla="*/ 0 w 29"/>
                    <a:gd name="T3" fmla="*/ 0 h 18"/>
                    <a:gd name="T4" fmla="*/ 0 w 29"/>
                    <a:gd name="T5" fmla="*/ 0 h 18"/>
                    <a:gd name="T6" fmla="*/ 0 w 29"/>
                    <a:gd name="T7" fmla="*/ 0 h 18"/>
                    <a:gd name="T8" fmla="*/ 0 w 29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"/>
                    <a:gd name="T16" fmla="*/ 0 h 18"/>
                    <a:gd name="T17" fmla="*/ 29 w 29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" h="18">
                      <a:moveTo>
                        <a:pt x="0" y="5"/>
                      </a:moveTo>
                      <a:lnTo>
                        <a:pt x="15" y="18"/>
                      </a:lnTo>
                      <a:lnTo>
                        <a:pt x="29" y="12"/>
                      </a:lnTo>
                      <a:lnTo>
                        <a:pt x="15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07" name="Freeform 60">
                  <a:extLst>
                    <a:ext uri="{FF2B5EF4-FFF2-40B4-BE49-F238E27FC236}">
                      <a16:creationId xmlns:a16="http://schemas.microsoft.com/office/drawing/2014/main" id="{A3533B2C-79A5-0C52-9537-4DDA3EE4C7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3" y="1663"/>
                  <a:ext cx="35" cy="9"/>
                </a:xfrm>
                <a:custGeom>
                  <a:avLst/>
                  <a:gdLst>
                    <a:gd name="T0" fmla="*/ 0 w 312"/>
                    <a:gd name="T1" fmla="*/ 0 h 84"/>
                    <a:gd name="T2" fmla="*/ 0 w 312"/>
                    <a:gd name="T3" fmla="*/ 0 h 84"/>
                    <a:gd name="T4" fmla="*/ 0 w 312"/>
                    <a:gd name="T5" fmla="*/ 0 h 84"/>
                    <a:gd name="T6" fmla="*/ 0 w 312"/>
                    <a:gd name="T7" fmla="*/ 0 h 84"/>
                    <a:gd name="T8" fmla="*/ 0 w 312"/>
                    <a:gd name="T9" fmla="*/ 0 h 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2"/>
                    <a:gd name="T16" fmla="*/ 0 h 84"/>
                    <a:gd name="T17" fmla="*/ 312 w 312"/>
                    <a:gd name="T18" fmla="*/ 84 h 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2" h="84">
                      <a:moveTo>
                        <a:pt x="60" y="61"/>
                      </a:moveTo>
                      <a:lnTo>
                        <a:pt x="45" y="39"/>
                      </a:lnTo>
                      <a:lnTo>
                        <a:pt x="0" y="0"/>
                      </a:lnTo>
                      <a:lnTo>
                        <a:pt x="311" y="84"/>
                      </a:lnTo>
                      <a:lnTo>
                        <a:pt x="312" y="84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08" name="Freeform 61">
                  <a:extLst>
                    <a:ext uri="{FF2B5EF4-FFF2-40B4-BE49-F238E27FC236}">
                      <a16:creationId xmlns:a16="http://schemas.microsoft.com/office/drawing/2014/main" id="{7C5E5CCA-3AAC-0AD9-C8BF-72C0471B35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3" y="1640"/>
                  <a:ext cx="35" cy="19"/>
                </a:xfrm>
                <a:custGeom>
                  <a:avLst/>
                  <a:gdLst>
                    <a:gd name="T0" fmla="*/ 0 w 311"/>
                    <a:gd name="T1" fmla="*/ 0 h 173"/>
                    <a:gd name="T2" fmla="*/ 0 w 311"/>
                    <a:gd name="T3" fmla="*/ 0 h 173"/>
                    <a:gd name="T4" fmla="*/ 0 w 311"/>
                    <a:gd name="T5" fmla="*/ 0 h 173"/>
                    <a:gd name="T6" fmla="*/ 0 w 311"/>
                    <a:gd name="T7" fmla="*/ 0 h 173"/>
                    <a:gd name="T8" fmla="*/ 0 w 311"/>
                    <a:gd name="T9" fmla="*/ 0 h 173"/>
                    <a:gd name="T10" fmla="*/ 0 w 311"/>
                    <a:gd name="T11" fmla="*/ 0 h 173"/>
                    <a:gd name="T12" fmla="*/ 0 w 311"/>
                    <a:gd name="T13" fmla="*/ 0 h 173"/>
                    <a:gd name="T14" fmla="*/ 0 w 311"/>
                    <a:gd name="T15" fmla="*/ 0 h 173"/>
                    <a:gd name="T16" fmla="*/ 0 w 311"/>
                    <a:gd name="T17" fmla="*/ 0 h 173"/>
                    <a:gd name="T18" fmla="*/ 0 w 311"/>
                    <a:gd name="T19" fmla="*/ 0 h 173"/>
                    <a:gd name="T20" fmla="*/ 0 w 311"/>
                    <a:gd name="T21" fmla="*/ 0 h 173"/>
                    <a:gd name="T22" fmla="*/ 0 w 311"/>
                    <a:gd name="T23" fmla="*/ 0 h 173"/>
                    <a:gd name="T24" fmla="*/ 0 w 311"/>
                    <a:gd name="T25" fmla="*/ 0 h 173"/>
                    <a:gd name="T26" fmla="*/ 0 w 311"/>
                    <a:gd name="T27" fmla="*/ 0 h 173"/>
                    <a:gd name="T28" fmla="*/ 0 w 311"/>
                    <a:gd name="T29" fmla="*/ 0 h 173"/>
                    <a:gd name="T30" fmla="*/ 0 w 311"/>
                    <a:gd name="T31" fmla="*/ 0 h 173"/>
                    <a:gd name="T32" fmla="*/ 0 w 311"/>
                    <a:gd name="T33" fmla="*/ 0 h 173"/>
                    <a:gd name="T34" fmla="*/ 0 w 311"/>
                    <a:gd name="T35" fmla="*/ 0 h 17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11"/>
                    <a:gd name="T55" fmla="*/ 0 h 173"/>
                    <a:gd name="T56" fmla="*/ 311 w 311"/>
                    <a:gd name="T57" fmla="*/ 173 h 17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11" h="173">
                      <a:moveTo>
                        <a:pt x="0" y="0"/>
                      </a:moveTo>
                      <a:lnTo>
                        <a:pt x="0" y="89"/>
                      </a:lnTo>
                      <a:lnTo>
                        <a:pt x="134" y="134"/>
                      </a:lnTo>
                      <a:lnTo>
                        <a:pt x="119" y="121"/>
                      </a:lnTo>
                      <a:lnTo>
                        <a:pt x="104" y="90"/>
                      </a:lnTo>
                      <a:lnTo>
                        <a:pt x="104" y="63"/>
                      </a:lnTo>
                      <a:lnTo>
                        <a:pt x="119" y="40"/>
                      </a:lnTo>
                      <a:lnTo>
                        <a:pt x="149" y="30"/>
                      </a:lnTo>
                      <a:lnTo>
                        <a:pt x="193" y="33"/>
                      </a:lnTo>
                      <a:lnTo>
                        <a:pt x="223" y="41"/>
                      </a:lnTo>
                      <a:lnTo>
                        <a:pt x="267" y="62"/>
                      </a:lnTo>
                      <a:lnTo>
                        <a:pt x="297" y="89"/>
                      </a:lnTo>
                      <a:lnTo>
                        <a:pt x="311" y="118"/>
                      </a:lnTo>
                      <a:lnTo>
                        <a:pt x="311" y="146"/>
                      </a:lnTo>
                      <a:lnTo>
                        <a:pt x="297" y="168"/>
                      </a:lnTo>
                      <a:lnTo>
                        <a:pt x="282" y="173"/>
                      </a:lnTo>
                      <a:lnTo>
                        <a:pt x="253" y="173"/>
                      </a:lnTo>
                      <a:lnTo>
                        <a:pt x="254" y="17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09" name="Freeform 62">
                  <a:extLst>
                    <a:ext uri="{FF2B5EF4-FFF2-40B4-BE49-F238E27FC236}">
                      <a16:creationId xmlns:a16="http://schemas.microsoft.com/office/drawing/2014/main" id="{9C501DFD-8C99-AF96-A55F-76255F1AE4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3" y="1620"/>
                  <a:ext cx="35" cy="10"/>
                </a:xfrm>
                <a:custGeom>
                  <a:avLst/>
                  <a:gdLst>
                    <a:gd name="T0" fmla="*/ 0 w 312"/>
                    <a:gd name="T1" fmla="*/ 0 h 84"/>
                    <a:gd name="T2" fmla="*/ 0 w 312"/>
                    <a:gd name="T3" fmla="*/ 0 h 84"/>
                    <a:gd name="T4" fmla="*/ 0 w 312"/>
                    <a:gd name="T5" fmla="*/ 0 h 84"/>
                    <a:gd name="T6" fmla="*/ 0 60000 65536"/>
                    <a:gd name="T7" fmla="*/ 0 60000 65536"/>
                    <a:gd name="T8" fmla="*/ 0 60000 65536"/>
                    <a:gd name="T9" fmla="*/ 0 w 312"/>
                    <a:gd name="T10" fmla="*/ 0 h 84"/>
                    <a:gd name="T11" fmla="*/ 312 w 312"/>
                    <a:gd name="T12" fmla="*/ 84 h 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2" h="84">
                      <a:moveTo>
                        <a:pt x="0" y="0"/>
                      </a:moveTo>
                      <a:lnTo>
                        <a:pt x="311" y="84"/>
                      </a:lnTo>
                      <a:lnTo>
                        <a:pt x="312" y="84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10" name="Freeform 63">
                  <a:extLst>
                    <a:ext uri="{FF2B5EF4-FFF2-40B4-BE49-F238E27FC236}">
                      <a16:creationId xmlns:a16="http://schemas.microsoft.com/office/drawing/2014/main" id="{0D6BD453-6E9C-D668-8B6E-790D3BC719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5" y="1625"/>
                  <a:ext cx="23" cy="14"/>
                </a:xfrm>
                <a:custGeom>
                  <a:avLst/>
                  <a:gdLst>
                    <a:gd name="T0" fmla="*/ 0 w 207"/>
                    <a:gd name="T1" fmla="*/ 0 h 130"/>
                    <a:gd name="T2" fmla="*/ 0 w 207"/>
                    <a:gd name="T3" fmla="*/ 0 h 130"/>
                    <a:gd name="T4" fmla="*/ 0 w 207"/>
                    <a:gd name="T5" fmla="*/ 0 h 130"/>
                    <a:gd name="T6" fmla="*/ 0 w 207"/>
                    <a:gd name="T7" fmla="*/ 0 h 130"/>
                    <a:gd name="T8" fmla="*/ 0 w 207"/>
                    <a:gd name="T9" fmla="*/ 0 h 130"/>
                    <a:gd name="T10" fmla="*/ 0 w 207"/>
                    <a:gd name="T11" fmla="*/ 0 h 130"/>
                    <a:gd name="T12" fmla="*/ 0 w 207"/>
                    <a:gd name="T13" fmla="*/ 0 h 130"/>
                    <a:gd name="T14" fmla="*/ 0 w 207"/>
                    <a:gd name="T15" fmla="*/ 0 h 130"/>
                    <a:gd name="T16" fmla="*/ 0 w 207"/>
                    <a:gd name="T17" fmla="*/ 0 h 130"/>
                    <a:gd name="T18" fmla="*/ 0 w 207"/>
                    <a:gd name="T19" fmla="*/ 0 h 130"/>
                    <a:gd name="T20" fmla="*/ 0 w 207"/>
                    <a:gd name="T21" fmla="*/ 0 h 130"/>
                    <a:gd name="T22" fmla="*/ 0 w 207"/>
                    <a:gd name="T23" fmla="*/ 0 h 130"/>
                    <a:gd name="T24" fmla="*/ 0 w 207"/>
                    <a:gd name="T25" fmla="*/ 0 h 130"/>
                    <a:gd name="T26" fmla="*/ 0 w 207"/>
                    <a:gd name="T27" fmla="*/ 0 h 130"/>
                    <a:gd name="T28" fmla="*/ 0 w 207"/>
                    <a:gd name="T29" fmla="*/ 0 h 13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07"/>
                    <a:gd name="T46" fmla="*/ 0 h 130"/>
                    <a:gd name="T47" fmla="*/ 207 w 207"/>
                    <a:gd name="T48" fmla="*/ 130 h 13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07" h="130">
                      <a:moveTo>
                        <a:pt x="45" y="0"/>
                      </a:moveTo>
                      <a:lnTo>
                        <a:pt x="15" y="9"/>
                      </a:lnTo>
                      <a:lnTo>
                        <a:pt x="0" y="24"/>
                      </a:lnTo>
                      <a:lnTo>
                        <a:pt x="0" y="50"/>
                      </a:lnTo>
                      <a:lnTo>
                        <a:pt x="15" y="72"/>
                      </a:lnTo>
                      <a:lnTo>
                        <a:pt x="45" y="98"/>
                      </a:lnTo>
                      <a:lnTo>
                        <a:pt x="89" y="119"/>
                      </a:lnTo>
                      <a:lnTo>
                        <a:pt x="119" y="126"/>
                      </a:lnTo>
                      <a:lnTo>
                        <a:pt x="163" y="130"/>
                      </a:lnTo>
                      <a:lnTo>
                        <a:pt x="193" y="120"/>
                      </a:lnTo>
                      <a:lnTo>
                        <a:pt x="207" y="105"/>
                      </a:lnTo>
                      <a:lnTo>
                        <a:pt x="207" y="79"/>
                      </a:lnTo>
                      <a:lnTo>
                        <a:pt x="193" y="57"/>
                      </a:lnTo>
                      <a:lnTo>
                        <a:pt x="163" y="31"/>
                      </a:lnTo>
                      <a:lnTo>
                        <a:pt x="164" y="31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11" name="Freeform 64">
                  <a:extLst>
                    <a:ext uri="{FF2B5EF4-FFF2-40B4-BE49-F238E27FC236}">
                      <a16:creationId xmlns:a16="http://schemas.microsoft.com/office/drawing/2014/main" id="{23E2F83C-2193-7061-B1CB-CAF85C32D1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3" y="1663"/>
                  <a:ext cx="1" cy="26"/>
                </a:xfrm>
                <a:custGeom>
                  <a:avLst/>
                  <a:gdLst>
                    <a:gd name="T0" fmla="*/ 0 w 1"/>
                    <a:gd name="T1" fmla="*/ 0 h 234"/>
                    <a:gd name="T2" fmla="*/ 0 w 1"/>
                    <a:gd name="T3" fmla="*/ 0 h 234"/>
                    <a:gd name="T4" fmla="*/ 1 w 1"/>
                    <a:gd name="T5" fmla="*/ 0 h 23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34"/>
                    <a:gd name="T11" fmla="*/ 1 w 1"/>
                    <a:gd name="T12" fmla="*/ 234 h 2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34">
                      <a:moveTo>
                        <a:pt x="0" y="0"/>
                      </a:moveTo>
                      <a:lnTo>
                        <a:pt x="0" y="234"/>
                      </a:lnTo>
                      <a:lnTo>
                        <a:pt x="1" y="234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12" name="Freeform 65">
                  <a:extLst>
                    <a:ext uri="{FF2B5EF4-FFF2-40B4-BE49-F238E27FC236}">
                      <a16:creationId xmlns:a16="http://schemas.microsoft.com/office/drawing/2014/main" id="{404F99DE-4277-3599-F503-25A021F5A0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637"/>
                  <a:ext cx="9" cy="26"/>
                </a:xfrm>
                <a:custGeom>
                  <a:avLst/>
                  <a:gdLst>
                    <a:gd name="T0" fmla="*/ 0 w 78"/>
                    <a:gd name="T1" fmla="*/ 0 h 232"/>
                    <a:gd name="T2" fmla="*/ 0 w 78"/>
                    <a:gd name="T3" fmla="*/ 0 h 232"/>
                    <a:gd name="T4" fmla="*/ 0 w 78"/>
                    <a:gd name="T5" fmla="*/ 0 h 232"/>
                    <a:gd name="T6" fmla="*/ 0 w 78"/>
                    <a:gd name="T7" fmla="*/ 0 h 2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8"/>
                    <a:gd name="T13" fmla="*/ 0 h 232"/>
                    <a:gd name="T14" fmla="*/ 78 w 78"/>
                    <a:gd name="T15" fmla="*/ 232 h 2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8" h="232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39" y="2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13" name="Freeform 66">
                  <a:extLst>
                    <a:ext uri="{FF2B5EF4-FFF2-40B4-BE49-F238E27FC236}">
                      <a16:creationId xmlns:a16="http://schemas.microsoft.com/office/drawing/2014/main" id="{C9F7D2EF-9080-01F4-CAC4-F339BF6676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637"/>
                  <a:ext cx="9" cy="26"/>
                </a:xfrm>
                <a:custGeom>
                  <a:avLst/>
                  <a:gdLst>
                    <a:gd name="T0" fmla="*/ 0 w 78"/>
                    <a:gd name="T1" fmla="*/ 0 h 232"/>
                    <a:gd name="T2" fmla="*/ 0 w 78"/>
                    <a:gd name="T3" fmla="*/ 0 h 232"/>
                    <a:gd name="T4" fmla="*/ 0 w 78"/>
                    <a:gd name="T5" fmla="*/ 0 h 232"/>
                    <a:gd name="T6" fmla="*/ 0 w 78"/>
                    <a:gd name="T7" fmla="*/ 0 h 2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8"/>
                    <a:gd name="T13" fmla="*/ 0 h 232"/>
                    <a:gd name="T14" fmla="*/ 78 w 78"/>
                    <a:gd name="T15" fmla="*/ 232 h 2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8" h="232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39" y="23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14" name="Freeform 67">
                  <a:extLst>
                    <a:ext uri="{FF2B5EF4-FFF2-40B4-BE49-F238E27FC236}">
                      <a16:creationId xmlns:a16="http://schemas.microsoft.com/office/drawing/2014/main" id="{7C7D40B7-B663-613F-F304-19DA404FE8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689"/>
                  <a:ext cx="9" cy="26"/>
                </a:xfrm>
                <a:custGeom>
                  <a:avLst/>
                  <a:gdLst>
                    <a:gd name="T0" fmla="*/ 0 w 78"/>
                    <a:gd name="T1" fmla="*/ 0 h 234"/>
                    <a:gd name="T2" fmla="*/ 0 w 78"/>
                    <a:gd name="T3" fmla="*/ 0 h 234"/>
                    <a:gd name="T4" fmla="*/ 0 w 78"/>
                    <a:gd name="T5" fmla="*/ 0 h 234"/>
                    <a:gd name="T6" fmla="*/ 0 w 78"/>
                    <a:gd name="T7" fmla="*/ 0 h 23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8"/>
                    <a:gd name="T13" fmla="*/ 0 h 234"/>
                    <a:gd name="T14" fmla="*/ 78 w 78"/>
                    <a:gd name="T15" fmla="*/ 234 h 23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8" h="234">
                      <a:moveTo>
                        <a:pt x="0" y="234"/>
                      </a:moveTo>
                      <a:lnTo>
                        <a:pt x="78" y="234"/>
                      </a:lnTo>
                      <a:lnTo>
                        <a:pt x="39" y="0"/>
                      </a:lnTo>
                      <a:lnTo>
                        <a:pt x="0" y="23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15" name="Freeform 68">
                  <a:extLst>
                    <a:ext uri="{FF2B5EF4-FFF2-40B4-BE49-F238E27FC236}">
                      <a16:creationId xmlns:a16="http://schemas.microsoft.com/office/drawing/2014/main" id="{819BD1ED-5B6A-ED78-E173-9663C60EBD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689"/>
                  <a:ext cx="9" cy="26"/>
                </a:xfrm>
                <a:custGeom>
                  <a:avLst/>
                  <a:gdLst>
                    <a:gd name="T0" fmla="*/ 0 w 78"/>
                    <a:gd name="T1" fmla="*/ 0 h 234"/>
                    <a:gd name="T2" fmla="*/ 0 w 78"/>
                    <a:gd name="T3" fmla="*/ 0 h 234"/>
                    <a:gd name="T4" fmla="*/ 0 w 78"/>
                    <a:gd name="T5" fmla="*/ 0 h 234"/>
                    <a:gd name="T6" fmla="*/ 0 w 78"/>
                    <a:gd name="T7" fmla="*/ 0 h 23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8"/>
                    <a:gd name="T13" fmla="*/ 0 h 234"/>
                    <a:gd name="T14" fmla="*/ 78 w 78"/>
                    <a:gd name="T15" fmla="*/ 234 h 23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8" h="234">
                      <a:moveTo>
                        <a:pt x="0" y="234"/>
                      </a:moveTo>
                      <a:lnTo>
                        <a:pt x="78" y="234"/>
                      </a:lnTo>
                      <a:lnTo>
                        <a:pt x="39" y="0"/>
                      </a:lnTo>
                      <a:lnTo>
                        <a:pt x="0" y="234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16" name="Freeform 69">
                  <a:extLst>
                    <a:ext uri="{FF2B5EF4-FFF2-40B4-BE49-F238E27FC236}">
                      <a16:creationId xmlns:a16="http://schemas.microsoft.com/office/drawing/2014/main" id="{A58FD645-F968-8C88-60C3-029F497747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9" y="1482"/>
                  <a:ext cx="315" cy="1"/>
                </a:xfrm>
                <a:custGeom>
                  <a:avLst/>
                  <a:gdLst>
                    <a:gd name="T0" fmla="*/ 0 w 2835"/>
                    <a:gd name="T1" fmla="*/ 0 h 1"/>
                    <a:gd name="T2" fmla="*/ 0 w 2835"/>
                    <a:gd name="T3" fmla="*/ 0 h 1"/>
                    <a:gd name="T4" fmla="*/ 0 w 283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835"/>
                    <a:gd name="T10" fmla="*/ 0 h 1"/>
                    <a:gd name="T11" fmla="*/ 2835 w 283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35" h="1">
                      <a:moveTo>
                        <a:pt x="2835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17" name="Freeform 70">
                  <a:extLst>
                    <a:ext uri="{FF2B5EF4-FFF2-40B4-BE49-F238E27FC236}">
                      <a16:creationId xmlns:a16="http://schemas.microsoft.com/office/drawing/2014/main" id="{E61F1704-87D3-8625-9D7F-16DE748C78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9" y="1529"/>
                  <a:ext cx="225" cy="1"/>
                </a:xfrm>
                <a:custGeom>
                  <a:avLst/>
                  <a:gdLst>
                    <a:gd name="T0" fmla="*/ 0 w 2025"/>
                    <a:gd name="T1" fmla="*/ 0 h 1"/>
                    <a:gd name="T2" fmla="*/ 0 w 2025"/>
                    <a:gd name="T3" fmla="*/ 0 h 1"/>
                    <a:gd name="T4" fmla="*/ 0 w 202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025"/>
                    <a:gd name="T10" fmla="*/ 0 h 1"/>
                    <a:gd name="T11" fmla="*/ 2025 w 202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25" h="1">
                      <a:moveTo>
                        <a:pt x="2025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18" name="Freeform 71">
                  <a:extLst>
                    <a:ext uri="{FF2B5EF4-FFF2-40B4-BE49-F238E27FC236}">
                      <a16:creationId xmlns:a16="http://schemas.microsoft.com/office/drawing/2014/main" id="{CA08820A-A81E-17BA-4DB5-98A463C707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3" y="1430"/>
                  <a:ext cx="1" cy="26"/>
                </a:xfrm>
                <a:custGeom>
                  <a:avLst/>
                  <a:gdLst>
                    <a:gd name="T0" fmla="*/ 0 w 1"/>
                    <a:gd name="T1" fmla="*/ 0 h 233"/>
                    <a:gd name="T2" fmla="*/ 0 w 1"/>
                    <a:gd name="T3" fmla="*/ 0 h 233"/>
                    <a:gd name="T4" fmla="*/ 1 w 1"/>
                    <a:gd name="T5" fmla="*/ 0 h 23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33"/>
                    <a:gd name="T11" fmla="*/ 1 w 1"/>
                    <a:gd name="T12" fmla="*/ 233 h 2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33">
                      <a:moveTo>
                        <a:pt x="0" y="23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19" name="Freeform 72">
                  <a:extLst>
                    <a:ext uri="{FF2B5EF4-FFF2-40B4-BE49-F238E27FC236}">
                      <a16:creationId xmlns:a16="http://schemas.microsoft.com/office/drawing/2014/main" id="{9ED1ED5A-6E13-582E-58FE-2F2729A871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3" y="1555"/>
                  <a:ext cx="1" cy="26"/>
                </a:xfrm>
                <a:custGeom>
                  <a:avLst/>
                  <a:gdLst>
                    <a:gd name="T0" fmla="*/ 0 w 1"/>
                    <a:gd name="T1" fmla="*/ 0 h 233"/>
                    <a:gd name="T2" fmla="*/ 0 w 1"/>
                    <a:gd name="T3" fmla="*/ 0 h 233"/>
                    <a:gd name="T4" fmla="*/ 1 w 1"/>
                    <a:gd name="T5" fmla="*/ 0 h 23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33"/>
                    <a:gd name="T11" fmla="*/ 1 w 1"/>
                    <a:gd name="T12" fmla="*/ 233 h 2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33">
                      <a:moveTo>
                        <a:pt x="0" y="0"/>
                      </a:moveTo>
                      <a:lnTo>
                        <a:pt x="0" y="233"/>
                      </a:lnTo>
                      <a:lnTo>
                        <a:pt x="1" y="23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20" name="Freeform 73">
                  <a:extLst>
                    <a:ext uri="{FF2B5EF4-FFF2-40B4-BE49-F238E27FC236}">
                      <a16:creationId xmlns:a16="http://schemas.microsoft.com/office/drawing/2014/main" id="{DC9E085F-DEB2-A86A-E8C0-284C2665B2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6" y="1488"/>
                  <a:ext cx="57" cy="17"/>
                </a:xfrm>
                <a:custGeom>
                  <a:avLst/>
                  <a:gdLst>
                    <a:gd name="T0" fmla="*/ 0 w 513"/>
                    <a:gd name="T1" fmla="*/ 0 h 154"/>
                    <a:gd name="T2" fmla="*/ 0 w 513"/>
                    <a:gd name="T3" fmla="*/ 0 h 154"/>
                    <a:gd name="T4" fmla="*/ 0 w 513"/>
                    <a:gd name="T5" fmla="*/ 0 h 154"/>
                    <a:gd name="T6" fmla="*/ 0 60000 65536"/>
                    <a:gd name="T7" fmla="*/ 0 60000 65536"/>
                    <a:gd name="T8" fmla="*/ 0 60000 65536"/>
                    <a:gd name="T9" fmla="*/ 0 w 513"/>
                    <a:gd name="T10" fmla="*/ 0 h 154"/>
                    <a:gd name="T11" fmla="*/ 513 w 513"/>
                    <a:gd name="T12" fmla="*/ 154 h 1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13" h="154">
                      <a:moveTo>
                        <a:pt x="513" y="154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21" name="Freeform 74">
                  <a:extLst>
                    <a:ext uri="{FF2B5EF4-FFF2-40B4-BE49-F238E27FC236}">
                      <a16:creationId xmlns:a16="http://schemas.microsoft.com/office/drawing/2014/main" id="{86CFED0A-EDC6-7438-6563-331FDDF836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3" y="1496"/>
                  <a:ext cx="35" cy="18"/>
                </a:xfrm>
                <a:custGeom>
                  <a:avLst/>
                  <a:gdLst>
                    <a:gd name="T0" fmla="*/ 0 w 311"/>
                    <a:gd name="T1" fmla="*/ 0 h 159"/>
                    <a:gd name="T2" fmla="*/ 0 w 311"/>
                    <a:gd name="T3" fmla="*/ 0 h 159"/>
                    <a:gd name="T4" fmla="*/ 0 w 311"/>
                    <a:gd name="T5" fmla="*/ 0 h 159"/>
                    <a:gd name="T6" fmla="*/ 0 w 311"/>
                    <a:gd name="T7" fmla="*/ 0 h 159"/>
                    <a:gd name="T8" fmla="*/ 0 w 311"/>
                    <a:gd name="T9" fmla="*/ 0 h 159"/>
                    <a:gd name="T10" fmla="*/ 0 w 311"/>
                    <a:gd name="T11" fmla="*/ 0 h 159"/>
                    <a:gd name="T12" fmla="*/ 0 w 311"/>
                    <a:gd name="T13" fmla="*/ 0 h 159"/>
                    <a:gd name="T14" fmla="*/ 0 w 311"/>
                    <a:gd name="T15" fmla="*/ 0 h 159"/>
                    <a:gd name="T16" fmla="*/ 0 w 311"/>
                    <a:gd name="T17" fmla="*/ 0 h 159"/>
                    <a:gd name="T18" fmla="*/ 0 w 311"/>
                    <a:gd name="T19" fmla="*/ 0 h 159"/>
                    <a:gd name="T20" fmla="*/ 0 w 311"/>
                    <a:gd name="T21" fmla="*/ 0 h 159"/>
                    <a:gd name="T22" fmla="*/ 0 w 311"/>
                    <a:gd name="T23" fmla="*/ 0 h 159"/>
                    <a:gd name="T24" fmla="*/ 0 w 311"/>
                    <a:gd name="T25" fmla="*/ 0 h 159"/>
                    <a:gd name="T26" fmla="*/ 0 w 311"/>
                    <a:gd name="T27" fmla="*/ 0 h 159"/>
                    <a:gd name="T28" fmla="*/ 0 w 311"/>
                    <a:gd name="T29" fmla="*/ 0 h 159"/>
                    <a:gd name="T30" fmla="*/ 0 w 311"/>
                    <a:gd name="T31" fmla="*/ 0 h 159"/>
                    <a:gd name="T32" fmla="*/ 0 w 311"/>
                    <a:gd name="T33" fmla="*/ 0 h 159"/>
                    <a:gd name="T34" fmla="*/ 0 w 311"/>
                    <a:gd name="T35" fmla="*/ 0 h 15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11"/>
                    <a:gd name="T55" fmla="*/ 0 h 159"/>
                    <a:gd name="T56" fmla="*/ 311 w 311"/>
                    <a:gd name="T57" fmla="*/ 159 h 15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11" h="159">
                      <a:moveTo>
                        <a:pt x="0" y="47"/>
                      </a:moveTo>
                      <a:lnTo>
                        <a:pt x="16" y="78"/>
                      </a:lnTo>
                      <a:lnTo>
                        <a:pt x="60" y="107"/>
                      </a:lnTo>
                      <a:lnTo>
                        <a:pt x="134" y="136"/>
                      </a:lnTo>
                      <a:lnTo>
                        <a:pt x="179" y="148"/>
                      </a:lnTo>
                      <a:lnTo>
                        <a:pt x="253" y="159"/>
                      </a:lnTo>
                      <a:lnTo>
                        <a:pt x="297" y="152"/>
                      </a:lnTo>
                      <a:lnTo>
                        <a:pt x="311" y="130"/>
                      </a:lnTo>
                      <a:lnTo>
                        <a:pt x="311" y="113"/>
                      </a:lnTo>
                      <a:lnTo>
                        <a:pt x="297" y="82"/>
                      </a:lnTo>
                      <a:lnTo>
                        <a:pt x="253" y="52"/>
                      </a:lnTo>
                      <a:lnTo>
                        <a:pt x="179" y="24"/>
                      </a:lnTo>
                      <a:lnTo>
                        <a:pt x="134" y="11"/>
                      </a:lnTo>
                      <a:lnTo>
                        <a:pt x="60" y="0"/>
                      </a:lnTo>
                      <a:lnTo>
                        <a:pt x="16" y="6"/>
                      </a:lnTo>
                      <a:lnTo>
                        <a:pt x="0" y="29"/>
                      </a:lnTo>
                      <a:lnTo>
                        <a:pt x="0" y="47"/>
                      </a:lnTo>
                      <a:lnTo>
                        <a:pt x="1" y="47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22" name="Freeform 75">
                  <a:extLst>
                    <a:ext uri="{FF2B5EF4-FFF2-40B4-BE49-F238E27FC236}">
                      <a16:creationId xmlns:a16="http://schemas.microsoft.com/office/drawing/2014/main" id="{AC12B371-C888-0CC7-A5C9-E64641E708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5" y="1494"/>
                  <a:ext cx="3" cy="2"/>
                </a:xfrm>
                <a:custGeom>
                  <a:avLst/>
                  <a:gdLst>
                    <a:gd name="T0" fmla="*/ 0 w 29"/>
                    <a:gd name="T1" fmla="*/ 0 h 17"/>
                    <a:gd name="T2" fmla="*/ 0 w 29"/>
                    <a:gd name="T3" fmla="*/ 0 h 17"/>
                    <a:gd name="T4" fmla="*/ 0 w 29"/>
                    <a:gd name="T5" fmla="*/ 0 h 17"/>
                    <a:gd name="T6" fmla="*/ 0 w 29"/>
                    <a:gd name="T7" fmla="*/ 0 h 17"/>
                    <a:gd name="T8" fmla="*/ 0 w 29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"/>
                    <a:gd name="T16" fmla="*/ 0 h 17"/>
                    <a:gd name="T17" fmla="*/ 29 w 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" h="17">
                      <a:moveTo>
                        <a:pt x="0" y="5"/>
                      </a:moveTo>
                      <a:lnTo>
                        <a:pt x="15" y="17"/>
                      </a:lnTo>
                      <a:lnTo>
                        <a:pt x="29" y="13"/>
                      </a:lnTo>
                      <a:lnTo>
                        <a:pt x="15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23" name="Freeform 76">
                  <a:extLst>
                    <a:ext uri="{FF2B5EF4-FFF2-40B4-BE49-F238E27FC236}">
                      <a16:creationId xmlns:a16="http://schemas.microsoft.com/office/drawing/2014/main" id="{E323ECB7-717A-3060-0A75-4846FA569B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3" y="1465"/>
                  <a:ext cx="35" cy="20"/>
                </a:xfrm>
                <a:custGeom>
                  <a:avLst/>
                  <a:gdLst>
                    <a:gd name="T0" fmla="*/ 0 w 311"/>
                    <a:gd name="T1" fmla="*/ 0 h 183"/>
                    <a:gd name="T2" fmla="*/ 0 w 311"/>
                    <a:gd name="T3" fmla="*/ 0 h 183"/>
                    <a:gd name="T4" fmla="*/ 0 w 311"/>
                    <a:gd name="T5" fmla="*/ 0 h 183"/>
                    <a:gd name="T6" fmla="*/ 0 w 311"/>
                    <a:gd name="T7" fmla="*/ 0 h 183"/>
                    <a:gd name="T8" fmla="*/ 0 w 311"/>
                    <a:gd name="T9" fmla="*/ 0 h 183"/>
                    <a:gd name="T10" fmla="*/ 0 w 311"/>
                    <a:gd name="T11" fmla="*/ 0 h 183"/>
                    <a:gd name="T12" fmla="*/ 0 w 311"/>
                    <a:gd name="T13" fmla="*/ 0 h 183"/>
                    <a:gd name="T14" fmla="*/ 0 w 311"/>
                    <a:gd name="T15" fmla="*/ 0 h 183"/>
                    <a:gd name="T16" fmla="*/ 0 w 311"/>
                    <a:gd name="T17" fmla="*/ 0 h 183"/>
                    <a:gd name="T18" fmla="*/ 0 w 311"/>
                    <a:gd name="T19" fmla="*/ 0 h 183"/>
                    <a:gd name="T20" fmla="*/ 0 w 311"/>
                    <a:gd name="T21" fmla="*/ 0 h 183"/>
                    <a:gd name="T22" fmla="*/ 0 w 311"/>
                    <a:gd name="T23" fmla="*/ 0 h 183"/>
                    <a:gd name="T24" fmla="*/ 0 w 311"/>
                    <a:gd name="T25" fmla="*/ 0 h 183"/>
                    <a:gd name="T26" fmla="*/ 0 w 311"/>
                    <a:gd name="T27" fmla="*/ 0 h 183"/>
                    <a:gd name="T28" fmla="*/ 0 w 311"/>
                    <a:gd name="T29" fmla="*/ 0 h 183"/>
                    <a:gd name="T30" fmla="*/ 0 w 311"/>
                    <a:gd name="T31" fmla="*/ 0 h 18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11"/>
                    <a:gd name="T49" fmla="*/ 0 h 183"/>
                    <a:gd name="T50" fmla="*/ 311 w 311"/>
                    <a:gd name="T51" fmla="*/ 183 h 18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11" h="183">
                      <a:moveTo>
                        <a:pt x="0" y="98"/>
                      </a:moveTo>
                      <a:lnTo>
                        <a:pt x="0" y="0"/>
                      </a:lnTo>
                      <a:lnTo>
                        <a:pt x="119" y="85"/>
                      </a:lnTo>
                      <a:lnTo>
                        <a:pt x="119" y="59"/>
                      </a:lnTo>
                      <a:lnTo>
                        <a:pt x="134" y="44"/>
                      </a:lnTo>
                      <a:lnTo>
                        <a:pt x="149" y="40"/>
                      </a:lnTo>
                      <a:lnTo>
                        <a:pt x="193" y="43"/>
                      </a:lnTo>
                      <a:lnTo>
                        <a:pt x="223" y="51"/>
                      </a:lnTo>
                      <a:lnTo>
                        <a:pt x="267" y="72"/>
                      </a:lnTo>
                      <a:lnTo>
                        <a:pt x="297" y="97"/>
                      </a:lnTo>
                      <a:lnTo>
                        <a:pt x="311" y="128"/>
                      </a:lnTo>
                      <a:lnTo>
                        <a:pt x="311" y="155"/>
                      </a:lnTo>
                      <a:lnTo>
                        <a:pt x="297" y="178"/>
                      </a:lnTo>
                      <a:lnTo>
                        <a:pt x="282" y="182"/>
                      </a:lnTo>
                      <a:lnTo>
                        <a:pt x="253" y="183"/>
                      </a:lnTo>
                      <a:lnTo>
                        <a:pt x="254" y="18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24" name="Freeform 77">
                  <a:extLst>
                    <a:ext uri="{FF2B5EF4-FFF2-40B4-BE49-F238E27FC236}">
                      <a16:creationId xmlns:a16="http://schemas.microsoft.com/office/drawing/2014/main" id="{4E45BF31-CFF4-DCD7-F47A-953A3FAAB5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3" y="1446"/>
                  <a:ext cx="35" cy="9"/>
                </a:xfrm>
                <a:custGeom>
                  <a:avLst/>
                  <a:gdLst>
                    <a:gd name="T0" fmla="*/ 0 w 312"/>
                    <a:gd name="T1" fmla="*/ 0 h 82"/>
                    <a:gd name="T2" fmla="*/ 0 w 312"/>
                    <a:gd name="T3" fmla="*/ 0 h 82"/>
                    <a:gd name="T4" fmla="*/ 0 w 312"/>
                    <a:gd name="T5" fmla="*/ 0 h 82"/>
                    <a:gd name="T6" fmla="*/ 0 60000 65536"/>
                    <a:gd name="T7" fmla="*/ 0 60000 65536"/>
                    <a:gd name="T8" fmla="*/ 0 60000 65536"/>
                    <a:gd name="T9" fmla="*/ 0 w 312"/>
                    <a:gd name="T10" fmla="*/ 0 h 82"/>
                    <a:gd name="T11" fmla="*/ 312 w 312"/>
                    <a:gd name="T12" fmla="*/ 82 h 8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2" h="82">
                      <a:moveTo>
                        <a:pt x="0" y="0"/>
                      </a:moveTo>
                      <a:lnTo>
                        <a:pt x="311" y="82"/>
                      </a:lnTo>
                      <a:lnTo>
                        <a:pt x="312" y="82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25" name="Freeform 78">
                  <a:extLst>
                    <a:ext uri="{FF2B5EF4-FFF2-40B4-BE49-F238E27FC236}">
                      <a16:creationId xmlns:a16="http://schemas.microsoft.com/office/drawing/2014/main" id="{8F41E06E-5B85-F7B5-2621-EE84F0D4AC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5" y="1451"/>
                  <a:ext cx="23" cy="14"/>
                </a:xfrm>
                <a:custGeom>
                  <a:avLst/>
                  <a:gdLst>
                    <a:gd name="T0" fmla="*/ 0 w 207"/>
                    <a:gd name="T1" fmla="*/ 0 h 129"/>
                    <a:gd name="T2" fmla="*/ 0 w 207"/>
                    <a:gd name="T3" fmla="*/ 0 h 129"/>
                    <a:gd name="T4" fmla="*/ 0 w 207"/>
                    <a:gd name="T5" fmla="*/ 0 h 129"/>
                    <a:gd name="T6" fmla="*/ 0 w 207"/>
                    <a:gd name="T7" fmla="*/ 0 h 129"/>
                    <a:gd name="T8" fmla="*/ 0 w 207"/>
                    <a:gd name="T9" fmla="*/ 0 h 129"/>
                    <a:gd name="T10" fmla="*/ 0 w 207"/>
                    <a:gd name="T11" fmla="*/ 0 h 129"/>
                    <a:gd name="T12" fmla="*/ 0 w 207"/>
                    <a:gd name="T13" fmla="*/ 0 h 129"/>
                    <a:gd name="T14" fmla="*/ 0 w 207"/>
                    <a:gd name="T15" fmla="*/ 0 h 129"/>
                    <a:gd name="T16" fmla="*/ 0 w 207"/>
                    <a:gd name="T17" fmla="*/ 0 h 129"/>
                    <a:gd name="T18" fmla="*/ 0 w 207"/>
                    <a:gd name="T19" fmla="*/ 0 h 129"/>
                    <a:gd name="T20" fmla="*/ 0 w 207"/>
                    <a:gd name="T21" fmla="*/ 0 h 129"/>
                    <a:gd name="T22" fmla="*/ 0 w 207"/>
                    <a:gd name="T23" fmla="*/ 0 h 129"/>
                    <a:gd name="T24" fmla="*/ 0 w 207"/>
                    <a:gd name="T25" fmla="*/ 0 h 129"/>
                    <a:gd name="T26" fmla="*/ 0 w 207"/>
                    <a:gd name="T27" fmla="*/ 0 h 129"/>
                    <a:gd name="T28" fmla="*/ 0 w 207"/>
                    <a:gd name="T29" fmla="*/ 0 h 12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07"/>
                    <a:gd name="T46" fmla="*/ 0 h 129"/>
                    <a:gd name="T47" fmla="*/ 207 w 207"/>
                    <a:gd name="T48" fmla="*/ 129 h 12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07" h="129">
                      <a:moveTo>
                        <a:pt x="45" y="0"/>
                      </a:moveTo>
                      <a:lnTo>
                        <a:pt x="15" y="10"/>
                      </a:lnTo>
                      <a:lnTo>
                        <a:pt x="0" y="23"/>
                      </a:lnTo>
                      <a:lnTo>
                        <a:pt x="0" y="50"/>
                      </a:lnTo>
                      <a:lnTo>
                        <a:pt x="15" y="72"/>
                      </a:lnTo>
                      <a:lnTo>
                        <a:pt x="45" y="97"/>
                      </a:lnTo>
                      <a:lnTo>
                        <a:pt x="89" y="118"/>
                      </a:lnTo>
                      <a:lnTo>
                        <a:pt x="119" y="126"/>
                      </a:lnTo>
                      <a:lnTo>
                        <a:pt x="163" y="129"/>
                      </a:lnTo>
                      <a:lnTo>
                        <a:pt x="193" y="119"/>
                      </a:lnTo>
                      <a:lnTo>
                        <a:pt x="207" y="106"/>
                      </a:lnTo>
                      <a:lnTo>
                        <a:pt x="207" y="80"/>
                      </a:lnTo>
                      <a:lnTo>
                        <a:pt x="193" y="58"/>
                      </a:lnTo>
                      <a:lnTo>
                        <a:pt x="163" y="31"/>
                      </a:lnTo>
                      <a:lnTo>
                        <a:pt x="164" y="31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26" name="Freeform 79">
                  <a:extLst>
                    <a:ext uri="{FF2B5EF4-FFF2-40B4-BE49-F238E27FC236}">
                      <a16:creationId xmlns:a16="http://schemas.microsoft.com/office/drawing/2014/main" id="{6D38AF2B-7F5F-CD2B-6E8A-752FA477CC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3" y="1482"/>
                  <a:ext cx="1" cy="47"/>
                </a:xfrm>
                <a:custGeom>
                  <a:avLst/>
                  <a:gdLst>
                    <a:gd name="T0" fmla="*/ 0 w 1"/>
                    <a:gd name="T1" fmla="*/ 0 h 428"/>
                    <a:gd name="T2" fmla="*/ 0 w 1"/>
                    <a:gd name="T3" fmla="*/ 0 h 428"/>
                    <a:gd name="T4" fmla="*/ 1 w 1"/>
                    <a:gd name="T5" fmla="*/ 0 h 42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28"/>
                    <a:gd name="T11" fmla="*/ 1 w 1"/>
                    <a:gd name="T12" fmla="*/ 428 h 4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28">
                      <a:moveTo>
                        <a:pt x="0" y="0"/>
                      </a:moveTo>
                      <a:lnTo>
                        <a:pt x="0" y="428"/>
                      </a:lnTo>
                      <a:lnTo>
                        <a:pt x="1" y="428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27" name="Freeform 80">
                  <a:extLst>
                    <a:ext uri="{FF2B5EF4-FFF2-40B4-BE49-F238E27FC236}">
                      <a16:creationId xmlns:a16="http://schemas.microsoft.com/office/drawing/2014/main" id="{6DAF1334-8FE3-650E-6948-34D3654D31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456"/>
                  <a:ext cx="9" cy="26"/>
                </a:xfrm>
                <a:custGeom>
                  <a:avLst/>
                  <a:gdLst>
                    <a:gd name="T0" fmla="*/ 0 w 78"/>
                    <a:gd name="T1" fmla="*/ 0 h 233"/>
                    <a:gd name="T2" fmla="*/ 0 w 78"/>
                    <a:gd name="T3" fmla="*/ 0 h 233"/>
                    <a:gd name="T4" fmla="*/ 0 w 78"/>
                    <a:gd name="T5" fmla="*/ 0 h 233"/>
                    <a:gd name="T6" fmla="*/ 0 w 78"/>
                    <a:gd name="T7" fmla="*/ 0 h 2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8"/>
                    <a:gd name="T13" fmla="*/ 0 h 233"/>
                    <a:gd name="T14" fmla="*/ 78 w 78"/>
                    <a:gd name="T15" fmla="*/ 233 h 2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8" h="233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39" y="2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28" name="Freeform 81">
                  <a:extLst>
                    <a:ext uri="{FF2B5EF4-FFF2-40B4-BE49-F238E27FC236}">
                      <a16:creationId xmlns:a16="http://schemas.microsoft.com/office/drawing/2014/main" id="{D563FDE0-1EE0-78F5-2B8B-45E0AF39E6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456"/>
                  <a:ext cx="9" cy="26"/>
                </a:xfrm>
                <a:custGeom>
                  <a:avLst/>
                  <a:gdLst>
                    <a:gd name="T0" fmla="*/ 0 w 78"/>
                    <a:gd name="T1" fmla="*/ 0 h 233"/>
                    <a:gd name="T2" fmla="*/ 0 w 78"/>
                    <a:gd name="T3" fmla="*/ 0 h 233"/>
                    <a:gd name="T4" fmla="*/ 0 w 78"/>
                    <a:gd name="T5" fmla="*/ 0 h 233"/>
                    <a:gd name="T6" fmla="*/ 0 w 78"/>
                    <a:gd name="T7" fmla="*/ 0 h 2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8"/>
                    <a:gd name="T13" fmla="*/ 0 h 233"/>
                    <a:gd name="T14" fmla="*/ 78 w 78"/>
                    <a:gd name="T15" fmla="*/ 233 h 2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8" h="233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39" y="23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29" name="Freeform 82">
                  <a:extLst>
                    <a:ext uri="{FF2B5EF4-FFF2-40B4-BE49-F238E27FC236}">
                      <a16:creationId xmlns:a16="http://schemas.microsoft.com/office/drawing/2014/main" id="{5A5B144A-1F13-B91E-B5CC-2EA72D8EFE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529"/>
                  <a:ext cx="9" cy="26"/>
                </a:xfrm>
                <a:custGeom>
                  <a:avLst/>
                  <a:gdLst>
                    <a:gd name="T0" fmla="*/ 0 w 78"/>
                    <a:gd name="T1" fmla="*/ 0 h 233"/>
                    <a:gd name="T2" fmla="*/ 0 w 78"/>
                    <a:gd name="T3" fmla="*/ 0 h 233"/>
                    <a:gd name="T4" fmla="*/ 0 w 78"/>
                    <a:gd name="T5" fmla="*/ 0 h 233"/>
                    <a:gd name="T6" fmla="*/ 0 w 78"/>
                    <a:gd name="T7" fmla="*/ 0 h 2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8"/>
                    <a:gd name="T13" fmla="*/ 0 h 233"/>
                    <a:gd name="T14" fmla="*/ 78 w 78"/>
                    <a:gd name="T15" fmla="*/ 233 h 2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8" h="233">
                      <a:moveTo>
                        <a:pt x="0" y="233"/>
                      </a:moveTo>
                      <a:lnTo>
                        <a:pt x="78" y="233"/>
                      </a:lnTo>
                      <a:lnTo>
                        <a:pt x="39" y="0"/>
                      </a:lnTo>
                      <a:lnTo>
                        <a:pt x="0" y="23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30" name="Freeform 83">
                  <a:extLst>
                    <a:ext uri="{FF2B5EF4-FFF2-40B4-BE49-F238E27FC236}">
                      <a16:creationId xmlns:a16="http://schemas.microsoft.com/office/drawing/2014/main" id="{CEC33062-BDE6-78C3-C9EA-FF72757933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529"/>
                  <a:ext cx="9" cy="26"/>
                </a:xfrm>
                <a:custGeom>
                  <a:avLst/>
                  <a:gdLst>
                    <a:gd name="T0" fmla="*/ 0 w 78"/>
                    <a:gd name="T1" fmla="*/ 0 h 233"/>
                    <a:gd name="T2" fmla="*/ 0 w 78"/>
                    <a:gd name="T3" fmla="*/ 0 h 233"/>
                    <a:gd name="T4" fmla="*/ 0 w 78"/>
                    <a:gd name="T5" fmla="*/ 0 h 233"/>
                    <a:gd name="T6" fmla="*/ 0 w 78"/>
                    <a:gd name="T7" fmla="*/ 0 h 2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8"/>
                    <a:gd name="T13" fmla="*/ 0 h 233"/>
                    <a:gd name="T14" fmla="*/ 78 w 78"/>
                    <a:gd name="T15" fmla="*/ 233 h 2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8" h="233">
                      <a:moveTo>
                        <a:pt x="0" y="233"/>
                      </a:moveTo>
                      <a:lnTo>
                        <a:pt x="78" y="233"/>
                      </a:lnTo>
                      <a:lnTo>
                        <a:pt x="39" y="0"/>
                      </a:lnTo>
                      <a:lnTo>
                        <a:pt x="0" y="23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31" name="Freeform 84">
                  <a:extLst>
                    <a:ext uri="{FF2B5EF4-FFF2-40B4-BE49-F238E27FC236}">
                      <a16:creationId xmlns:a16="http://schemas.microsoft.com/office/drawing/2014/main" id="{1177FB98-D092-6F0C-2A8E-88743967BC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0" y="1482"/>
                  <a:ext cx="260" cy="1"/>
                </a:xfrm>
                <a:custGeom>
                  <a:avLst/>
                  <a:gdLst>
                    <a:gd name="T0" fmla="*/ 0 w 2335"/>
                    <a:gd name="T1" fmla="*/ 0 h 1"/>
                    <a:gd name="T2" fmla="*/ 0 w 2335"/>
                    <a:gd name="T3" fmla="*/ 0 h 1"/>
                    <a:gd name="T4" fmla="*/ 0 w 233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335"/>
                    <a:gd name="T10" fmla="*/ 0 h 1"/>
                    <a:gd name="T11" fmla="*/ 2335 w 233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35" h="1">
                      <a:moveTo>
                        <a:pt x="0" y="0"/>
                      </a:moveTo>
                      <a:lnTo>
                        <a:pt x="2334" y="0"/>
                      </a:lnTo>
                      <a:lnTo>
                        <a:pt x="2335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32" name="Freeform 85">
                  <a:extLst>
                    <a:ext uri="{FF2B5EF4-FFF2-40B4-BE49-F238E27FC236}">
                      <a16:creationId xmlns:a16="http://schemas.microsoft.com/office/drawing/2014/main" id="{E92EBE02-3AD7-D1CE-8EDE-EBFDD2BBB5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0" y="1810"/>
                  <a:ext cx="260" cy="1"/>
                </a:xfrm>
                <a:custGeom>
                  <a:avLst/>
                  <a:gdLst>
                    <a:gd name="T0" fmla="*/ 0 w 2335"/>
                    <a:gd name="T1" fmla="*/ 0 h 1"/>
                    <a:gd name="T2" fmla="*/ 0 w 2335"/>
                    <a:gd name="T3" fmla="*/ 0 h 1"/>
                    <a:gd name="T4" fmla="*/ 0 w 233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335"/>
                    <a:gd name="T10" fmla="*/ 0 h 1"/>
                    <a:gd name="T11" fmla="*/ 2335 w 233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35" h="1">
                      <a:moveTo>
                        <a:pt x="0" y="0"/>
                      </a:moveTo>
                      <a:lnTo>
                        <a:pt x="2334" y="0"/>
                      </a:lnTo>
                      <a:lnTo>
                        <a:pt x="2335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33" name="Freeform 86">
                  <a:extLst>
                    <a:ext uri="{FF2B5EF4-FFF2-40B4-BE49-F238E27FC236}">
                      <a16:creationId xmlns:a16="http://schemas.microsoft.com/office/drawing/2014/main" id="{D03AB043-9627-023A-E36D-C2D223C12E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6" y="1508"/>
                  <a:ext cx="1" cy="276"/>
                </a:xfrm>
                <a:custGeom>
                  <a:avLst/>
                  <a:gdLst>
                    <a:gd name="T0" fmla="*/ 0 w 1"/>
                    <a:gd name="T1" fmla="*/ 0 h 2487"/>
                    <a:gd name="T2" fmla="*/ 0 w 1"/>
                    <a:gd name="T3" fmla="*/ 0 h 2487"/>
                    <a:gd name="T4" fmla="*/ 1 w 1"/>
                    <a:gd name="T5" fmla="*/ 0 h 248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487"/>
                    <a:gd name="T11" fmla="*/ 1 w 1"/>
                    <a:gd name="T12" fmla="*/ 2487 h 24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487">
                      <a:moveTo>
                        <a:pt x="0" y="0"/>
                      </a:moveTo>
                      <a:lnTo>
                        <a:pt x="0" y="2487"/>
                      </a:lnTo>
                      <a:lnTo>
                        <a:pt x="1" y="2487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34" name="Freeform 87">
                  <a:extLst>
                    <a:ext uri="{FF2B5EF4-FFF2-40B4-BE49-F238E27FC236}">
                      <a16:creationId xmlns:a16="http://schemas.microsoft.com/office/drawing/2014/main" id="{63AC4ED2-6A15-79E3-1E43-3ED9359B23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2" y="1482"/>
                  <a:ext cx="8" cy="26"/>
                </a:xfrm>
                <a:custGeom>
                  <a:avLst/>
                  <a:gdLst>
                    <a:gd name="T0" fmla="*/ 0 w 77"/>
                    <a:gd name="T1" fmla="*/ 0 h 234"/>
                    <a:gd name="T2" fmla="*/ 0 w 77"/>
                    <a:gd name="T3" fmla="*/ 0 h 234"/>
                    <a:gd name="T4" fmla="*/ 0 w 77"/>
                    <a:gd name="T5" fmla="*/ 0 h 234"/>
                    <a:gd name="T6" fmla="*/ 0 w 77"/>
                    <a:gd name="T7" fmla="*/ 0 h 23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7"/>
                    <a:gd name="T13" fmla="*/ 0 h 234"/>
                    <a:gd name="T14" fmla="*/ 77 w 77"/>
                    <a:gd name="T15" fmla="*/ 234 h 23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7" h="234">
                      <a:moveTo>
                        <a:pt x="0" y="234"/>
                      </a:moveTo>
                      <a:lnTo>
                        <a:pt x="77" y="234"/>
                      </a:lnTo>
                      <a:lnTo>
                        <a:pt x="38" y="0"/>
                      </a:lnTo>
                      <a:lnTo>
                        <a:pt x="0" y="23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35" name="Freeform 88">
                  <a:extLst>
                    <a:ext uri="{FF2B5EF4-FFF2-40B4-BE49-F238E27FC236}">
                      <a16:creationId xmlns:a16="http://schemas.microsoft.com/office/drawing/2014/main" id="{3CFF5645-E33E-5DF4-A207-2F0DE7EB4E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2" y="1482"/>
                  <a:ext cx="8" cy="26"/>
                </a:xfrm>
                <a:custGeom>
                  <a:avLst/>
                  <a:gdLst>
                    <a:gd name="T0" fmla="*/ 0 w 77"/>
                    <a:gd name="T1" fmla="*/ 0 h 234"/>
                    <a:gd name="T2" fmla="*/ 0 w 77"/>
                    <a:gd name="T3" fmla="*/ 0 h 234"/>
                    <a:gd name="T4" fmla="*/ 0 w 77"/>
                    <a:gd name="T5" fmla="*/ 0 h 234"/>
                    <a:gd name="T6" fmla="*/ 0 w 77"/>
                    <a:gd name="T7" fmla="*/ 0 h 23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7"/>
                    <a:gd name="T13" fmla="*/ 0 h 234"/>
                    <a:gd name="T14" fmla="*/ 77 w 77"/>
                    <a:gd name="T15" fmla="*/ 234 h 23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7" h="234">
                      <a:moveTo>
                        <a:pt x="0" y="234"/>
                      </a:moveTo>
                      <a:lnTo>
                        <a:pt x="77" y="234"/>
                      </a:lnTo>
                      <a:lnTo>
                        <a:pt x="38" y="0"/>
                      </a:lnTo>
                      <a:lnTo>
                        <a:pt x="0" y="234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36" name="Freeform 89">
                  <a:extLst>
                    <a:ext uri="{FF2B5EF4-FFF2-40B4-BE49-F238E27FC236}">
                      <a16:creationId xmlns:a16="http://schemas.microsoft.com/office/drawing/2014/main" id="{0C34594A-C3AB-AC35-92D3-D830A9218F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2" y="1784"/>
                  <a:ext cx="8" cy="26"/>
                </a:xfrm>
                <a:custGeom>
                  <a:avLst/>
                  <a:gdLst>
                    <a:gd name="T0" fmla="*/ 0 w 77"/>
                    <a:gd name="T1" fmla="*/ 0 h 234"/>
                    <a:gd name="T2" fmla="*/ 0 w 77"/>
                    <a:gd name="T3" fmla="*/ 0 h 234"/>
                    <a:gd name="T4" fmla="*/ 0 w 77"/>
                    <a:gd name="T5" fmla="*/ 0 h 234"/>
                    <a:gd name="T6" fmla="*/ 0 w 77"/>
                    <a:gd name="T7" fmla="*/ 0 h 23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7"/>
                    <a:gd name="T13" fmla="*/ 0 h 234"/>
                    <a:gd name="T14" fmla="*/ 77 w 77"/>
                    <a:gd name="T15" fmla="*/ 234 h 23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7" h="234">
                      <a:moveTo>
                        <a:pt x="0" y="0"/>
                      </a:moveTo>
                      <a:lnTo>
                        <a:pt x="77" y="0"/>
                      </a:lnTo>
                      <a:lnTo>
                        <a:pt x="38" y="2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37" name="Freeform 90">
                  <a:extLst>
                    <a:ext uri="{FF2B5EF4-FFF2-40B4-BE49-F238E27FC236}">
                      <a16:creationId xmlns:a16="http://schemas.microsoft.com/office/drawing/2014/main" id="{DF9881B8-AACC-E836-5E2F-F5EE4F8C21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2" y="1784"/>
                  <a:ext cx="8" cy="26"/>
                </a:xfrm>
                <a:custGeom>
                  <a:avLst/>
                  <a:gdLst>
                    <a:gd name="T0" fmla="*/ 0 w 77"/>
                    <a:gd name="T1" fmla="*/ 0 h 234"/>
                    <a:gd name="T2" fmla="*/ 0 w 77"/>
                    <a:gd name="T3" fmla="*/ 0 h 234"/>
                    <a:gd name="T4" fmla="*/ 0 w 77"/>
                    <a:gd name="T5" fmla="*/ 0 h 234"/>
                    <a:gd name="T6" fmla="*/ 0 w 77"/>
                    <a:gd name="T7" fmla="*/ 0 h 23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7"/>
                    <a:gd name="T13" fmla="*/ 0 h 234"/>
                    <a:gd name="T14" fmla="*/ 77 w 77"/>
                    <a:gd name="T15" fmla="*/ 234 h 23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7" h="234">
                      <a:moveTo>
                        <a:pt x="0" y="0"/>
                      </a:moveTo>
                      <a:lnTo>
                        <a:pt x="77" y="0"/>
                      </a:lnTo>
                      <a:lnTo>
                        <a:pt x="38" y="23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38" name="Freeform 91">
                  <a:extLst>
                    <a:ext uri="{FF2B5EF4-FFF2-40B4-BE49-F238E27FC236}">
                      <a16:creationId xmlns:a16="http://schemas.microsoft.com/office/drawing/2014/main" id="{A001F31D-1E00-FEBC-C129-3DB0A8AAAD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4" y="1646"/>
                  <a:ext cx="35" cy="20"/>
                </a:xfrm>
                <a:custGeom>
                  <a:avLst/>
                  <a:gdLst>
                    <a:gd name="T0" fmla="*/ 0 w 312"/>
                    <a:gd name="T1" fmla="*/ 0 h 183"/>
                    <a:gd name="T2" fmla="*/ 0 w 312"/>
                    <a:gd name="T3" fmla="*/ 0 h 183"/>
                    <a:gd name="T4" fmla="*/ 0 w 312"/>
                    <a:gd name="T5" fmla="*/ 0 h 183"/>
                    <a:gd name="T6" fmla="*/ 0 w 312"/>
                    <a:gd name="T7" fmla="*/ 0 h 183"/>
                    <a:gd name="T8" fmla="*/ 0 w 312"/>
                    <a:gd name="T9" fmla="*/ 0 h 183"/>
                    <a:gd name="T10" fmla="*/ 0 w 312"/>
                    <a:gd name="T11" fmla="*/ 0 h 183"/>
                    <a:gd name="T12" fmla="*/ 0 w 312"/>
                    <a:gd name="T13" fmla="*/ 0 h 183"/>
                    <a:gd name="T14" fmla="*/ 0 w 312"/>
                    <a:gd name="T15" fmla="*/ 0 h 183"/>
                    <a:gd name="T16" fmla="*/ 0 w 312"/>
                    <a:gd name="T17" fmla="*/ 0 h 183"/>
                    <a:gd name="T18" fmla="*/ 0 w 312"/>
                    <a:gd name="T19" fmla="*/ 0 h 183"/>
                    <a:gd name="T20" fmla="*/ 0 w 312"/>
                    <a:gd name="T21" fmla="*/ 0 h 183"/>
                    <a:gd name="T22" fmla="*/ 0 w 312"/>
                    <a:gd name="T23" fmla="*/ 0 h 183"/>
                    <a:gd name="T24" fmla="*/ 0 w 312"/>
                    <a:gd name="T25" fmla="*/ 0 h 183"/>
                    <a:gd name="T26" fmla="*/ 0 w 312"/>
                    <a:gd name="T27" fmla="*/ 0 h 183"/>
                    <a:gd name="T28" fmla="*/ 0 w 312"/>
                    <a:gd name="T29" fmla="*/ 0 h 18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12"/>
                    <a:gd name="T46" fmla="*/ 0 h 183"/>
                    <a:gd name="T47" fmla="*/ 312 w 312"/>
                    <a:gd name="T48" fmla="*/ 183 h 18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12" h="183">
                      <a:moveTo>
                        <a:pt x="74" y="110"/>
                      </a:moveTo>
                      <a:lnTo>
                        <a:pt x="59" y="107"/>
                      </a:lnTo>
                      <a:lnTo>
                        <a:pt x="30" y="90"/>
                      </a:lnTo>
                      <a:lnTo>
                        <a:pt x="15" y="77"/>
                      </a:lnTo>
                      <a:lnTo>
                        <a:pt x="0" y="55"/>
                      </a:lnTo>
                      <a:lnTo>
                        <a:pt x="0" y="20"/>
                      </a:lnTo>
                      <a:lnTo>
                        <a:pt x="15" y="5"/>
                      </a:lnTo>
                      <a:lnTo>
                        <a:pt x="30" y="1"/>
                      </a:lnTo>
                      <a:lnTo>
                        <a:pt x="59" y="0"/>
                      </a:lnTo>
                      <a:lnTo>
                        <a:pt x="89" y="8"/>
                      </a:lnTo>
                      <a:lnTo>
                        <a:pt x="119" y="24"/>
                      </a:lnTo>
                      <a:lnTo>
                        <a:pt x="163" y="54"/>
                      </a:lnTo>
                      <a:lnTo>
                        <a:pt x="311" y="183"/>
                      </a:lnTo>
                      <a:lnTo>
                        <a:pt x="311" y="58"/>
                      </a:lnTo>
                      <a:lnTo>
                        <a:pt x="312" y="58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39" name="Freeform 92">
                  <a:extLst>
                    <a:ext uri="{FF2B5EF4-FFF2-40B4-BE49-F238E27FC236}">
                      <a16:creationId xmlns:a16="http://schemas.microsoft.com/office/drawing/2014/main" id="{A97B6300-99BC-B41A-0AFB-9AA4DAF5C8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4" y="1625"/>
                  <a:ext cx="35" cy="10"/>
                </a:xfrm>
                <a:custGeom>
                  <a:avLst/>
                  <a:gdLst>
                    <a:gd name="T0" fmla="*/ 0 w 312"/>
                    <a:gd name="T1" fmla="*/ 0 h 84"/>
                    <a:gd name="T2" fmla="*/ 0 w 312"/>
                    <a:gd name="T3" fmla="*/ 0 h 84"/>
                    <a:gd name="T4" fmla="*/ 0 w 312"/>
                    <a:gd name="T5" fmla="*/ 0 h 84"/>
                    <a:gd name="T6" fmla="*/ 0 60000 65536"/>
                    <a:gd name="T7" fmla="*/ 0 60000 65536"/>
                    <a:gd name="T8" fmla="*/ 0 60000 65536"/>
                    <a:gd name="T9" fmla="*/ 0 w 312"/>
                    <a:gd name="T10" fmla="*/ 0 h 84"/>
                    <a:gd name="T11" fmla="*/ 312 w 312"/>
                    <a:gd name="T12" fmla="*/ 84 h 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2" h="84">
                      <a:moveTo>
                        <a:pt x="0" y="0"/>
                      </a:moveTo>
                      <a:lnTo>
                        <a:pt x="311" y="84"/>
                      </a:lnTo>
                      <a:lnTo>
                        <a:pt x="312" y="84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640" name="Freeform 93">
                  <a:extLst>
                    <a:ext uri="{FF2B5EF4-FFF2-40B4-BE49-F238E27FC236}">
                      <a16:creationId xmlns:a16="http://schemas.microsoft.com/office/drawing/2014/main" id="{F1D0D03B-2A2D-C90A-2825-C41EDFE073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6" y="1630"/>
                  <a:ext cx="23" cy="14"/>
                </a:xfrm>
                <a:custGeom>
                  <a:avLst/>
                  <a:gdLst>
                    <a:gd name="T0" fmla="*/ 0 w 207"/>
                    <a:gd name="T1" fmla="*/ 0 h 130"/>
                    <a:gd name="T2" fmla="*/ 0 w 207"/>
                    <a:gd name="T3" fmla="*/ 0 h 130"/>
                    <a:gd name="T4" fmla="*/ 0 w 207"/>
                    <a:gd name="T5" fmla="*/ 0 h 130"/>
                    <a:gd name="T6" fmla="*/ 0 w 207"/>
                    <a:gd name="T7" fmla="*/ 0 h 130"/>
                    <a:gd name="T8" fmla="*/ 0 w 207"/>
                    <a:gd name="T9" fmla="*/ 0 h 130"/>
                    <a:gd name="T10" fmla="*/ 0 w 207"/>
                    <a:gd name="T11" fmla="*/ 0 h 130"/>
                    <a:gd name="T12" fmla="*/ 0 w 207"/>
                    <a:gd name="T13" fmla="*/ 0 h 130"/>
                    <a:gd name="T14" fmla="*/ 0 w 207"/>
                    <a:gd name="T15" fmla="*/ 0 h 130"/>
                    <a:gd name="T16" fmla="*/ 0 w 207"/>
                    <a:gd name="T17" fmla="*/ 0 h 130"/>
                    <a:gd name="T18" fmla="*/ 0 w 207"/>
                    <a:gd name="T19" fmla="*/ 0 h 130"/>
                    <a:gd name="T20" fmla="*/ 0 w 207"/>
                    <a:gd name="T21" fmla="*/ 0 h 130"/>
                    <a:gd name="T22" fmla="*/ 0 w 207"/>
                    <a:gd name="T23" fmla="*/ 0 h 130"/>
                    <a:gd name="T24" fmla="*/ 0 w 207"/>
                    <a:gd name="T25" fmla="*/ 0 h 130"/>
                    <a:gd name="T26" fmla="*/ 0 w 207"/>
                    <a:gd name="T27" fmla="*/ 0 h 130"/>
                    <a:gd name="T28" fmla="*/ 0 w 207"/>
                    <a:gd name="T29" fmla="*/ 0 h 13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07"/>
                    <a:gd name="T46" fmla="*/ 0 h 130"/>
                    <a:gd name="T47" fmla="*/ 207 w 207"/>
                    <a:gd name="T48" fmla="*/ 130 h 13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07" h="130">
                      <a:moveTo>
                        <a:pt x="45" y="0"/>
                      </a:moveTo>
                      <a:lnTo>
                        <a:pt x="15" y="9"/>
                      </a:lnTo>
                      <a:lnTo>
                        <a:pt x="0" y="24"/>
                      </a:lnTo>
                      <a:lnTo>
                        <a:pt x="0" y="50"/>
                      </a:lnTo>
                      <a:lnTo>
                        <a:pt x="15" y="72"/>
                      </a:lnTo>
                      <a:lnTo>
                        <a:pt x="45" y="98"/>
                      </a:lnTo>
                      <a:lnTo>
                        <a:pt x="89" y="119"/>
                      </a:lnTo>
                      <a:lnTo>
                        <a:pt x="119" y="126"/>
                      </a:lnTo>
                      <a:lnTo>
                        <a:pt x="163" y="130"/>
                      </a:lnTo>
                      <a:lnTo>
                        <a:pt x="192" y="120"/>
                      </a:lnTo>
                      <a:lnTo>
                        <a:pt x="207" y="105"/>
                      </a:lnTo>
                      <a:lnTo>
                        <a:pt x="207" y="79"/>
                      </a:lnTo>
                      <a:lnTo>
                        <a:pt x="192" y="58"/>
                      </a:lnTo>
                      <a:lnTo>
                        <a:pt x="163" y="31"/>
                      </a:lnTo>
                      <a:lnTo>
                        <a:pt x="164" y="31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9403" name="Group 277">
                <a:extLst>
                  <a:ext uri="{FF2B5EF4-FFF2-40B4-BE49-F238E27FC236}">
                    <a16:creationId xmlns:a16="http://schemas.microsoft.com/office/drawing/2014/main" id="{4F4706F9-8695-29E6-1CC0-1B8F60D8D8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6" y="620"/>
                <a:ext cx="2981" cy="3496"/>
                <a:chOff x="1556" y="620"/>
                <a:chExt cx="2981" cy="3496"/>
              </a:xfrm>
            </p:grpSpPr>
            <p:grpSp>
              <p:nvGrpSpPr>
                <p:cNvPr id="59404" name="Group 95">
                  <a:extLst>
                    <a:ext uri="{FF2B5EF4-FFF2-40B4-BE49-F238E27FC236}">
                      <a16:creationId xmlns:a16="http://schemas.microsoft.com/office/drawing/2014/main" id="{668F5758-B000-EBF3-3CF8-A4981E807C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56" y="620"/>
                  <a:ext cx="2508" cy="3389"/>
                  <a:chOff x="2575" y="1459"/>
                  <a:chExt cx="981" cy="1325"/>
                </a:xfrm>
              </p:grpSpPr>
              <p:sp>
                <p:nvSpPr>
                  <p:cNvPr id="59496" name="Freeform 96">
                    <a:extLst>
                      <a:ext uri="{FF2B5EF4-FFF2-40B4-BE49-F238E27FC236}">
                        <a16:creationId xmlns:a16="http://schemas.microsoft.com/office/drawing/2014/main" id="{44991146-D45F-CA60-48E1-FA50C42507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34" y="1465"/>
                    <a:ext cx="1" cy="747"/>
                  </a:xfrm>
                  <a:custGeom>
                    <a:avLst/>
                    <a:gdLst>
                      <a:gd name="T0" fmla="*/ 0 w 1"/>
                      <a:gd name="T1" fmla="*/ 0 h 6716"/>
                      <a:gd name="T2" fmla="*/ 0 w 1"/>
                      <a:gd name="T3" fmla="*/ 0 h 6716"/>
                      <a:gd name="T4" fmla="*/ 1 w 1"/>
                      <a:gd name="T5" fmla="*/ 0 h 6716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6716"/>
                      <a:gd name="T11" fmla="*/ 1 w 1"/>
                      <a:gd name="T12" fmla="*/ 6716 h 671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6716">
                        <a:moveTo>
                          <a:pt x="0" y="6716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prstDash val="lgDash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97" name="Freeform 97">
                    <a:extLst>
                      <a:ext uri="{FF2B5EF4-FFF2-40B4-BE49-F238E27FC236}">
                        <a16:creationId xmlns:a16="http://schemas.microsoft.com/office/drawing/2014/main" id="{999CC5B4-56AD-56EC-8824-64188102DA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75" y="2067"/>
                    <a:ext cx="10" cy="11"/>
                  </a:xfrm>
                  <a:custGeom>
                    <a:avLst/>
                    <a:gdLst>
                      <a:gd name="T0" fmla="*/ 0 w 92"/>
                      <a:gd name="T1" fmla="*/ 0 h 92"/>
                      <a:gd name="T2" fmla="*/ 0 w 92"/>
                      <a:gd name="T3" fmla="*/ 0 h 92"/>
                      <a:gd name="T4" fmla="*/ 0 w 92"/>
                      <a:gd name="T5" fmla="*/ 0 h 92"/>
                      <a:gd name="T6" fmla="*/ 0 60000 65536"/>
                      <a:gd name="T7" fmla="*/ 0 60000 65536"/>
                      <a:gd name="T8" fmla="*/ 0 60000 65536"/>
                      <a:gd name="T9" fmla="*/ 0 w 92"/>
                      <a:gd name="T10" fmla="*/ 0 h 92"/>
                      <a:gd name="T11" fmla="*/ 92 w 92"/>
                      <a:gd name="T12" fmla="*/ 92 h 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2" h="92">
                        <a:moveTo>
                          <a:pt x="92" y="92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98" name="Freeform 98">
                    <a:extLst>
                      <a:ext uri="{FF2B5EF4-FFF2-40B4-BE49-F238E27FC236}">
                        <a16:creationId xmlns:a16="http://schemas.microsoft.com/office/drawing/2014/main" id="{258909CD-C627-5E3F-7F28-E7D087F888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75" y="2037"/>
                    <a:ext cx="41" cy="41"/>
                  </a:xfrm>
                  <a:custGeom>
                    <a:avLst/>
                    <a:gdLst>
                      <a:gd name="T0" fmla="*/ 0 w 367"/>
                      <a:gd name="T1" fmla="*/ 0 h 366"/>
                      <a:gd name="T2" fmla="*/ 0 w 367"/>
                      <a:gd name="T3" fmla="*/ 0 h 366"/>
                      <a:gd name="T4" fmla="*/ 0 w 367"/>
                      <a:gd name="T5" fmla="*/ 0 h 366"/>
                      <a:gd name="T6" fmla="*/ 0 60000 65536"/>
                      <a:gd name="T7" fmla="*/ 0 60000 65536"/>
                      <a:gd name="T8" fmla="*/ 0 60000 65536"/>
                      <a:gd name="T9" fmla="*/ 0 w 367"/>
                      <a:gd name="T10" fmla="*/ 0 h 366"/>
                      <a:gd name="T11" fmla="*/ 367 w 367"/>
                      <a:gd name="T12" fmla="*/ 366 h 36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7" h="366">
                        <a:moveTo>
                          <a:pt x="367" y="366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99" name="Freeform 99">
                    <a:extLst>
                      <a:ext uri="{FF2B5EF4-FFF2-40B4-BE49-F238E27FC236}">
                        <a16:creationId xmlns:a16="http://schemas.microsoft.com/office/drawing/2014/main" id="{6D0E52A1-9843-8280-1BCC-3228D1C57E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75" y="2006"/>
                    <a:ext cx="71" cy="72"/>
                  </a:xfrm>
                  <a:custGeom>
                    <a:avLst/>
                    <a:gdLst>
                      <a:gd name="T0" fmla="*/ 0 w 641"/>
                      <a:gd name="T1" fmla="*/ 0 h 642"/>
                      <a:gd name="T2" fmla="*/ 0 w 641"/>
                      <a:gd name="T3" fmla="*/ 0 h 642"/>
                      <a:gd name="T4" fmla="*/ 0 w 641"/>
                      <a:gd name="T5" fmla="*/ 0 h 642"/>
                      <a:gd name="T6" fmla="*/ 0 60000 65536"/>
                      <a:gd name="T7" fmla="*/ 0 60000 65536"/>
                      <a:gd name="T8" fmla="*/ 0 60000 65536"/>
                      <a:gd name="T9" fmla="*/ 0 w 641"/>
                      <a:gd name="T10" fmla="*/ 0 h 642"/>
                      <a:gd name="T11" fmla="*/ 641 w 641"/>
                      <a:gd name="T12" fmla="*/ 642 h 64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41" h="642">
                        <a:moveTo>
                          <a:pt x="641" y="642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00" name="Freeform 100">
                    <a:extLst>
                      <a:ext uri="{FF2B5EF4-FFF2-40B4-BE49-F238E27FC236}">
                        <a16:creationId xmlns:a16="http://schemas.microsoft.com/office/drawing/2014/main" id="{1710A602-000E-17CE-DB8C-22BFE3BA5A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75" y="1976"/>
                    <a:ext cx="102" cy="102"/>
                  </a:xfrm>
                  <a:custGeom>
                    <a:avLst/>
                    <a:gdLst>
                      <a:gd name="T0" fmla="*/ 0 w 916"/>
                      <a:gd name="T1" fmla="*/ 0 h 916"/>
                      <a:gd name="T2" fmla="*/ 0 w 916"/>
                      <a:gd name="T3" fmla="*/ 0 h 916"/>
                      <a:gd name="T4" fmla="*/ 0 w 916"/>
                      <a:gd name="T5" fmla="*/ 0 h 916"/>
                      <a:gd name="T6" fmla="*/ 0 60000 65536"/>
                      <a:gd name="T7" fmla="*/ 0 60000 65536"/>
                      <a:gd name="T8" fmla="*/ 0 60000 65536"/>
                      <a:gd name="T9" fmla="*/ 0 w 916"/>
                      <a:gd name="T10" fmla="*/ 0 h 916"/>
                      <a:gd name="T11" fmla="*/ 916 w 916"/>
                      <a:gd name="T12" fmla="*/ 916 h 91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16" h="916">
                        <a:moveTo>
                          <a:pt x="916" y="916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01" name="Freeform 101">
                    <a:extLst>
                      <a:ext uri="{FF2B5EF4-FFF2-40B4-BE49-F238E27FC236}">
                        <a16:creationId xmlns:a16="http://schemas.microsoft.com/office/drawing/2014/main" id="{11050CFC-EC23-255C-B11D-EBBDB05E25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75" y="1945"/>
                    <a:ext cx="132" cy="133"/>
                  </a:xfrm>
                  <a:custGeom>
                    <a:avLst/>
                    <a:gdLst>
                      <a:gd name="T0" fmla="*/ 0 w 1191"/>
                      <a:gd name="T1" fmla="*/ 0 h 1192"/>
                      <a:gd name="T2" fmla="*/ 0 w 1191"/>
                      <a:gd name="T3" fmla="*/ 0 h 1192"/>
                      <a:gd name="T4" fmla="*/ 0 w 1191"/>
                      <a:gd name="T5" fmla="*/ 0 h 1192"/>
                      <a:gd name="T6" fmla="*/ 0 60000 65536"/>
                      <a:gd name="T7" fmla="*/ 0 60000 65536"/>
                      <a:gd name="T8" fmla="*/ 0 60000 65536"/>
                      <a:gd name="T9" fmla="*/ 0 w 1191"/>
                      <a:gd name="T10" fmla="*/ 0 h 1192"/>
                      <a:gd name="T11" fmla="*/ 1191 w 1191"/>
                      <a:gd name="T12" fmla="*/ 1192 h 1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91" h="1192">
                        <a:moveTo>
                          <a:pt x="1191" y="1192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02" name="Freeform 102">
                    <a:extLst>
                      <a:ext uri="{FF2B5EF4-FFF2-40B4-BE49-F238E27FC236}">
                        <a16:creationId xmlns:a16="http://schemas.microsoft.com/office/drawing/2014/main" id="{295621BA-1AAC-6D93-8B33-AE721CA481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75" y="1915"/>
                    <a:ext cx="161" cy="160"/>
                  </a:xfrm>
                  <a:custGeom>
                    <a:avLst/>
                    <a:gdLst>
                      <a:gd name="T0" fmla="*/ 0 w 1445"/>
                      <a:gd name="T1" fmla="*/ 0 h 1446"/>
                      <a:gd name="T2" fmla="*/ 0 w 1445"/>
                      <a:gd name="T3" fmla="*/ 0 h 1446"/>
                      <a:gd name="T4" fmla="*/ 0 w 1445"/>
                      <a:gd name="T5" fmla="*/ 0 h 1446"/>
                      <a:gd name="T6" fmla="*/ 0 60000 65536"/>
                      <a:gd name="T7" fmla="*/ 0 60000 65536"/>
                      <a:gd name="T8" fmla="*/ 0 60000 65536"/>
                      <a:gd name="T9" fmla="*/ 0 w 1445"/>
                      <a:gd name="T10" fmla="*/ 0 h 1446"/>
                      <a:gd name="T11" fmla="*/ 1445 w 1445"/>
                      <a:gd name="T12" fmla="*/ 1446 h 144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5" h="1446">
                        <a:moveTo>
                          <a:pt x="1445" y="1446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03" name="Freeform 103">
                    <a:extLst>
                      <a:ext uri="{FF2B5EF4-FFF2-40B4-BE49-F238E27FC236}">
                        <a16:creationId xmlns:a16="http://schemas.microsoft.com/office/drawing/2014/main" id="{F0C56594-376E-1376-C4E2-1B2E4AA30D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96" y="1905"/>
                    <a:ext cx="140" cy="140"/>
                  </a:xfrm>
                  <a:custGeom>
                    <a:avLst/>
                    <a:gdLst>
                      <a:gd name="T0" fmla="*/ 0 w 1259"/>
                      <a:gd name="T1" fmla="*/ 0 h 1260"/>
                      <a:gd name="T2" fmla="*/ 0 w 1259"/>
                      <a:gd name="T3" fmla="*/ 0 h 1260"/>
                      <a:gd name="T4" fmla="*/ 0 w 1259"/>
                      <a:gd name="T5" fmla="*/ 0 h 1260"/>
                      <a:gd name="T6" fmla="*/ 0 60000 65536"/>
                      <a:gd name="T7" fmla="*/ 0 60000 65536"/>
                      <a:gd name="T8" fmla="*/ 0 60000 65536"/>
                      <a:gd name="T9" fmla="*/ 0 w 1259"/>
                      <a:gd name="T10" fmla="*/ 0 h 1260"/>
                      <a:gd name="T11" fmla="*/ 1259 w 1259"/>
                      <a:gd name="T12" fmla="*/ 1260 h 12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59" h="1260">
                        <a:moveTo>
                          <a:pt x="1259" y="126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04" name="Freeform 104">
                    <a:extLst>
                      <a:ext uri="{FF2B5EF4-FFF2-40B4-BE49-F238E27FC236}">
                        <a16:creationId xmlns:a16="http://schemas.microsoft.com/office/drawing/2014/main" id="{05CE17A4-F5DB-E3B1-6CCF-B7F69A44F7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26" y="1905"/>
                    <a:ext cx="110" cy="109"/>
                  </a:xfrm>
                  <a:custGeom>
                    <a:avLst/>
                    <a:gdLst>
                      <a:gd name="T0" fmla="*/ 0 w 985"/>
                      <a:gd name="T1" fmla="*/ 0 h 984"/>
                      <a:gd name="T2" fmla="*/ 0 w 985"/>
                      <a:gd name="T3" fmla="*/ 0 h 984"/>
                      <a:gd name="T4" fmla="*/ 0 w 985"/>
                      <a:gd name="T5" fmla="*/ 0 h 984"/>
                      <a:gd name="T6" fmla="*/ 0 60000 65536"/>
                      <a:gd name="T7" fmla="*/ 0 60000 65536"/>
                      <a:gd name="T8" fmla="*/ 0 60000 65536"/>
                      <a:gd name="T9" fmla="*/ 0 w 985"/>
                      <a:gd name="T10" fmla="*/ 0 h 984"/>
                      <a:gd name="T11" fmla="*/ 985 w 985"/>
                      <a:gd name="T12" fmla="*/ 984 h 9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85" h="984">
                        <a:moveTo>
                          <a:pt x="985" y="984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05" name="Freeform 105">
                    <a:extLst>
                      <a:ext uri="{FF2B5EF4-FFF2-40B4-BE49-F238E27FC236}">
                        <a16:creationId xmlns:a16="http://schemas.microsoft.com/office/drawing/2014/main" id="{E1798CAD-2D81-8205-3119-A4CD79AD79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57" y="1905"/>
                    <a:ext cx="79" cy="79"/>
                  </a:xfrm>
                  <a:custGeom>
                    <a:avLst/>
                    <a:gdLst>
                      <a:gd name="T0" fmla="*/ 0 w 709"/>
                      <a:gd name="T1" fmla="*/ 0 h 710"/>
                      <a:gd name="T2" fmla="*/ 0 w 709"/>
                      <a:gd name="T3" fmla="*/ 0 h 710"/>
                      <a:gd name="T4" fmla="*/ 0 w 709"/>
                      <a:gd name="T5" fmla="*/ 0 h 710"/>
                      <a:gd name="T6" fmla="*/ 0 60000 65536"/>
                      <a:gd name="T7" fmla="*/ 0 60000 65536"/>
                      <a:gd name="T8" fmla="*/ 0 60000 65536"/>
                      <a:gd name="T9" fmla="*/ 0 w 709"/>
                      <a:gd name="T10" fmla="*/ 0 h 710"/>
                      <a:gd name="T11" fmla="*/ 709 w 709"/>
                      <a:gd name="T12" fmla="*/ 710 h 71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09" h="710">
                        <a:moveTo>
                          <a:pt x="709" y="71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06" name="Freeform 106">
                    <a:extLst>
                      <a:ext uri="{FF2B5EF4-FFF2-40B4-BE49-F238E27FC236}">
                        <a16:creationId xmlns:a16="http://schemas.microsoft.com/office/drawing/2014/main" id="{B5EE6296-F888-B619-FC06-B48D779053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87" y="1905"/>
                    <a:ext cx="49" cy="48"/>
                  </a:xfrm>
                  <a:custGeom>
                    <a:avLst/>
                    <a:gdLst>
                      <a:gd name="T0" fmla="*/ 0 w 435"/>
                      <a:gd name="T1" fmla="*/ 0 h 435"/>
                      <a:gd name="T2" fmla="*/ 0 w 435"/>
                      <a:gd name="T3" fmla="*/ 0 h 435"/>
                      <a:gd name="T4" fmla="*/ 0 w 435"/>
                      <a:gd name="T5" fmla="*/ 0 h 435"/>
                      <a:gd name="T6" fmla="*/ 0 60000 65536"/>
                      <a:gd name="T7" fmla="*/ 0 60000 65536"/>
                      <a:gd name="T8" fmla="*/ 0 60000 65536"/>
                      <a:gd name="T9" fmla="*/ 0 w 435"/>
                      <a:gd name="T10" fmla="*/ 0 h 435"/>
                      <a:gd name="T11" fmla="*/ 435 w 435"/>
                      <a:gd name="T12" fmla="*/ 435 h 43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5" h="435">
                        <a:moveTo>
                          <a:pt x="435" y="435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07" name="Freeform 107">
                    <a:extLst>
                      <a:ext uri="{FF2B5EF4-FFF2-40B4-BE49-F238E27FC236}">
                        <a16:creationId xmlns:a16="http://schemas.microsoft.com/office/drawing/2014/main" id="{372D448C-C04C-10A2-07D4-4552CAE681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18" y="1905"/>
                    <a:ext cx="18" cy="18"/>
                  </a:xfrm>
                  <a:custGeom>
                    <a:avLst/>
                    <a:gdLst>
                      <a:gd name="T0" fmla="*/ 0 w 160"/>
                      <a:gd name="T1" fmla="*/ 0 h 160"/>
                      <a:gd name="T2" fmla="*/ 0 w 160"/>
                      <a:gd name="T3" fmla="*/ 0 h 160"/>
                      <a:gd name="T4" fmla="*/ 0 w 160"/>
                      <a:gd name="T5" fmla="*/ 0 h 160"/>
                      <a:gd name="T6" fmla="*/ 0 60000 65536"/>
                      <a:gd name="T7" fmla="*/ 0 60000 65536"/>
                      <a:gd name="T8" fmla="*/ 0 60000 65536"/>
                      <a:gd name="T9" fmla="*/ 0 w 160"/>
                      <a:gd name="T10" fmla="*/ 0 h 160"/>
                      <a:gd name="T11" fmla="*/ 160 w 160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0" h="160">
                        <a:moveTo>
                          <a:pt x="160" y="16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08" name="Freeform 108">
                    <a:extLst>
                      <a:ext uri="{FF2B5EF4-FFF2-40B4-BE49-F238E27FC236}">
                        <a16:creationId xmlns:a16="http://schemas.microsoft.com/office/drawing/2014/main" id="{0543A4A1-41E9-42AB-71DC-3BC944FA73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32" y="2059"/>
                    <a:ext cx="19" cy="19"/>
                  </a:xfrm>
                  <a:custGeom>
                    <a:avLst/>
                    <a:gdLst>
                      <a:gd name="T0" fmla="*/ 0 w 172"/>
                      <a:gd name="T1" fmla="*/ 0 h 171"/>
                      <a:gd name="T2" fmla="*/ 0 w 172"/>
                      <a:gd name="T3" fmla="*/ 0 h 171"/>
                      <a:gd name="T4" fmla="*/ 0 w 172"/>
                      <a:gd name="T5" fmla="*/ 0 h 171"/>
                      <a:gd name="T6" fmla="*/ 0 60000 65536"/>
                      <a:gd name="T7" fmla="*/ 0 60000 65536"/>
                      <a:gd name="T8" fmla="*/ 0 60000 65536"/>
                      <a:gd name="T9" fmla="*/ 0 w 172"/>
                      <a:gd name="T10" fmla="*/ 0 h 171"/>
                      <a:gd name="T11" fmla="*/ 172 w 172"/>
                      <a:gd name="T12" fmla="*/ 171 h 17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72" h="171">
                        <a:moveTo>
                          <a:pt x="172" y="171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09" name="Freeform 109">
                    <a:extLst>
                      <a:ext uri="{FF2B5EF4-FFF2-40B4-BE49-F238E27FC236}">
                        <a16:creationId xmlns:a16="http://schemas.microsoft.com/office/drawing/2014/main" id="{A0AF52E1-C633-0530-56C9-278006376F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32" y="2028"/>
                    <a:ext cx="50" cy="50"/>
                  </a:xfrm>
                  <a:custGeom>
                    <a:avLst/>
                    <a:gdLst>
                      <a:gd name="T0" fmla="*/ 0 w 447"/>
                      <a:gd name="T1" fmla="*/ 0 h 447"/>
                      <a:gd name="T2" fmla="*/ 0 w 447"/>
                      <a:gd name="T3" fmla="*/ 0 h 447"/>
                      <a:gd name="T4" fmla="*/ 0 w 447"/>
                      <a:gd name="T5" fmla="*/ 0 h 447"/>
                      <a:gd name="T6" fmla="*/ 0 60000 65536"/>
                      <a:gd name="T7" fmla="*/ 0 60000 65536"/>
                      <a:gd name="T8" fmla="*/ 0 60000 65536"/>
                      <a:gd name="T9" fmla="*/ 0 w 447"/>
                      <a:gd name="T10" fmla="*/ 0 h 447"/>
                      <a:gd name="T11" fmla="*/ 447 w 447"/>
                      <a:gd name="T12" fmla="*/ 447 h 44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47" h="447">
                        <a:moveTo>
                          <a:pt x="447" y="447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10" name="Freeform 110">
                    <a:extLst>
                      <a:ext uri="{FF2B5EF4-FFF2-40B4-BE49-F238E27FC236}">
                        <a16:creationId xmlns:a16="http://schemas.microsoft.com/office/drawing/2014/main" id="{54C84BC8-7602-A345-AE8A-57BCCB1A0C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32" y="1997"/>
                    <a:ext cx="80" cy="81"/>
                  </a:xfrm>
                  <a:custGeom>
                    <a:avLst/>
                    <a:gdLst>
                      <a:gd name="T0" fmla="*/ 0 w 721"/>
                      <a:gd name="T1" fmla="*/ 0 h 721"/>
                      <a:gd name="T2" fmla="*/ 0 w 721"/>
                      <a:gd name="T3" fmla="*/ 0 h 721"/>
                      <a:gd name="T4" fmla="*/ 0 w 721"/>
                      <a:gd name="T5" fmla="*/ 0 h 721"/>
                      <a:gd name="T6" fmla="*/ 0 60000 65536"/>
                      <a:gd name="T7" fmla="*/ 0 60000 65536"/>
                      <a:gd name="T8" fmla="*/ 0 60000 65536"/>
                      <a:gd name="T9" fmla="*/ 0 w 721"/>
                      <a:gd name="T10" fmla="*/ 0 h 721"/>
                      <a:gd name="T11" fmla="*/ 721 w 721"/>
                      <a:gd name="T12" fmla="*/ 721 h 72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1" h="721">
                        <a:moveTo>
                          <a:pt x="721" y="721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11" name="Freeform 111">
                    <a:extLst>
                      <a:ext uri="{FF2B5EF4-FFF2-40B4-BE49-F238E27FC236}">
                        <a16:creationId xmlns:a16="http://schemas.microsoft.com/office/drawing/2014/main" id="{BD9695A2-A524-6AF6-C077-22499A7FE2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32" y="1967"/>
                    <a:ext cx="111" cy="111"/>
                  </a:xfrm>
                  <a:custGeom>
                    <a:avLst/>
                    <a:gdLst>
                      <a:gd name="T0" fmla="*/ 0 w 997"/>
                      <a:gd name="T1" fmla="*/ 0 h 996"/>
                      <a:gd name="T2" fmla="*/ 0 w 997"/>
                      <a:gd name="T3" fmla="*/ 0 h 996"/>
                      <a:gd name="T4" fmla="*/ 0 w 997"/>
                      <a:gd name="T5" fmla="*/ 0 h 996"/>
                      <a:gd name="T6" fmla="*/ 0 60000 65536"/>
                      <a:gd name="T7" fmla="*/ 0 60000 65536"/>
                      <a:gd name="T8" fmla="*/ 0 60000 65536"/>
                      <a:gd name="T9" fmla="*/ 0 w 997"/>
                      <a:gd name="T10" fmla="*/ 0 h 996"/>
                      <a:gd name="T11" fmla="*/ 997 w 997"/>
                      <a:gd name="T12" fmla="*/ 996 h 99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97" h="996">
                        <a:moveTo>
                          <a:pt x="997" y="996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12" name="Freeform 112">
                    <a:extLst>
                      <a:ext uri="{FF2B5EF4-FFF2-40B4-BE49-F238E27FC236}">
                        <a16:creationId xmlns:a16="http://schemas.microsoft.com/office/drawing/2014/main" id="{08D41811-48A6-23F9-D6D0-AA041AA572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32" y="1936"/>
                    <a:ext cx="142" cy="142"/>
                  </a:xfrm>
                  <a:custGeom>
                    <a:avLst/>
                    <a:gdLst>
                      <a:gd name="T0" fmla="*/ 0 w 1271"/>
                      <a:gd name="T1" fmla="*/ 0 h 1271"/>
                      <a:gd name="T2" fmla="*/ 0 w 1271"/>
                      <a:gd name="T3" fmla="*/ 0 h 1271"/>
                      <a:gd name="T4" fmla="*/ 0 w 1271"/>
                      <a:gd name="T5" fmla="*/ 0 h 1271"/>
                      <a:gd name="T6" fmla="*/ 0 60000 65536"/>
                      <a:gd name="T7" fmla="*/ 0 60000 65536"/>
                      <a:gd name="T8" fmla="*/ 0 60000 65536"/>
                      <a:gd name="T9" fmla="*/ 0 w 1271"/>
                      <a:gd name="T10" fmla="*/ 0 h 1271"/>
                      <a:gd name="T11" fmla="*/ 1271 w 1271"/>
                      <a:gd name="T12" fmla="*/ 1271 h 127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71" h="1271">
                        <a:moveTo>
                          <a:pt x="1271" y="1271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13" name="Freeform 113">
                    <a:extLst>
                      <a:ext uri="{FF2B5EF4-FFF2-40B4-BE49-F238E27FC236}">
                        <a16:creationId xmlns:a16="http://schemas.microsoft.com/office/drawing/2014/main" id="{90064049-D665-1DF3-3A9E-52FC1A5784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32" y="1906"/>
                    <a:ext cx="161" cy="161"/>
                  </a:xfrm>
                  <a:custGeom>
                    <a:avLst/>
                    <a:gdLst>
                      <a:gd name="T0" fmla="*/ 0 w 1445"/>
                      <a:gd name="T1" fmla="*/ 0 h 1446"/>
                      <a:gd name="T2" fmla="*/ 0 w 1445"/>
                      <a:gd name="T3" fmla="*/ 0 h 1446"/>
                      <a:gd name="T4" fmla="*/ 0 w 1445"/>
                      <a:gd name="T5" fmla="*/ 0 h 1446"/>
                      <a:gd name="T6" fmla="*/ 0 60000 65536"/>
                      <a:gd name="T7" fmla="*/ 0 60000 65536"/>
                      <a:gd name="T8" fmla="*/ 0 60000 65536"/>
                      <a:gd name="T9" fmla="*/ 0 w 1445"/>
                      <a:gd name="T10" fmla="*/ 0 h 1446"/>
                      <a:gd name="T11" fmla="*/ 1445 w 1445"/>
                      <a:gd name="T12" fmla="*/ 1446 h 144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5" h="1446">
                        <a:moveTo>
                          <a:pt x="1445" y="1446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14" name="Freeform 114">
                    <a:extLst>
                      <a:ext uri="{FF2B5EF4-FFF2-40B4-BE49-F238E27FC236}">
                        <a16:creationId xmlns:a16="http://schemas.microsoft.com/office/drawing/2014/main" id="{E33793B9-572D-832B-28AB-A3B908D285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62" y="1905"/>
                    <a:ext cx="131" cy="131"/>
                  </a:xfrm>
                  <a:custGeom>
                    <a:avLst/>
                    <a:gdLst>
                      <a:gd name="T0" fmla="*/ 0 w 1178"/>
                      <a:gd name="T1" fmla="*/ 0 h 1179"/>
                      <a:gd name="T2" fmla="*/ 0 w 1178"/>
                      <a:gd name="T3" fmla="*/ 0 h 1179"/>
                      <a:gd name="T4" fmla="*/ 0 w 1178"/>
                      <a:gd name="T5" fmla="*/ 0 h 1179"/>
                      <a:gd name="T6" fmla="*/ 0 60000 65536"/>
                      <a:gd name="T7" fmla="*/ 0 60000 65536"/>
                      <a:gd name="T8" fmla="*/ 0 60000 65536"/>
                      <a:gd name="T9" fmla="*/ 0 w 1178"/>
                      <a:gd name="T10" fmla="*/ 0 h 1179"/>
                      <a:gd name="T11" fmla="*/ 1178 w 1178"/>
                      <a:gd name="T12" fmla="*/ 1179 h 117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78" h="1179">
                        <a:moveTo>
                          <a:pt x="1178" y="1179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15" name="Freeform 115">
                    <a:extLst>
                      <a:ext uri="{FF2B5EF4-FFF2-40B4-BE49-F238E27FC236}">
                        <a16:creationId xmlns:a16="http://schemas.microsoft.com/office/drawing/2014/main" id="{C2C00B29-D221-348C-4AFD-313849BEA8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92" y="1905"/>
                    <a:ext cx="101" cy="100"/>
                  </a:xfrm>
                  <a:custGeom>
                    <a:avLst/>
                    <a:gdLst>
                      <a:gd name="T0" fmla="*/ 0 w 904"/>
                      <a:gd name="T1" fmla="*/ 0 h 905"/>
                      <a:gd name="T2" fmla="*/ 0 w 904"/>
                      <a:gd name="T3" fmla="*/ 0 h 905"/>
                      <a:gd name="T4" fmla="*/ 0 w 904"/>
                      <a:gd name="T5" fmla="*/ 0 h 905"/>
                      <a:gd name="T6" fmla="*/ 0 60000 65536"/>
                      <a:gd name="T7" fmla="*/ 0 60000 65536"/>
                      <a:gd name="T8" fmla="*/ 0 60000 65536"/>
                      <a:gd name="T9" fmla="*/ 0 w 904"/>
                      <a:gd name="T10" fmla="*/ 0 h 905"/>
                      <a:gd name="T11" fmla="*/ 904 w 904"/>
                      <a:gd name="T12" fmla="*/ 905 h 90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04" h="905">
                        <a:moveTo>
                          <a:pt x="904" y="905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16" name="Freeform 116">
                    <a:extLst>
                      <a:ext uri="{FF2B5EF4-FFF2-40B4-BE49-F238E27FC236}">
                        <a16:creationId xmlns:a16="http://schemas.microsoft.com/office/drawing/2014/main" id="{D30B4BD4-2870-1CFF-1FF8-ED16E53596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23" y="1905"/>
                    <a:ext cx="70" cy="70"/>
                  </a:xfrm>
                  <a:custGeom>
                    <a:avLst/>
                    <a:gdLst>
                      <a:gd name="T0" fmla="*/ 0 w 629"/>
                      <a:gd name="T1" fmla="*/ 0 h 630"/>
                      <a:gd name="T2" fmla="*/ 0 w 629"/>
                      <a:gd name="T3" fmla="*/ 0 h 630"/>
                      <a:gd name="T4" fmla="*/ 0 w 629"/>
                      <a:gd name="T5" fmla="*/ 0 h 630"/>
                      <a:gd name="T6" fmla="*/ 0 60000 65536"/>
                      <a:gd name="T7" fmla="*/ 0 60000 65536"/>
                      <a:gd name="T8" fmla="*/ 0 60000 65536"/>
                      <a:gd name="T9" fmla="*/ 0 w 629"/>
                      <a:gd name="T10" fmla="*/ 0 h 630"/>
                      <a:gd name="T11" fmla="*/ 629 w 629"/>
                      <a:gd name="T12" fmla="*/ 630 h 63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29" h="630">
                        <a:moveTo>
                          <a:pt x="629" y="63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17" name="Freeform 117">
                    <a:extLst>
                      <a:ext uri="{FF2B5EF4-FFF2-40B4-BE49-F238E27FC236}">
                        <a16:creationId xmlns:a16="http://schemas.microsoft.com/office/drawing/2014/main" id="{37C41023-34BF-AFE4-348D-25BA6CC425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53" y="1905"/>
                    <a:ext cx="40" cy="39"/>
                  </a:xfrm>
                  <a:custGeom>
                    <a:avLst/>
                    <a:gdLst>
                      <a:gd name="T0" fmla="*/ 0 w 355"/>
                      <a:gd name="T1" fmla="*/ 0 h 355"/>
                      <a:gd name="T2" fmla="*/ 0 w 355"/>
                      <a:gd name="T3" fmla="*/ 0 h 355"/>
                      <a:gd name="T4" fmla="*/ 0 w 355"/>
                      <a:gd name="T5" fmla="*/ 0 h 355"/>
                      <a:gd name="T6" fmla="*/ 0 60000 65536"/>
                      <a:gd name="T7" fmla="*/ 0 60000 65536"/>
                      <a:gd name="T8" fmla="*/ 0 60000 65536"/>
                      <a:gd name="T9" fmla="*/ 0 w 355"/>
                      <a:gd name="T10" fmla="*/ 0 h 355"/>
                      <a:gd name="T11" fmla="*/ 355 w 355"/>
                      <a:gd name="T12" fmla="*/ 355 h 35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55" h="355">
                        <a:moveTo>
                          <a:pt x="355" y="355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18" name="Freeform 118">
                    <a:extLst>
                      <a:ext uri="{FF2B5EF4-FFF2-40B4-BE49-F238E27FC236}">
                        <a16:creationId xmlns:a16="http://schemas.microsoft.com/office/drawing/2014/main" id="{B79D7810-0957-C128-DF1F-23660FE619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84" y="1905"/>
                    <a:ext cx="9" cy="9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60000 65536"/>
                      <a:gd name="T7" fmla="*/ 0 60000 65536"/>
                      <a:gd name="T8" fmla="*/ 0 60000 65536"/>
                      <a:gd name="T9" fmla="*/ 0 w 80"/>
                      <a:gd name="T10" fmla="*/ 0 h 80"/>
                      <a:gd name="T11" fmla="*/ 80 w 80"/>
                      <a:gd name="T12" fmla="*/ 80 h 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0" h="80">
                        <a:moveTo>
                          <a:pt x="80" y="8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19" name="Freeform 119">
                    <a:extLst>
                      <a:ext uri="{FF2B5EF4-FFF2-40B4-BE49-F238E27FC236}">
                        <a16:creationId xmlns:a16="http://schemas.microsoft.com/office/drawing/2014/main" id="{0CCC4FD9-3893-591E-3C6B-B6C35A1BF9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3" y="2494"/>
                    <a:ext cx="142" cy="143"/>
                  </a:xfrm>
                  <a:custGeom>
                    <a:avLst/>
                    <a:gdLst>
                      <a:gd name="T0" fmla="*/ 0 w 1282"/>
                      <a:gd name="T1" fmla="*/ 0 h 1283"/>
                      <a:gd name="T2" fmla="*/ 0 w 1282"/>
                      <a:gd name="T3" fmla="*/ 0 h 1283"/>
                      <a:gd name="T4" fmla="*/ 0 w 1282"/>
                      <a:gd name="T5" fmla="*/ 0 h 1283"/>
                      <a:gd name="T6" fmla="*/ 0 w 1282"/>
                      <a:gd name="T7" fmla="*/ 0 h 1283"/>
                      <a:gd name="T8" fmla="*/ 0 w 1282"/>
                      <a:gd name="T9" fmla="*/ 0 h 1283"/>
                      <a:gd name="T10" fmla="*/ 0 w 1282"/>
                      <a:gd name="T11" fmla="*/ 0 h 1283"/>
                      <a:gd name="T12" fmla="*/ 0 w 1282"/>
                      <a:gd name="T13" fmla="*/ 0 h 1283"/>
                      <a:gd name="T14" fmla="*/ 0 w 1282"/>
                      <a:gd name="T15" fmla="*/ 0 h 1283"/>
                      <a:gd name="T16" fmla="*/ 0 w 1282"/>
                      <a:gd name="T17" fmla="*/ 0 h 1283"/>
                      <a:gd name="T18" fmla="*/ 0 w 1282"/>
                      <a:gd name="T19" fmla="*/ 0 h 1283"/>
                      <a:gd name="T20" fmla="*/ 0 w 1282"/>
                      <a:gd name="T21" fmla="*/ 0 h 128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282"/>
                      <a:gd name="T34" fmla="*/ 0 h 1283"/>
                      <a:gd name="T35" fmla="*/ 1282 w 1282"/>
                      <a:gd name="T36" fmla="*/ 1283 h 1283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282" h="1283">
                        <a:moveTo>
                          <a:pt x="642" y="1283"/>
                        </a:moveTo>
                        <a:lnTo>
                          <a:pt x="963" y="1197"/>
                        </a:lnTo>
                        <a:lnTo>
                          <a:pt x="1196" y="962"/>
                        </a:lnTo>
                        <a:lnTo>
                          <a:pt x="1282" y="642"/>
                        </a:lnTo>
                        <a:lnTo>
                          <a:pt x="1196" y="321"/>
                        </a:lnTo>
                        <a:lnTo>
                          <a:pt x="963" y="86"/>
                        </a:lnTo>
                        <a:lnTo>
                          <a:pt x="642" y="0"/>
                        </a:lnTo>
                        <a:lnTo>
                          <a:pt x="321" y="86"/>
                        </a:lnTo>
                        <a:lnTo>
                          <a:pt x="86" y="321"/>
                        </a:lnTo>
                        <a:lnTo>
                          <a:pt x="0" y="642"/>
                        </a:lnTo>
                        <a:lnTo>
                          <a:pt x="2" y="642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20" name="Freeform 120">
                    <a:extLst>
                      <a:ext uri="{FF2B5EF4-FFF2-40B4-BE49-F238E27FC236}">
                        <a16:creationId xmlns:a16="http://schemas.microsoft.com/office/drawing/2014/main" id="{1A5DBAA2-1FA8-2CEF-3395-DEF4EA2A67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13" y="2566"/>
                    <a:ext cx="439" cy="1"/>
                  </a:xfrm>
                  <a:custGeom>
                    <a:avLst/>
                    <a:gdLst>
                      <a:gd name="T0" fmla="*/ 0 w 3950"/>
                      <a:gd name="T1" fmla="*/ 0 h 1"/>
                      <a:gd name="T2" fmla="*/ 0 w 3950"/>
                      <a:gd name="T3" fmla="*/ 0 h 1"/>
                      <a:gd name="T4" fmla="*/ 0 w 3950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3950"/>
                      <a:gd name="T10" fmla="*/ 0 h 1"/>
                      <a:gd name="T11" fmla="*/ 3950 w 3950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950" h="1">
                        <a:moveTo>
                          <a:pt x="395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prstDash val="lgDash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21" name="Freeform 121">
                    <a:extLst>
                      <a:ext uri="{FF2B5EF4-FFF2-40B4-BE49-F238E27FC236}">
                        <a16:creationId xmlns:a16="http://schemas.microsoft.com/office/drawing/2014/main" id="{F3378856-4CB0-98CA-333E-CD18B321DB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34" y="2349"/>
                    <a:ext cx="1" cy="435"/>
                  </a:xfrm>
                  <a:custGeom>
                    <a:avLst/>
                    <a:gdLst>
                      <a:gd name="T0" fmla="*/ 0 w 1"/>
                      <a:gd name="T1" fmla="*/ 0 h 3909"/>
                      <a:gd name="T2" fmla="*/ 0 w 1"/>
                      <a:gd name="T3" fmla="*/ 0 h 3909"/>
                      <a:gd name="T4" fmla="*/ 1 w 1"/>
                      <a:gd name="T5" fmla="*/ 0 h 3909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3909"/>
                      <a:gd name="T11" fmla="*/ 1 w 1"/>
                      <a:gd name="T12" fmla="*/ 3909 h 390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3909">
                        <a:moveTo>
                          <a:pt x="0" y="3909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prstDash val="lgDash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22" name="Freeform 122">
                    <a:extLst>
                      <a:ext uri="{FF2B5EF4-FFF2-40B4-BE49-F238E27FC236}">
                        <a16:creationId xmlns:a16="http://schemas.microsoft.com/office/drawing/2014/main" id="{8607158D-14CC-6F0F-21FC-5061151EAA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75" y="1689"/>
                    <a:ext cx="11" cy="11"/>
                  </a:xfrm>
                  <a:custGeom>
                    <a:avLst/>
                    <a:gdLst>
                      <a:gd name="T0" fmla="*/ 0 w 101"/>
                      <a:gd name="T1" fmla="*/ 0 h 100"/>
                      <a:gd name="T2" fmla="*/ 0 w 101"/>
                      <a:gd name="T3" fmla="*/ 0 h 100"/>
                      <a:gd name="T4" fmla="*/ 0 w 101"/>
                      <a:gd name="T5" fmla="*/ 0 h 100"/>
                      <a:gd name="T6" fmla="*/ 0 60000 65536"/>
                      <a:gd name="T7" fmla="*/ 0 60000 65536"/>
                      <a:gd name="T8" fmla="*/ 0 60000 65536"/>
                      <a:gd name="T9" fmla="*/ 0 w 101"/>
                      <a:gd name="T10" fmla="*/ 0 h 100"/>
                      <a:gd name="T11" fmla="*/ 101 w 101"/>
                      <a:gd name="T12" fmla="*/ 100 h 1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1" h="100">
                        <a:moveTo>
                          <a:pt x="0" y="100"/>
                        </a:moveTo>
                        <a:lnTo>
                          <a:pt x="100" y="0"/>
                        </a:lnTo>
                        <a:lnTo>
                          <a:pt x="10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23" name="Freeform 123">
                    <a:extLst>
                      <a:ext uri="{FF2B5EF4-FFF2-40B4-BE49-F238E27FC236}">
                        <a16:creationId xmlns:a16="http://schemas.microsoft.com/office/drawing/2014/main" id="{2B893169-9F26-7E6D-DA8E-0882E3DA6A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75" y="1689"/>
                    <a:ext cx="42" cy="42"/>
                  </a:xfrm>
                  <a:custGeom>
                    <a:avLst/>
                    <a:gdLst>
                      <a:gd name="T0" fmla="*/ 0 w 375"/>
                      <a:gd name="T1" fmla="*/ 0 h 375"/>
                      <a:gd name="T2" fmla="*/ 0 w 375"/>
                      <a:gd name="T3" fmla="*/ 0 h 375"/>
                      <a:gd name="T4" fmla="*/ 0 w 375"/>
                      <a:gd name="T5" fmla="*/ 0 h 375"/>
                      <a:gd name="T6" fmla="*/ 0 60000 65536"/>
                      <a:gd name="T7" fmla="*/ 0 60000 65536"/>
                      <a:gd name="T8" fmla="*/ 0 60000 65536"/>
                      <a:gd name="T9" fmla="*/ 0 w 375"/>
                      <a:gd name="T10" fmla="*/ 0 h 375"/>
                      <a:gd name="T11" fmla="*/ 375 w 375"/>
                      <a:gd name="T12" fmla="*/ 375 h 37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75" h="375">
                        <a:moveTo>
                          <a:pt x="0" y="375"/>
                        </a:moveTo>
                        <a:lnTo>
                          <a:pt x="374" y="0"/>
                        </a:lnTo>
                        <a:lnTo>
                          <a:pt x="375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24" name="Freeform 124">
                    <a:extLst>
                      <a:ext uri="{FF2B5EF4-FFF2-40B4-BE49-F238E27FC236}">
                        <a16:creationId xmlns:a16="http://schemas.microsoft.com/office/drawing/2014/main" id="{3560F005-9102-7CD3-1024-4D1FB9537F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75" y="1689"/>
                    <a:ext cx="72" cy="72"/>
                  </a:xfrm>
                  <a:custGeom>
                    <a:avLst/>
                    <a:gdLst>
                      <a:gd name="T0" fmla="*/ 0 w 651"/>
                      <a:gd name="T1" fmla="*/ 0 h 650"/>
                      <a:gd name="T2" fmla="*/ 0 w 651"/>
                      <a:gd name="T3" fmla="*/ 0 h 650"/>
                      <a:gd name="T4" fmla="*/ 0 w 651"/>
                      <a:gd name="T5" fmla="*/ 0 h 650"/>
                      <a:gd name="T6" fmla="*/ 0 60000 65536"/>
                      <a:gd name="T7" fmla="*/ 0 60000 65536"/>
                      <a:gd name="T8" fmla="*/ 0 60000 65536"/>
                      <a:gd name="T9" fmla="*/ 0 w 651"/>
                      <a:gd name="T10" fmla="*/ 0 h 650"/>
                      <a:gd name="T11" fmla="*/ 651 w 651"/>
                      <a:gd name="T12" fmla="*/ 650 h 65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51" h="650">
                        <a:moveTo>
                          <a:pt x="0" y="650"/>
                        </a:moveTo>
                        <a:lnTo>
                          <a:pt x="650" y="0"/>
                        </a:lnTo>
                        <a:lnTo>
                          <a:pt x="65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25" name="Freeform 125">
                    <a:extLst>
                      <a:ext uri="{FF2B5EF4-FFF2-40B4-BE49-F238E27FC236}">
                        <a16:creationId xmlns:a16="http://schemas.microsoft.com/office/drawing/2014/main" id="{4690D68C-2E73-1659-C074-4FCFB28309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75" y="1689"/>
                    <a:ext cx="103" cy="103"/>
                  </a:xfrm>
                  <a:custGeom>
                    <a:avLst/>
                    <a:gdLst>
                      <a:gd name="T0" fmla="*/ 0 w 926"/>
                      <a:gd name="T1" fmla="*/ 0 h 925"/>
                      <a:gd name="T2" fmla="*/ 0 w 926"/>
                      <a:gd name="T3" fmla="*/ 0 h 925"/>
                      <a:gd name="T4" fmla="*/ 0 w 926"/>
                      <a:gd name="T5" fmla="*/ 0 h 925"/>
                      <a:gd name="T6" fmla="*/ 0 60000 65536"/>
                      <a:gd name="T7" fmla="*/ 0 60000 65536"/>
                      <a:gd name="T8" fmla="*/ 0 60000 65536"/>
                      <a:gd name="T9" fmla="*/ 0 w 926"/>
                      <a:gd name="T10" fmla="*/ 0 h 925"/>
                      <a:gd name="T11" fmla="*/ 926 w 926"/>
                      <a:gd name="T12" fmla="*/ 925 h 92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26" h="925">
                        <a:moveTo>
                          <a:pt x="0" y="925"/>
                        </a:moveTo>
                        <a:lnTo>
                          <a:pt x="924" y="0"/>
                        </a:lnTo>
                        <a:lnTo>
                          <a:pt x="926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26" name="Freeform 126">
                    <a:extLst>
                      <a:ext uri="{FF2B5EF4-FFF2-40B4-BE49-F238E27FC236}">
                        <a16:creationId xmlns:a16="http://schemas.microsoft.com/office/drawing/2014/main" id="{CBD9CC02-C962-659C-536E-9D0645B7F8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75" y="1689"/>
                    <a:ext cx="133" cy="133"/>
                  </a:xfrm>
                  <a:custGeom>
                    <a:avLst/>
                    <a:gdLst>
                      <a:gd name="T0" fmla="*/ 0 w 1200"/>
                      <a:gd name="T1" fmla="*/ 0 h 1199"/>
                      <a:gd name="T2" fmla="*/ 0 w 1200"/>
                      <a:gd name="T3" fmla="*/ 0 h 1199"/>
                      <a:gd name="T4" fmla="*/ 0 w 1200"/>
                      <a:gd name="T5" fmla="*/ 0 h 1199"/>
                      <a:gd name="T6" fmla="*/ 0 60000 65536"/>
                      <a:gd name="T7" fmla="*/ 0 60000 65536"/>
                      <a:gd name="T8" fmla="*/ 0 60000 65536"/>
                      <a:gd name="T9" fmla="*/ 0 w 1200"/>
                      <a:gd name="T10" fmla="*/ 0 h 1199"/>
                      <a:gd name="T11" fmla="*/ 1200 w 1200"/>
                      <a:gd name="T12" fmla="*/ 1199 h 119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0" h="1199">
                        <a:moveTo>
                          <a:pt x="0" y="1199"/>
                        </a:moveTo>
                        <a:lnTo>
                          <a:pt x="1199" y="0"/>
                        </a:lnTo>
                        <a:lnTo>
                          <a:pt x="1200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27" name="Freeform 127">
                    <a:extLst>
                      <a:ext uri="{FF2B5EF4-FFF2-40B4-BE49-F238E27FC236}">
                        <a16:creationId xmlns:a16="http://schemas.microsoft.com/office/drawing/2014/main" id="{1A81BBC8-7F56-4C90-A6FF-3D9E24910E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75" y="1692"/>
                    <a:ext cx="161" cy="161"/>
                  </a:xfrm>
                  <a:custGeom>
                    <a:avLst/>
                    <a:gdLst>
                      <a:gd name="T0" fmla="*/ 0 w 1446"/>
                      <a:gd name="T1" fmla="*/ 0 h 1445"/>
                      <a:gd name="T2" fmla="*/ 0 w 1446"/>
                      <a:gd name="T3" fmla="*/ 0 h 1445"/>
                      <a:gd name="T4" fmla="*/ 0 w 1446"/>
                      <a:gd name="T5" fmla="*/ 0 h 1445"/>
                      <a:gd name="T6" fmla="*/ 0 60000 65536"/>
                      <a:gd name="T7" fmla="*/ 0 60000 65536"/>
                      <a:gd name="T8" fmla="*/ 0 60000 65536"/>
                      <a:gd name="T9" fmla="*/ 0 w 1446"/>
                      <a:gd name="T10" fmla="*/ 0 h 1445"/>
                      <a:gd name="T11" fmla="*/ 1446 w 1446"/>
                      <a:gd name="T12" fmla="*/ 1445 h 144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6" h="1445">
                        <a:moveTo>
                          <a:pt x="0" y="1445"/>
                        </a:moveTo>
                        <a:lnTo>
                          <a:pt x="1445" y="0"/>
                        </a:lnTo>
                        <a:lnTo>
                          <a:pt x="1446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28" name="Freeform 128">
                    <a:extLst>
                      <a:ext uri="{FF2B5EF4-FFF2-40B4-BE49-F238E27FC236}">
                        <a16:creationId xmlns:a16="http://schemas.microsoft.com/office/drawing/2014/main" id="{99B6333C-DF72-2C88-8F19-4FDF84037C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75" y="1723"/>
                    <a:ext cx="161" cy="160"/>
                  </a:xfrm>
                  <a:custGeom>
                    <a:avLst/>
                    <a:gdLst>
                      <a:gd name="T0" fmla="*/ 0 w 1446"/>
                      <a:gd name="T1" fmla="*/ 0 h 1446"/>
                      <a:gd name="T2" fmla="*/ 0 w 1446"/>
                      <a:gd name="T3" fmla="*/ 0 h 1446"/>
                      <a:gd name="T4" fmla="*/ 0 w 1446"/>
                      <a:gd name="T5" fmla="*/ 0 h 1446"/>
                      <a:gd name="T6" fmla="*/ 0 60000 65536"/>
                      <a:gd name="T7" fmla="*/ 0 60000 65536"/>
                      <a:gd name="T8" fmla="*/ 0 60000 65536"/>
                      <a:gd name="T9" fmla="*/ 0 w 1446"/>
                      <a:gd name="T10" fmla="*/ 0 h 1446"/>
                      <a:gd name="T11" fmla="*/ 1446 w 1446"/>
                      <a:gd name="T12" fmla="*/ 1446 h 144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6" h="1446">
                        <a:moveTo>
                          <a:pt x="0" y="1446"/>
                        </a:moveTo>
                        <a:lnTo>
                          <a:pt x="1445" y="0"/>
                        </a:lnTo>
                        <a:lnTo>
                          <a:pt x="1446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29" name="Freeform 129">
                    <a:extLst>
                      <a:ext uri="{FF2B5EF4-FFF2-40B4-BE49-F238E27FC236}">
                        <a16:creationId xmlns:a16="http://schemas.microsoft.com/office/drawing/2014/main" id="{266FF0EA-D67B-6A25-3739-2A4289A763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84" y="1753"/>
                    <a:ext cx="152" cy="152"/>
                  </a:xfrm>
                  <a:custGeom>
                    <a:avLst/>
                    <a:gdLst>
                      <a:gd name="T0" fmla="*/ 0 w 1365"/>
                      <a:gd name="T1" fmla="*/ 0 h 1366"/>
                      <a:gd name="T2" fmla="*/ 0 w 1365"/>
                      <a:gd name="T3" fmla="*/ 0 h 1366"/>
                      <a:gd name="T4" fmla="*/ 0 w 1365"/>
                      <a:gd name="T5" fmla="*/ 0 h 1366"/>
                      <a:gd name="T6" fmla="*/ 0 60000 65536"/>
                      <a:gd name="T7" fmla="*/ 0 60000 65536"/>
                      <a:gd name="T8" fmla="*/ 0 60000 65536"/>
                      <a:gd name="T9" fmla="*/ 0 w 1365"/>
                      <a:gd name="T10" fmla="*/ 0 h 1366"/>
                      <a:gd name="T11" fmla="*/ 1365 w 1365"/>
                      <a:gd name="T12" fmla="*/ 1366 h 136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5" h="1366">
                        <a:moveTo>
                          <a:pt x="0" y="1366"/>
                        </a:moveTo>
                        <a:lnTo>
                          <a:pt x="1364" y="0"/>
                        </a:lnTo>
                        <a:lnTo>
                          <a:pt x="1365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30" name="Freeform 130">
                    <a:extLst>
                      <a:ext uri="{FF2B5EF4-FFF2-40B4-BE49-F238E27FC236}">
                        <a16:creationId xmlns:a16="http://schemas.microsoft.com/office/drawing/2014/main" id="{D8513E91-B980-EC7F-3F66-A7E4CF6A06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15" y="1784"/>
                    <a:ext cx="121" cy="121"/>
                  </a:xfrm>
                  <a:custGeom>
                    <a:avLst/>
                    <a:gdLst>
                      <a:gd name="T0" fmla="*/ 0 w 1090"/>
                      <a:gd name="T1" fmla="*/ 0 h 1091"/>
                      <a:gd name="T2" fmla="*/ 0 w 1090"/>
                      <a:gd name="T3" fmla="*/ 0 h 1091"/>
                      <a:gd name="T4" fmla="*/ 0 w 1090"/>
                      <a:gd name="T5" fmla="*/ 0 h 1091"/>
                      <a:gd name="T6" fmla="*/ 0 60000 65536"/>
                      <a:gd name="T7" fmla="*/ 0 60000 65536"/>
                      <a:gd name="T8" fmla="*/ 0 60000 65536"/>
                      <a:gd name="T9" fmla="*/ 0 w 1090"/>
                      <a:gd name="T10" fmla="*/ 0 h 1091"/>
                      <a:gd name="T11" fmla="*/ 1090 w 1090"/>
                      <a:gd name="T12" fmla="*/ 1091 h 109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90" h="1091">
                        <a:moveTo>
                          <a:pt x="0" y="1091"/>
                        </a:moveTo>
                        <a:lnTo>
                          <a:pt x="1089" y="0"/>
                        </a:lnTo>
                        <a:lnTo>
                          <a:pt x="1090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31" name="Freeform 131">
                    <a:extLst>
                      <a:ext uri="{FF2B5EF4-FFF2-40B4-BE49-F238E27FC236}">
                        <a16:creationId xmlns:a16="http://schemas.microsoft.com/office/drawing/2014/main" id="{E60251CE-2B41-715E-38A4-534DC69963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45" y="1814"/>
                    <a:ext cx="91" cy="91"/>
                  </a:xfrm>
                  <a:custGeom>
                    <a:avLst/>
                    <a:gdLst>
                      <a:gd name="T0" fmla="*/ 0 w 816"/>
                      <a:gd name="T1" fmla="*/ 0 h 817"/>
                      <a:gd name="T2" fmla="*/ 0 w 816"/>
                      <a:gd name="T3" fmla="*/ 0 h 817"/>
                      <a:gd name="T4" fmla="*/ 0 w 816"/>
                      <a:gd name="T5" fmla="*/ 0 h 817"/>
                      <a:gd name="T6" fmla="*/ 0 60000 65536"/>
                      <a:gd name="T7" fmla="*/ 0 60000 65536"/>
                      <a:gd name="T8" fmla="*/ 0 60000 65536"/>
                      <a:gd name="T9" fmla="*/ 0 w 816"/>
                      <a:gd name="T10" fmla="*/ 0 h 817"/>
                      <a:gd name="T11" fmla="*/ 816 w 816"/>
                      <a:gd name="T12" fmla="*/ 817 h 81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16" h="817">
                        <a:moveTo>
                          <a:pt x="0" y="817"/>
                        </a:moveTo>
                        <a:lnTo>
                          <a:pt x="815" y="0"/>
                        </a:lnTo>
                        <a:lnTo>
                          <a:pt x="816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32" name="Freeform 132">
                    <a:extLst>
                      <a:ext uri="{FF2B5EF4-FFF2-40B4-BE49-F238E27FC236}">
                        <a16:creationId xmlns:a16="http://schemas.microsoft.com/office/drawing/2014/main" id="{00AE59F3-9882-CBB0-EC92-8F10735006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76" y="1845"/>
                    <a:ext cx="60" cy="60"/>
                  </a:xfrm>
                  <a:custGeom>
                    <a:avLst/>
                    <a:gdLst>
                      <a:gd name="T0" fmla="*/ 0 w 541"/>
                      <a:gd name="T1" fmla="*/ 0 h 541"/>
                      <a:gd name="T2" fmla="*/ 0 w 541"/>
                      <a:gd name="T3" fmla="*/ 0 h 541"/>
                      <a:gd name="T4" fmla="*/ 0 w 541"/>
                      <a:gd name="T5" fmla="*/ 0 h 541"/>
                      <a:gd name="T6" fmla="*/ 0 60000 65536"/>
                      <a:gd name="T7" fmla="*/ 0 60000 65536"/>
                      <a:gd name="T8" fmla="*/ 0 60000 65536"/>
                      <a:gd name="T9" fmla="*/ 0 w 541"/>
                      <a:gd name="T10" fmla="*/ 0 h 541"/>
                      <a:gd name="T11" fmla="*/ 541 w 541"/>
                      <a:gd name="T12" fmla="*/ 541 h 54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41" h="541">
                        <a:moveTo>
                          <a:pt x="0" y="541"/>
                        </a:moveTo>
                        <a:lnTo>
                          <a:pt x="540" y="0"/>
                        </a:lnTo>
                        <a:lnTo>
                          <a:pt x="54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33" name="Freeform 133">
                    <a:extLst>
                      <a:ext uri="{FF2B5EF4-FFF2-40B4-BE49-F238E27FC236}">
                        <a16:creationId xmlns:a16="http://schemas.microsoft.com/office/drawing/2014/main" id="{AE822B10-48BE-82E3-7B2F-6287F65879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06" y="1875"/>
                    <a:ext cx="30" cy="30"/>
                  </a:xfrm>
                  <a:custGeom>
                    <a:avLst/>
                    <a:gdLst>
                      <a:gd name="T0" fmla="*/ 0 w 267"/>
                      <a:gd name="T1" fmla="*/ 0 h 267"/>
                      <a:gd name="T2" fmla="*/ 0 w 267"/>
                      <a:gd name="T3" fmla="*/ 0 h 267"/>
                      <a:gd name="T4" fmla="*/ 0 w 267"/>
                      <a:gd name="T5" fmla="*/ 0 h 267"/>
                      <a:gd name="T6" fmla="*/ 0 60000 65536"/>
                      <a:gd name="T7" fmla="*/ 0 60000 65536"/>
                      <a:gd name="T8" fmla="*/ 0 60000 65536"/>
                      <a:gd name="T9" fmla="*/ 0 w 267"/>
                      <a:gd name="T10" fmla="*/ 0 h 267"/>
                      <a:gd name="T11" fmla="*/ 267 w 267"/>
                      <a:gd name="T12" fmla="*/ 267 h 26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67" h="267">
                        <a:moveTo>
                          <a:pt x="0" y="267"/>
                        </a:moveTo>
                        <a:lnTo>
                          <a:pt x="266" y="0"/>
                        </a:lnTo>
                        <a:lnTo>
                          <a:pt x="267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34" name="Freeform 134">
                    <a:extLst>
                      <a:ext uri="{FF2B5EF4-FFF2-40B4-BE49-F238E27FC236}">
                        <a16:creationId xmlns:a16="http://schemas.microsoft.com/office/drawing/2014/main" id="{C0647F4D-B35C-8818-52ED-A0EABCBFDF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32" y="1689"/>
                    <a:ext cx="21" cy="20"/>
                  </a:xfrm>
                  <a:custGeom>
                    <a:avLst/>
                    <a:gdLst>
                      <a:gd name="T0" fmla="*/ 0 w 182"/>
                      <a:gd name="T1" fmla="*/ 0 h 180"/>
                      <a:gd name="T2" fmla="*/ 0 w 182"/>
                      <a:gd name="T3" fmla="*/ 0 h 180"/>
                      <a:gd name="T4" fmla="*/ 0 w 182"/>
                      <a:gd name="T5" fmla="*/ 0 h 180"/>
                      <a:gd name="T6" fmla="*/ 0 60000 65536"/>
                      <a:gd name="T7" fmla="*/ 0 60000 65536"/>
                      <a:gd name="T8" fmla="*/ 0 60000 65536"/>
                      <a:gd name="T9" fmla="*/ 0 w 182"/>
                      <a:gd name="T10" fmla="*/ 0 h 180"/>
                      <a:gd name="T11" fmla="*/ 182 w 182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82" h="180">
                        <a:moveTo>
                          <a:pt x="0" y="180"/>
                        </a:moveTo>
                        <a:lnTo>
                          <a:pt x="181" y="0"/>
                        </a:lnTo>
                        <a:lnTo>
                          <a:pt x="182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35" name="Freeform 135">
                    <a:extLst>
                      <a:ext uri="{FF2B5EF4-FFF2-40B4-BE49-F238E27FC236}">
                        <a16:creationId xmlns:a16="http://schemas.microsoft.com/office/drawing/2014/main" id="{58089EDE-2839-C533-A22D-857F621CB9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32" y="1689"/>
                    <a:ext cx="51" cy="50"/>
                  </a:xfrm>
                  <a:custGeom>
                    <a:avLst/>
                    <a:gdLst>
                      <a:gd name="T0" fmla="*/ 0 w 457"/>
                      <a:gd name="T1" fmla="*/ 0 h 455"/>
                      <a:gd name="T2" fmla="*/ 0 w 457"/>
                      <a:gd name="T3" fmla="*/ 0 h 455"/>
                      <a:gd name="T4" fmla="*/ 0 w 457"/>
                      <a:gd name="T5" fmla="*/ 0 h 455"/>
                      <a:gd name="T6" fmla="*/ 0 60000 65536"/>
                      <a:gd name="T7" fmla="*/ 0 60000 65536"/>
                      <a:gd name="T8" fmla="*/ 0 60000 65536"/>
                      <a:gd name="T9" fmla="*/ 0 w 457"/>
                      <a:gd name="T10" fmla="*/ 0 h 455"/>
                      <a:gd name="T11" fmla="*/ 457 w 457"/>
                      <a:gd name="T12" fmla="*/ 455 h 45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57" h="455">
                        <a:moveTo>
                          <a:pt x="0" y="455"/>
                        </a:moveTo>
                        <a:lnTo>
                          <a:pt x="455" y="0"/>
                        </a:lnTo>
                        <a:lnTo>
                          <a:pt x="457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36" name="Freeform 136">
                    <a:extLst>
                      <a:ext uri="{FF2B5EF4-FFF2-40B4-BE49-F238E27FC236}">
                        <a16:creationId xmlns:a16="http://schemas.microsoft.com/office/drawing/2014/main" id="{C3359915-B6B0-68D0-57CF-0B142CAE84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32" y="1689"/>
                    <a:ext cx="82" cy="81"/>
                  </a:xfrm>
                  <a:custGeom>
                    <a:avLst/>
                    <a:gdLst>
                      <a:gd name="T0" fmla="*/ 0 w 731"/>
                      <a:gd name="T1" fmla="*/ 0 h 729"/>
                      <a:gd name="T2" fmla="*/ 0 w 731"/>
                      <a:gd name="T3" fmla="*/ 0 h 729"/>
                      <a:gd name="T4" fmla="*/ 0 w 731"/>
                      <a:gd name="T5" fmla="*/ 0 h 729"/>
                      <a:gd name="T6" fmla="*/ 0 60000 65536"/>
                      <a:gd name="T7" fmla="*/ 0 60000 65536"/>
                      <a:gd name="T8" fmla="*/ 0 60000 65536"/>
                      <a:gd name="T9" fmla="*/ 0 w 731"/>
                      <a:gd name="T10" fmla="*/ 0 h 729"/>
                      <a:gd name="T11" fmla="*/ 731 w 731"/>
                      <a:gd name="T12" fmla="*/ 729 h 72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31" h="729">
                        <a:moveTo>
                          <a:pt x="0" y="729"/>
                        </a:moveTo>
                        <a:lnTo>
                          <a:pt x="730" y="0"/>
                        </a:lnTo>
                        <a:lnTo>
                          <a:pt x="73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37" name="Freeform 137">
                    <a:extLst>
                      <a:ext uri="{FF2B5EF4-FFF2-40B4-BE49-F238E27FC236}">
                        <a16:creationId xmlns:a16="http://schemas.microsoft.com/office/drawing/2014/main" id="{0070A596-ABF1-D85A-441B-B6AAB7376A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32" y="1689"/>
                    <a:ext cx="112" cy="111"/>
                  </a:xfrm>
                  <a:custGeom>
                    <a:avLst/>
                    <a:gdLst>
                      <a:gd name="T0" fmla="*/ 0 w 1005"/>
                      <a:gd name="T1" fmla="*/ 0 h 1004"/>
                      <a:gd name="T2" fmla="*/ 0 w 1005"/>
                      <a:gd name="T3" fmla="*/ 0 h 1004"/>
                      <a:gd name="T4" fmla="*/ 0 w 1005"/>
                      <a:gd name="T5" fmla="*/ 0 h 1004"/>
                      <a:gd name="T6" fmla="*/ 0 60000 65536"/>
                      <a:gd name="T7" fmla="*/ 0 60000 65536"/>
                      <a:gd name="T8" fmla="*/ 0 60000 65536"/>
                      <a:gd name="T9" fmla="*/ 0 w 1005"/>
                      <a:gd name="T10" fmla="*/ 0 h 1004"/>
                      <a:gd name="T11" fmla="*/ 1005 w 1005"/>
                      <a:gd name="T12" fmla="*/ 1004 h 100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05" h="1004">
                        <a:moveTo>
                          <a:pt x="0" y="1004"/>
                        </a:moveTo>
                        <a:lnTo>
                          <a:pt x="1004" y="0"/>
                        </a:lnTo>
                        <a:lnTo>
                          <a:pt x="1005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38" name="Freeform 138">
                    <a:extLst>
                      <a:ext uri="{FF2B5EF4-FFF2-40B4-BE49-F238E27FC236}">
                        <a16:creationId xmlns:a16="http://schemas.microsoft.com/office/drawing/2014/main" id="{204A066F-BE4F-EFD2-498F-62B2C55EBB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32" y="1689"/>
                    <a:ext cx="143" cy="142"/>
                  </a:xfrm>
                  <a:custGeom>
                    <a:avLst/>
                    <a:gdLst>
                      <a:gd name="T0" fmla="*/ 0 w 1280"/>
                      <a:gd name="T1" fmla="*/ 0 h 1279"/>
                      <a:gd name="T2" fmla="*/ 0 w 1280"/>
                      <a:gd name="T3" fmla="*/ 0 h 1279"/>
                      <a:gd name="T4" fmla="*/ 0 w 1280"/>
                      <a:gd name="T5" fmla="*/ 0 h 1279"/>
                      <a:gd name="T6" fmla="*/ 0 60000 65536"/>
                      <a:gd name="T7" fmla="*/ 0 60000 65536"/>
                      <a:gd name="T8" fmla="*/ 0 60000 65536"/>
                      <a:gd name="T9" fmla="*/ 0 w 1280"/>
                      <a:gd name="T10" fmla="*/ 0 h 1279"/>
                      <a:gd name="T11" fmla="*/ 1280 w 1280"/>
                      <a:gd name="T12" fmla="*/ 1279 h 127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80" h="1279">
                        <a:moveTo>
                          <a:pt x="0" y="1279"/>
                        </a:moveTo>
                        <a:lnTo>
                          <a:pt x="1279" y="0"/>
                        </a:lnTo>
                        <a:lnTo>
                          <a:pt x="1280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39" name="Freeform 139">
                    <a:extLst>
                      <a:ext uri="{FF2B5EF4-FFF2-40B4-BE49-F238E27FC236}">
                        <a16:creationId xmlns:a16="http://schemas.microsoft.com/office/drawing/2014/main" id="{0732F308-8E7E-0099-949A-D8AADAECE8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32" y="1701"/>
                    <a:ext cx="161" cy="161"/>
                  </a:xfrm>
                  <a:custGeom>
                    <a:avLst/>
                    <a:gdLst>
                      <a:gd name="T0" fmla="*/ 0 w 1446"/>
                      <a:gd name="T1" fmla="*/ 0 h 1446"/>
                      <a:gd name="T2" fmla="*/ 0 w 1446"/>
                      <a:gd name="T3" fmla="*/ 0 h 1446"/>
                      <a:gd name="T4" fmla="*/ 0 w 1446"/>
                      <a:gd name="T5" fmla="*/ 0 h 1446"/>
                      <a:gd name="T6" fmla="*/ 0 60000 65536"/>
                      <a:gd name="T7" fmla="*/ 0 60000 65536"/>
                      <a:gd name="T8" fmla="*/ 0 60000 65536"/>
                      <a:gd name="T9" fmla="*/ 0 w 1446"/>
                      <a:gd name="T10" fmla="*/ 0 h 1446"/>
                      <a:gd name="T11" fmla="*/ 1446 w 1446"/>
                      <a:gd name="T12" fmla="*/ 1446 h 144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6" h="1446">
                        <a:moveTo>
                          <a:pt x="0" y="1446"/>
                        </a:moveTo>
                        <a:lnTo>
                          <a:pt x="1445" y="0"/>
                        </a:lnTo>
                        <a:lnTo>
                          <a:pt x="1446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40" name="Freeform 140">
                    <a:extLst>
                      <a:ext uri="{FF2B5EF4-FFF2-40B4-BE49-F238E27FC236}">
                        <a16:creationId xmlns:a16="http://schemas.microsoft.com/office/drawing/2014/main" id="{80C4A9C2-0811-9CA3-FF1B-A7A56C8FF7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32" y="1731"/>
                    <a:ext cx="161" cy="161"/>
                  </a:xfrm>
                  <a:custGeom>
                    <a:avLst/>
                    <a:gdLst>
                      <a:gd name="T0" fmla="*/ 0 w 1446"/>
                      <a:gd name="T1" fmla="*/ 0 h 1446"/>
                      <a:gd name="T2" fmla="*/ 0 w 1446"/>
                      <a:gd name="T3" fmla="*/ 0 h 1446"/>
                      <a:gd name="T4" fmla="*/ 0 w 1446"/>
                      <a:gd name="T5" fmla="*/ 0 h 1446"/>
                      <a:gd name="T6" fmla="*/ 0 60000 65536"/>
                      <a:gd name="T7" fmla="*/ 0 60000 65536"/>
                      <a:gd name="T8" fmla="*/ 0 60000 65536"/>
                      <a:gd name="T9" fmla="*/ 0 w 1446"/>
                      <a:gd name="T10" fmla="*/ 0 h 1446"/>
                      <a:gd name="T11" fmla="*/ 1446 w 1446"/>
                      <a:gd name="T12" fmla="*/ 1446 h 144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6" h="1446">
                        <a:moveTo>
                          <a:pt x="0" y="1446"/>
                        </a:moveTo>
                        <a:lnTo>
                          <a:pt x="1445" y="0"/>
                        </a:lnTo>
                        <a:lnTo>
                          <a:pt x="1446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41" name="Freeform 141">
                    <a:extLst>
                      <a:ext uri="{FF2B5EF4-FFF2-40B4-BE49-F238E27FC236}">
                        <a16:creationId xmlns:a16="http://schemas.microsoft.com/office/drawing/2014/main" id="{FD02CFCB-7BC1-F4E1-4DC4-75316EF373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50" y="1762"/>
                    <a:ext cx="143" cy="143"/>
                  </a:xfrm>
                  <a:custGeom>
                    <a:avLst/>
                    <a:gdLst>
                      <a:gd name="T0" fmla="*/ 0 w 1285"/>
                      <a:gd name="T1" fmla="*/ 0 h 1286"/>
                      <a:gd name="T2" fmla="*/ 0 w 1285"/>
                      <a:gd name="T3" fmla="*/ 0 h 1286"/>
                      <a:gd name="T4" fmla="*/ 0 w 1285"/>
                      <a:gd name="T5" fmla="*/ 0 h 1286"/>
                      <a:gd name="T6" fmla="*/ 0 60000 65536"/>
                      <a:gd name="T7" fmla="*/ 0 60000 65536"/>
                      <a:gd name="T8" fmla="*/ 0 60000 65536"/>
                      <a:gd name="T9" fmla="*/ 0 w 1285"/>
                      <a:gd name="T10" fmla="*/ 0 h 1286"/>
                      <a:gd name="T11" fmla="*/ 1285 w 1285"/>
                      <a:gd name="T12" fmla="*/ 1286 h 128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85" h="1286">
                        <a:moveTo>
                          <a:pt x="0" y="1286"/>
                        </a:moveTo>
                        <a:lnTo>
                          <a:pt x="1284" y="0"/>
                        </a:lnTo>
                        <a:lnTo>
                          <a:pt x="1285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42" name="Freeform 142">
                    <a:extLst>
                      <a:ext uri="{FF2B5EF4-FFF2-40B4-BE49-F238E27FC236}">
                        <a16:creationId xmlns:a16="http://schemas.microsoft.com/office/drawing/2014/main" id="{9FE9BC61-C3CF-A4FC-A1ED-98FAA0E09A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81" y="1792"/>
                    <a:ext cx="112" cy="113"/>
                  </a:xfrm>
                  <a:custGeom>
                    <a:avLst/>
                    <a:gdLst>
                      <a:gd name="T0" fmla="*/ 0 w 1010"/>
                      <a:gd name="T1" fmla="*/ 0 h 1012"/>
                      <a:gd name="T2" fmla="*/ 0 w 1010"/>
                      <a:gd name="T3" fmla="*/ 0 h 1012"/>
                      <a:gd name="T4" fmla="*/ 0 w 1010"/>
                      <a:gd name="T5" fmla="*/ 0 h 1012"/>
                      <a:gd name="T6" fmla="*/ 0 60000 65536"/>
                      <a:gd name="T7" fmla="*/ 0 60000 65536"/>
                      <a:gd name="T8" fmla="*/ 0 60000 65536"/>
                      <a:gd name="T9" fmla="*/ 0 w 1010"/>
                      <a:gd name="T10" fmla="*/ 0 h 1012"/>
                      <a:gd name="T11" fmla="*/ 1010 w 1010"/>
                      <a:gd name="T12" fmla="*/ 1012 h 10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10" h="1012">
                        <a:moveTo>
                          <a:pt x="0" y="1012"/>
                        </a:moveTo>
                        <a:lnTo>
                          <a:pt x="1009" y="0"/>
                        </a:lnTo>
                        <a:lnTo>
                          <a:pt x="1010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43" name="Freeform 143">
                    <a:extLst>
                      <a:ext uri="{FF2B5EF4-FFF2-40B4-BE49-F238E27FC236}">
                        <a16:creationId xmlns:a16="http://schemas.microsoft.com/office/drawing/2014/main" id="{88ECFE7F-4C6C-502C-9B08-C5F3122B48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11" y="1823"/>
                    <a:ext cx="82" cy="82"/>
                  </a:xfrm>
                  <a:custGeom>
                    <a:avLst/>
                    <a:gdLst>
                      <a:gd name="T0" fmla="*/ 0 w 736"/>
                      <a:gd name="T1" fmla="*/ 0 h 736"/>
                      <a:gd name="T2" fmla="*/ 0 w 736"/>
                      <a:gd name="T3" fmla="*/ 0 h 736"/>
                      <a:gd name="T4" fmla="*/ 0 w 736"/>
                      <a:gd name="T5" fmla="*/ 0 h 736"/>
                      <a:gd name="T6" fmla="*/ 0 60000 65536"/>
                      <a:gd name="T7" fmla="*/ 0 60000 65536"/>
                      <a:gd name="T8" fmla="*/ 0 60000 65536"/>
                      <a:gd name="T9" fmla="*/ 0 w 736"/>
                      <a:gd name="T10" fmla="*/ 0 h 736"/>
                      <a:gd name="T11" fmla="*/ 736 w 736"/>
                      <a:gd name="T12" fmla="*/ 736 h 7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36" h="736">
                        <a:moveTo>
                          <a:pt x="0" y="736"/>
                        </a:moveTo>
                        <a:lnTo>
                          <a:pt x="735" y="0"/>
                        </a:lnTo>
                        <a:lnTo>
                          <a:pt x="736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44" name="Freeform 144">
                    <a:extLst>
                      <a:ext uri="{FF2B5EF4-FFF2-40B4-BE49-F238E27FC236}">
                        <a16:creationId xmlns:a16="http://schemas.microsoft.com/office/drawing/2014/main" id="{C00FDCAF-D19F-B03C-01A3-0AEA494A98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42" y="1854"/>
                    <a:ext cx="51" cy="51"/>
                  </a:xfrm>
                  <a:custGeom>
                    <a:avLst/>
                    <a:gdLst>
                      <a:gd name="T0" fmla="*/ 0 w 461"/>
                      <a:gd name="T1" fmla="*/ 0 h 462"/>
                      <a:gd name="T2" fmla="*/ 0 w 461"/>
                      <a:gd name="T3" fmla="*/ 0 h 462"/>
                      <a:gd name="T4" fmla="*/ 0 w 461"/>
                      <a:gd name="T5" fmla="*/ 0 h 462"/>
                      <a:gd name="T6" fmla="*/ 0 60000 65536"/>
                      <a:gd name="T7" fmla="*/ 0 60000 65536"/>
                      <a:gd name="T8" fmla="*/ 0 60000 65536"/>
                      <a:gd name="T9" fmla="*/ 0 w 461"/>
                      <a:gd name="T10" fmla="*/ 0 h 462"/>
                      <a:gd name="T11" fmla="*/ 461 w 461"/>
                      <a:gd name="T12" fmla="*/ 462 h 46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61" h="462">
                        <a:moveTo>
                          <a:pt x="0" y="462"/>
                        </a:moveTo>
                        <a:lnTo>
                          <a:pt x="460" y="0"/>
                        </a:lnTo>
                        <a:lnTo>
                          <a:pt x="46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45" name="Freeform 145">
                    <a:extLst>
                      <a:ext uri="{FF2B5EF4-FFF2-40B4-BE49-F238E27FC236}">
                        <a16:creationId xmlns:a16="http://schemas.microsoft.com/office/drawing/2014/main" id="{A23BE47A-CC69-68B1-B5F9-D2E9F0482C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72" y="1884"/>
                    <a:ext cx="21" cy="21"/>
                  </a:xfrm>
                  <a:custGeom>
                    <a:avLst/>
                    <a:gdLst>
                      <a:gd name="T0" fmla="*/ 0 w 186"/>
                      <a:gd name="T1" fmla="*/ 0 h 186"/>
                      <a:gd name="T2" fmla="*/ 0 w 186"/>
                      <a:gd name="T3" fmla="*/ 0 h 186"/>
                      <a:gd name="T4" fmla="*/ 0 w 186"/>
                      <a:gd name="T5" fmla="*/ 0 h 186"/>
                      <a:gd name="T6" fmla="*/ 0 60000 65536"/>
                      <a:gd name="T7" fmla="*/ 0 60000 65536"/>
                      <a:gd name="T8" fmla="*/ 0 60000 65536"/>
                      <a:gd name="T9" fmla="*/ 0 w 186"/>
                      <a:gd name="T10" fmla="*/ 0 h 186"/>
                      <a:gd name="T11" fmla="*/ 186 w 186"/>
                      <a:gd name="T12" fmla="*/ 186 h 18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86" h="186">
                        <a:moveTo>
                          <a:pt x="0" y="186"/>
                        </a:moveTo>
                        <a:lnTo>
                          <a:pt x="185" y="0"/>
                        </a:lnTo>
                        <a:lnTo>
                          <a:pt x="186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46" name="Freeform 146">
                    <a:extLst>
                      <a:ext uri="{FF2B5EF4-FFF2-40B4-BE49-F238E27FC236}">
                        <a16:creationId xmlns:a16="http://schemas.microsoft.com/office/drawing/2014/main" id="{2745F03D-D413-C80B-B0D3-1764107D83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48" y="1810"/>
                    <a:ext cx="172" cy="1"/>
                  </a:xfrm>
                  <a:custGeom>
                    <a:avLst/>
                    <a:gdLst>
                      <a:gd name="T0" fmla="*/ 0 w 1555"/>
                      <a:gd name="T1" fmla="*/ 0 h 1"/>
                      <a:gd name="T2" fmla="*/ 0 w 1555"/>
                      <a:gd name="T3" fmla="*/ 0 h 1"/>
                      <a:gd name="T4" fmla="*/ 0 w 1555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1555"/>
                      <a:gd name="T10" fmla="*/ 0 h 1"/>
                      <a:gd name="T11" fmla="*/ 1555 w 1555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555" h="1">
                        <a:moveTo>
                          <a:pt x="0" y="0"/>
                        </a:moveTo>
                        <a:lnTo>
                          <a:pt x="1554" y="0"/>
                        </a:lnTo>
                        <a:lnTo>
                          <a:pt x="1555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47" name="Freeform 147">
                    <a:extLst>
                      <a:ext uri="{FF2B5EF4-FFF2-40B4-BE49-F238E27FC236}">
                        <a16:creationId xmlns:a16="http://schemas.microsoft.com/office/drawing/2014/main" id="{B8DCA822-70E9-DC8C-055E-383B73309F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1" y="1689"/>
                    <a:ext cx="1" cy="121"/>
                  </a:xfrm>
                  <a:custGeom>
                    <a:avLst/>
                    <a:gdLst>
                      <a:gd name="T0" fmla="*/ 0 w 1"/>
                      <a:gd name="T1" fmla="*/ 0 h 1089"/>
                      <a:gd name="T2" fmla="*/ 0 w 1"/>
                      <a:gd name="T3" fmla="*/ 0 h 1089"/>
                      <a:gd name="T4" fmla="*/ 1 w 1"/>
                      <a:gd name="T5" fmla="*/ 0 h 1089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089"/>
                      <a:gd name="T11" fmla="*/ 1 w 1"/>
                      <a:gd name="T12" fmla="*/ 1089 h 108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089">
                        <a:moveTo>
                          <a:pt x="0" y="1089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48" name="Freeform 148">
                    <a:extLst>
                      <a:ext uri="{FF2B5EF4-FFF2-40B4-BE49-F238E27FC236}">
                        <a16:creationId xmlns:a16="http://schemas.microsoft.com/office/drawing/2014/main" id="{E1E2ADAF-B030-3675-BFEC-38E71D7D37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07" y="1689"/>
                    <a:ext cx="1" cy="121"/>
                  </a:xfrm>
                  <a:custGeom>
                    <a:avLst/>
                    <a:gdLst>
                      <a:gd name="T0" fmla="*/ 0 w 1"/>
                      <a:gd name="T1" fmla="*/ 0 h 1089"/>
                      <a:gd name="T2" fmla="*/ 0 w 1"/>
                      <a:gd name="T3" fmla="*/ 0 h 1089"/>
                      <a:gd name="T4" fmla="*/ 1 w 1"/>
                      <a:gd name="T5" fmla="*/ 0 h 1089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089"/>
                      <a:gd name="T11" fmla="*/ 1 w 1"/>
                      <a:gd name="T12" fmla="*/ 1089 h 108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089">
                        <a:moveTo>
                          <a:pt x="0" y="0"/>
                        </a:moveTo>
                        <a:lnTo>
                          <a:pt x="0" y="1089"/>
                        </a:lnTo>
                        <a:lnTo>
                          <a:pt x="1" y="1089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49" name="Freeform 149">
                    <a:extLst>
                      <a:ext uri="{FF2B5EF4-FFF2-40B4-BE49-F238E27FC236}">
                        <a16:creationId xmlns:a16="http://schemas.microsoft.com/office/drawing/2014/main" id="{F7BC270D-2011-5F9E-C7DB-9750A6DD06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81" y="1459"/>
                    <a:ext cx="1" cy="722"/>
                  </a:xfrm>
                  <a:custGeom>
                    <a:avLst/>
                    <a:gdLst>
                      <a:gd name="T0" fmla="*/ 0 w 1"/>
                      <a:gd name="T1" fmla="*/ 0 h 6501"/>
                      <a:gd name="T2" fmla="*/ 0 w 1"/>
                      <a:gd name="T3" fmla="*/ 0 h 6501"/>
                      <a:gd name="T4" fmla="*/ 1 w 1"/>
                      <a:gd name="T5" fmla="*/ 0 h 6501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6501"/>
                      <a:gd name="T11" fmla="*/ 1 w 1"/>
                      <a:gd name="T12" fmla="*/ 6501 h 650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6501">
                        <a:moveTo>
                          <a:pt x="0" y="0"/>
                        </a:moveTo>
                        <a:lnTo>
                          <a:pt x="0" y="6501"/>
                        </a:lnTo>
                        <a:lnTo>
                          <a:pt x="1" y="6501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prstDash val="lgDash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50" name="Freeform 150">
                    <a:extLst>
                      <a:ext uri="{FF2B5EF4-FFF2-40B4-BE49-F238E27FC236}">
                        <a16:creationId xmlns:a16="http://schemas.microsoft.com/office/drawing/2014/main" id="{C2E98316-2DA7-E893-DCB1-5C40EC8E57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81" y="2194"/>
                    <a:ext cx="1" cy="61"/>
                  </a:xfrm>
                  <a:custGeom>
                    <a:avLst/>
                    <a:gdLst>
                      <a:gd name="T0" fmla="*/ 0 w 1"/>
                      <a:gd name="T1" fmla="*/ 0 h 548"/>
                      <a:gd name="T2" fmla="*/ 0 w 1"/>
                      <a:gd name="T3" fmla="*/ 0 h 548"/>
                      <a:gd name="T4" fmla="*/ 1 w 1"/>
                      <a:gd name="T5" fmla="*/ 0 h 54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548"/>
                      <a:gd name="T11" fmla="*/ 1 w 1"/>
                      <a:gd name="T12" fmla="*/ 548 h 54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548">
                        <a:moveTo>
                          <a:pt x="0" y="0"/>
                        </a:moveTo>
                        <a:lnTo>
                          <a:pt x="0" y="548"/>
                        </a:lnTo>
                        <a:lnTo>
                          <a:pt x="1" y="548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prstDash val="lgDash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51" name="Freeform 151">
                    <a:extLst>
                      <a:ext uri="{FF2B5EF4-FFF2-40B4-BE49-F238E27FC236}">
                        <a16:creationId xmlns:a16="http://schemas.microsoft.com/office/drawing/2014/main" id="{8A5B9682-C9AD-8416-9034-EC4FA45826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1" y="1482"/>
                    <a:ext cx="1" cy="47"/>
                  </a:xfrm>
                  <a:custGeom>
                    <a:avLst/>
                    <a:gdLst>
                      <a:gd name="T0" fmla="*/ 0 w 1"/>
                      <a:gd name="T1" fmla="*/ 0 h 428"/>
                      <a:gd name="T2" fmla="*/ 0 w 1"/>
                      <a:gd name="T3" fmla="*/ 0 h 428"/>
                      <a:gd name="T4" fmla="*/ 1 w 1"/>
                      <a:gd name="T5" fmla="*/ 0 h 42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428"/>
                      <a:gd name="T11" fmla="*/ 1 w 1"/>
                      <a:gd name="T12" fmla="*/ 428 h 42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428">
                        <a:moveTo>
                          <a:pt x="0" y="428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52" name="Freeform 152">
                    <a:extLst>
                      <a:ext uri="{FF2B5EF4-FFF2-40B4-BE49-F238E27FC236}">
                        <a16:creationId xmlns:a16="http://schemas.microsoft.com/office/drawing/2014/main" id="{F98E3F84-66C6-5DF3-7F5F-2863DC4013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07" y="1482"/>
                    <a:ext cx="1" cy="47"/>
                  </a:xfrm>
                  <a:custGeom>
                    <a:avLst/>
                    <a:gdLst>
                      <a:gd name="T0" fmla="*/ 0 w 1"/>
                      <a:gd name="T1" fmla="*/ 0 h 428"/>
                      <a:gd name="T2" fmla="*/ 0 w 1"/>
                      <a:gd name="T3" fmla="*/ 0 h 428"/>
                      <a:gd name="T4" fmla="*/ 1 w 1"/>
                      <a:gd name="T5" fmla="*/ 0 h 42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428"/>
                      <a:gd name="T11" fmla="*/ 1 w 1"/>
                      <a:gd name="T12" fmla="*/ 428 h 42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428">
                        <a:moveTo>
                          <a:pt x="0" y="0"/>
                        </a:moveTo>
                        <a:lnTo>
                          <a:pt x="0" y="428"/>
                        </a:lnTo>
                        <a:lnTo>
                          <a:pt x="1" y="428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53" name="Freeform 153">
                    <a:extLst>
                      <a:ext uri="{FF2B5EF4-FFF2-40B4-BE49-F238E27FC236}">
                        <a16:creationId xmlns:a16="http://schemas.microsoft.com/office/drawing/2014/main" id="{94E0CF70-C9A4-2B22-803F-58745B9BB2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08" y="1482"/>
                    <a:ext cx="1" cy="47"/>
                  </a:xfrm>
                  <a:custGeom>
                    <a:avLst/>
                    <a:gdLst>
                      <a:gd name="T0" fmla="*/ 0 w 2"/>
                      <a:gd name="T1" fmla="*/ 0 h 428"/>
                      <a:gd name="T2" fmla="*/ 0 w 2"/>
                      <a:gd name="T3" fmla="*/ 0 h 428"/>
                      <a:gd name="T4" fmla="*/ 1 w 2"/>
                      <a:gd name="T5" fmla="*/ 0 h 428"/>
                      <a:gd name="T6" fmla="*/ 0 60000 65536"/>
                      <a:gd name="T7" fmla="*/ 0 60000 65536"/>
                      <a:gd name="T8" fmla="*/ 0 60000 65536"/>
                      <a:gd name="T9" fmla="*/ 0 w 2"/>
                      <a:gd name="T10" fmla="*/ 0 h 428"/>
                      <a:gd name="T11" fmla="*/ 2 w 2"/>
                      <a:gd name="T12" fmla="*/ 428 h 42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" h="428">
                        <a:moveTo>
                          <a:pt x="0" y="428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54" name="Freeform 154">
                    <a:extLst>
                      <a:ext uri="{FF2B5EF4-FFF2-40B4-BE49-F238E27FC236}">
                        <a16:creationId xmlns:a16="http://schemas.microsoft.com/office/drawing/2014/main" id="{EE9E65D4-CDA5-95CF-A5D8-36A3751DA2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55" y="1482"/>
                    <a:ext cx="1" cy="47"/>
                  </a:xfrm>
                  <a:custGeom>
                    <a:avLst/>
                    <a:gdLst>
                      <a:gd name="T0" fmla="*/ 0 w 1"/>
                      <a:gd name="T1" fmla="*/ 0 h 428"/>
                      <a:gd name="T2" fmla="*/ 0 w 1"/>
                      <a:gd name="T3" fmla="*/ 0 h 428"/>
                      <a:gd name="T4" fmla="*/ 1 w 1"/>
                      <a:gd name="T5" fmla="*/ 0 h 42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428"/>
                      <a:gd name="T11" fmla="*/ 1 w 1"/>
                      <a:gd name="T12" fmla="*/ 428 h 42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428">
                        <a:moveTo>
                          <a:pt x="0" y="0"/>
                        </a:moveTo>
                        <a:lnTo>
                          <a:pt x="0" y="428"/>
                        </a:lnTo>
                        <a:lnTo>
                          <a:pt x="1" y="428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9405" name="Group 276">
                  <a:extLst>
                    <a:ext uri="{FF2B5EF4-FFF2-40B4-BE49-F238E27FC236}">
                      <a16:creationId xmlns:a16="http://schemas.microsoft.com/office/drawing/2014/main" id="{7FA67A0D-4BE2-48E7-C5A1-1EA84CC2B0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56" y="679"/>
                  <a:ext cx="2981" cy="3437"/>
                  <a:chOff x="1556" y="679"/>
                  <a:chExt cx="2981" cy="3437"/>
                </a:xfrm>
              </p:grpSpPr>
              <p:sp>
                <p:nvSpPr>
                  <p:cNvPr id="59406" name="Freeform 156">
                    <a:extLst>
                      <a:ext uri="{FF2B5EF4-FFF2-40B4-BE49-F238E27FC236}">
                        <a16:creationId xmlns:a16="http://schemas.microsoft.com/office/drawing/2014/main" id="{E3BA6A8D-7870-D4AD-7051-6347C5A98E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56" y="2203"/>
                    <a:ext cx="1324" cy="3"/>
                  </a:xfrm>
                  <a:custGeom>
                    <a:avLst/>
                    <a:gdLst>
                      <a:gd name="T0" fmla="*/ 9 w 4661"/>
                      <a:gd name="T1" fmla="*/ 0 h 3"/>
                      <a:gd name="T2" fmla="*/ 0 w 4661"/>
                      <a:gd name="T3" fmla="*/ 0 h 3"/>
                      <a:gd name="T4" fmla="*/ 0 w 4661"/>
                      <a:gd name="T5" fmla="*/ 0 h 3"/>
                      <a:gd name="T6" fmla="*/ 0 60000 65536"/>
                      <a:gd name="T7" fmla="*/ 0 60000 65536"/>
                      <a:gd name="T8" fmla="*/ 0 60000 65536"/>
                      <a:gd name="T9" fmla="*/ 0 w 4661"/>
                      <a:gd name="T10" fmla="*/ 0 h 3"/>
                      <a:gd name="T11" fmla="*/ 4661 w 4661"/>
                      <a:gd name="T12" fmla="*/ 3 h 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661" h="3">
                        <a:moveTo>
                          <a:pt x="4661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07" name="Freeform 157">
                    <a:extLst>
                      <a:ext uri="{FF2B5EF4-FFF2-40B4-BE49-F238E27FC236}">
                        <a16:creationId xmlns:a16="http://schemas.microsoft.com/office/drawing/2014/main" id="{B9197C5C-B675-C086-49AF-C4A9768597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38" y="1208"/>
                    <a:ext cx="2" cy="1292"/>
                  </a:xfrm>
                  <a:custGeom>
                    <a:avLst/>
                    <a:gdLst>
                      <a:gd name="T0" fmla="*/ 0 w 1"/>
                      <a:gd name="T1" fmla="*/ 0 h 4548"/>
                      <a:gd name="T2" fmla="*/ 0 w 1"/>
                      <a:gd name="T3" fmla="*/ 9 h 4548"/>
                      <a:gd name="T4" fmla="*/ 32 w 1"/>
                      <a:gd name="T5" fmla="*/ 9 h 454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4548"/>
                      <a:gd name="T11" fmla="*/ 1 w 1"/>
                      <a:gd name="T12" fmla="*/ 4548 h 454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4548">
                        <a:moveTo>
                          <a:pt x="0" y="0"/>
                        </a:moveTo>
                        <a:lnTo>
                          <a:pt x="0" y="4548"/>
                        </a:lnTo>
                        <a:lnTo>
                          <a:pt x="1" y="4548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08" name="Freeform 158">
                    <a:extLst>
                      <a:ext uri="{FF2B5EF4-FFF2-40B4-BE49-F238E27FC236}">
                        <a16:creationId xmlns:a16="http://schemas.microsoft.com/office/drawing/2014/main" id="{9758545F-DC45-EDC9-9B9E-C4D1148328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99" y="1208"/>
                    <a:ext cx="2" cy="1292"/>
                  </a:xfrm>
                  <a:custGeom>
                    <a:avLst/>
                    <a:gdLst>
                      <a:gd name="T0" fmla="*/ 0 w 1"/>
                      <a:gd name="T1" fmla="*/ 9 h 4548"/>
                      <a:gd name="T2" fmla="*/ 0 w 1"/>
                      <a:gd name="T3" fmla="*/ 0 h 4548"/>
                      <a:gd name="T4" fmla="*/ 32 w 1"/>
                      <a:gd name="T5" fmla="*/ 0 h 454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4548"/>
                      <a:gd name="T11" fmla="*/ 1 w 1"/>
                      <a:gd name="T12" fmla="*/ 4548 h 454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4548">
                        <a:moveTo>
                          <a:pt x="0" y="4548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09" name="Freeform 159">
                    <a:extLst>
                      <a:ext uri="{FF2B5EF4-FFF2-40B4-BE49-F238E27FC236}">
                        <a16:creationId xmlns:a16="http://schemas.microsoft.com/office/drawing/2014/main" id="{23F29541-6814-0E61-11F7-C0F5B0026D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9" y="1208"/>
                    <a:ext cx="2" cy="995"/>
                  </a:xfrm>
                  <a:custGeom>
                    <a:avLst/>
                    <a:gdLst>
                      <a:gd name="T0" fmla="*/ 0 w 1"/>
                      <a:gd name="T1" fmla="*/ 0 h 3498"/>
                      <a:gd name="T2" fmla="*/ 0 w 1"/>
                      <a:gd name="T3" fmla="*/ 7 h 3498"/>
                      <a:gd name="T4" fmla="*/ 32 w 1"/>
                      <a:gd name="T5" fmla="*/ 7 h 349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3498"/>
                      <a:gd name="T11" fmla="*/ 1 w 1"/>
                      <a:gd name="T12" fmla="*/ 3498 h 349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3498">
                        <a:moveTo>
                          <a:pt x="0" y="0"/>
                        </a:moveTo>
                        <a:lnTo>
                          <a:pt x="0" y="3498"/>
                        </a:lnTo>
                        <a:lnTo>
                          <a:pt x="1" y="3498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10" name="Freeform 160">
                    <a:extLst>
                      <a:ext uri="{FF2B5EF4-FFF2-40B4-BE49-F238E27FC236}">
                        <a16:creationId xmlns:a16="http://schemas.microsoft.com/office/drawing/2014/main" id="{62152DFB-F8A0-7F3C-2429-9138C3ABA5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7" y="1208"/>
                    <a:ext cx="3" cy="995"/>
                  </a:xfrm>
                  <a:custGeom>
                    <a:avLst/>
                    <a:gdLst>
                      <a:gd name="T0" fmla="*/ 0 w 1"/>
                      <a:gd name="T1" fmla="*/ 7 h 3498"/>
                      <a:gd name="T2" fmla="*/ 0 w 1"/>
                      <a:gd name="T3" fmla="*/ 0 h 3498"/>
                      <a:gd name="T4" fmla="*/ 243 w 1"/>
                      <a:gd name="T5" fmla="*/ 0 h 349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3498"/>
                      <a:gd name="T11" fmla="*/ 1 w 1"/>
                      <a:gd name="T12" fmla="*/ 3498 h 349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3498">
                        <a:moveTo>
                          <a:pt x="0" y="3498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11" name="Freeform 161">
                    <a:extLst>
                      <a:ext uri="{FF2B5EF4-FFF2-40B4-BE49-F238E27FC236}">
                        <a16:creationId xmlns:a16="http://schemas.microsoft.com/office/drawing/2014/main" id="{9E6CBEB8-D25C-F9FF-CFA0-14C14A544B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80" y="1761"/>
                    <a:ext cx="3" cy="442"/>
                  </a:xfrm>
                  <a:custGeom>
                    <a:avLst/>
                    <a:gdLst>
                      <a:gd name="T0" fmla="*/ 0 w 1"/>
                      <a:gd name="T1" fmla="*/ 0 h 1554"/>
                      <a:gd name="T2" fmla="*/ 0 w 1"/>
                      <a:gd name="T3" fmla="*/ 3 h 1554"/>
                      <a:gd name="T4" fmla="*/ 243 w 1"/>
                      <a:gd name="T5" fmla="*/ 3 h 1554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554"/>
                      <a:gd name="T11" fmla="*/ 1 w 1"/>
                      <a:gd name="T12" fmla="*/ 1554 h 155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554">
                        <a:moveTo>
                          <a:pt x="0" y="0"/>
                        </a:moveTo>
                        <a:lnTo>
                          <a:pt x="0" y="1554"/>
                        </a:lnTo>
                        <a:lnTo>
                          <a:pt x="1" y="1554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12" name="Freeform 162">
                    <a:extLst>
                      <a:ext uri="{FF2B5EF4-FFF2-40B4-BE49-F238E27FC236}">
                        <a16:creationId xmlns:a16="http://schemas.microsoft.com/office/drawing/2014/main" id="{E4EBC8E7-3FFF-2B92-1B38-7CD48F50BA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56" y="1761"/>
                    <a:ext cx="3" cy="442"/>
                  </a:xfrm>
                  <a:custGeom>
                    <a:avLst/>
                    <a:gdLst>
                      <a:gd name="T0" fmla="*/ 0 w 1"/>
                      <a:gd name="T1" fmla="*/ 3 h 1554"/>
                      <a:gd name="T2" fmla="*/ 0 w 1"/>
                      <a:gd name="T3" fmla="*/ 0 h 1554"/>
                      <a:gd name="T4" fmla="*/ 243 w 1"/>
                      <a:gd name="T5" fmla="*/ 0 h 1554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554"/>
                      <a:gd name="T11" fmla="*/ 1 w 1"/>
                      <a:gd name="T12" fmla="*/ 1554 h 155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554">
                        <a:moveTo>
                          <a:pt x="0" y="1554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13" name="Freeform 163">
                    <a:extLst>
                      <a:ext uri="{FF2B5EF4-FFF2-40B4-BE49-F238E27FC236}">
                        <a16:creationId xmlns:a16="http://schemas.microsoft.com/office/drawing/2014/main" id="{A8060A3D-7722-53DF-888D-5FAC158EE2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80" y="2789"/>
                    <a:ext cx="3" cy="1324"/>
                  </a:xfrm>
                  <a:custGeom>
                    <a:avLst/>
                    <a:gdLst>
                      <a:gd name="T0" fmla="*/ 0 w 1"/>
                      <a:gd name="T1" fmla="*/ 0 h 4664"/>
                      <a:gd name="T2" fmla="*/ 0 w 1"/>
                      <a:gd name="T3" fmla="*/ 9 h 4664"/>
                      <a:gd name="T4" fmla="*/ 243 w 1"/>
                      <a:gd name="T5" fmla="*/ 9 h 4664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4664"/>
                      <a:gd name="T11" fmla="*/ 1 w 1"/>
                      <a:gd name="T12" fmla="*/ 4664 h 466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4664">
                        <a:moveTo>
                          <a:pt x="0" y="0"/>
                        </a:moveTo>
                        <a:lnTo>
                          <a:pt x="0" y="4664"/>
                        </a:lnTo>
                        <a:lnTo>
                          <a:pt x="1" y="4664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14" name="Freeform 164">
                    <a:extLst>
                      <a:ext uri="{FF2B5EF4-FFF2-40B4-BE49-F238E27FC236}">
                        <a16:creationId xmlns:a16="http://schemas.microsoft.com/office/drawing/2014/main" id="{30730DEE-91E0-3BAA-DD78-9A65A7E810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56" y="2789"/>
                    <a:ext cx="3" cy="1324"/>
                  </a:xfrm>
                  <a:custGeom>
                    <a:avLst/>
                    <a:gdLst>
                      <a:gd name="T0" fmla="*/ 0 w 1"/>
                      <a:gd name="T1" fmla="*/ 9 h 4664"/>
                      <a:gd name="T2" fmla="*/ 0 w 1"/>
                      <a:gd name="T3" fmla="*/ 0 h 4664"/>
                      <a:gd name="T4" fmla="*/ 243 w 1"/>
                      <a:gd name="T5" fmla="*/ 0 h 4664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4664"/>
                      <a:gd name="T11" fmla="*/ 1 w 1"/>
                      <a:gd name="T12" fmla="*/ 4664 h 466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4664">
                        <a:moveTo>
                          <a:pt x="0" y="4664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15" name="Freeform 165">
                    <a:extLst>
                      <a:ext uri="{FF2B5EF4-FFF2-40B4-BE49-F238E27FC236}">
                        <a16:creationId xmlns:a16="http://schemas.microsoft.com/office/drawing/2014/main" id="{F9FA147D-3F0D-C28B-C994-4751F07091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56" y="4113"/>
                    <a:ext cx="1324" cy="3"/>
                  </a:xfrm>
                  <a:custGeom>
                    <a:avLst/>
                    <a:gdLst>
                      <a:gd name="T0" fmla="*/ 0 w 4662"/>
                      <a:gd name="T1" fmla="*/ 0 h 3"/>
                      <a:gd name="T2" fmla="*/ 9 w 4662"/>
                      <a:gd name="T3" fmla="*/ 0 h 3"/>
                      <a:gd name="T4" fmla="*/ 9 w 4662"/>
                      <a:gd name="T5" fmla="*/ 0 h 3"/>
                      <a:gd name="T6" fmla="*/ 0 60000 65536"/>
                      <a:gd name="T7" fmla="*/ 0 60000 65536"/>
                      <a:gd name="T8" fmla="*/ 0 60000 65536"/>
                      <a:gd name="T9" fmla="*/ 0 w 4662"/>
                      <a:gd name="T10" fmla="*/ 0 h 3"/>
                      <a:gd name="T11" fmla="*/ 4662 w 4662"/>
                      <a:gd name="T12" fmla="*/ 3 h 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662" h="3">
                        <a:moveTo>
                          <a:pt x="0" y="0"/>
                        </a:moveTo>
                        <a:lnTo>
                          <a:pt x="4661" y="0"/>
                        </a:lnTo>
                        <a:lnTo>
                          <a:pt x="4662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16" name="Freeform 167">
                    <a:extLst>
                      <a:ext uri="{FF2B5EF4-FFF2-40B4-BE49-F238E27FC236}">
                        <a16:creationId xmlns:a16="http://schemas.microsoft.com/office/drawing/2014/main" id="{12619A82-EFBB-343F-5EA8-F8F5001AFF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56" y="2789"/>
                    <a:ext cx="1324" cy="3"/>
                  </a:xfrm>
                  <a:custGeom>
                    <a:avLst/>
                    <a:gdLst>
                      <a:gd name="T0" fmla="*/ 9 w 4661"/>
                      <a:gd name="T1" fmla="*/ 0 h 3"/>
                      <a:gd name="T2" fmla="*/ 0 w 4661"/>
                      <a:gd name="T3" fmla="*/ 0 h 3"/>
                      <a:gd name="T4" fmla="*/ 0 w 4661"/>
                      <a:gd name="T5" fmla="*/ 0 h 3"/>
                      <a:gd name="T6" fmla="*/ 0 60000 65536"/>
                      <a:gd name="T7" fmla="*/ 0 60000 65536"/>
                      <a:gd name="T8" fmla="*/ 0 60000 65536"/>
                      <a:gd name="T9" fmla="*/ 0 w 4661"/>
                      <a:gd name="T10" fmla="*/ 0 h 3"/>
                      <a:gd name="T11" fmla="*/ 4661 w 4661"/>
                      <a:gd name="T12" fmla="*/ 3 h 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661" h="3">
                        <a:moveTo>
                          <a:pt x="4661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17" name="Freeform 168">
                    <a:extLst>
                      <a:ext uri="{FF2B5EF4-FFF2-40B4-BE49-F238E27FC236}">
                        <a16:creationId xmlns:a16="http://schemas.microsoft.com/office/drawing/2014/main" id="{9936CFC8-7EE7-0876-7EBA-F20AD43469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99" y="3832"/>
                    <a:ext cx="181" cy="3"/>
                  </a:xfrm>
                  <a:custGeom>
                    <a:avLst/>
                    <a:gdLst>
                      <a:gd name="T0" fmla="*/ 1 w 646"/>
                      <a:gd name="T1" fmla="*/ 0 h 3"/>
                      <a:gd name="T2" fmla="*/ 0 w 646"/>
                      <a:gd name="T3" fmla="*/ 0 h 3"/>
                      <a:gd name="T4" fmla="*/ 0 w 646"/>
                      <a:gd name="T5" fmla="*/ 0 h 3"/>
                      <a:gd name="T6" fmla="*/ 0 60000 65536"/>
                      <a:gd name="T7" fmla="*/ 0 60000 65536"/>
                      <a:gd name="T8" fmla="*/ 0 60000 65536"/>
                      <a:gd name="T9" fmla="*/ 0 w 646"/>
                      <a:gd name="T10" fmla="*/ 0 h 3"/>
                      <a:gd name="T11" fmla="*/ 646 w 646"/>
                      <a:gd name="T12" fmla="*/ 3 h 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46" h="3">
                        <a:moveTo>
                          <a:pt x="646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18" name="Freeform 169">
                    <a:extLst>
                      <a:ext uri="{FF2B5EF4-FFF2-40B4-BE49-F238E27FC236}">
                        <a16:creationId xmlns:a16="http://schemas.microsoft.com/office/drawing/2014/main" id="{6F06EE6E-3D53-BE01-B451-5AA190871C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99" y="3067"/>
                    <a:ext cx="183" cy="3"/>
                  </a:xfrm>
                  <a:custGeom>
                    <a:avLst/>
                    <a:gdLst>
                      <a:gd name="T0" fmla="*/ 0 w 647"/>
                      <a:gd name="T1" fmla="*/ 0 h 3"/>
                      <a:gd name="T2" fmla="*/ 1 w 647"/>
                      <a:gd name="T3" fmla="*/ 0 h 3"/>
                      <a:gd name="T4" fmla="*/ 1 w 647"/>
                      <a:gd name="T5" fmla="*/ 0 h 3"/>
                      <a:gd name="T6" fmla="*/ 0 60000 65536"/>
                      <a:gd name="T7" fmla="*/ 0 60000 65536"/>
                      <a:gd name="T8" fmla="*/ 0 60000 65536"/>
                      <a:gd name="T9" fmla="*/ 0 w 647"/>
                      <a:gd name="T10" fmla="*/ 0 h 3"/>
                      <a:gd name="T11" fmla="*/ 647 w 647"/>
                      <a:gd name="T12" fmla="*/ 3 h 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47" h="3">
                        <a:moveTo>
                          <a:pt x="0" y="0"/>
                        </a:moveTo>
                        <a:lnTo>
                          <a:pt x="646" y="0"/>
                        </a:lnTo>
                        <a:lnTo>
                          <a:pt x="647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19" name="Freeform 171">
                    <a:extLst>
                      <a:ext uri="{FF2B5EF4-FFF2-40B4-BE49-F238E27FC236}">
                        <a16:creationId xmlns:a16="http://schemas.microsoft.com/office/drawing/2014/main" id="{7B556C38-EFC3-8B85-AE14-A9573D4750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07" y="3067"/>
                    <a:ext cx="92" cy="159"/>
                  </a:xfrm>
                  <a:custGeom>
                    <a:avLst/>
                    <a:gdLst>
                      <a:gd name="T0" fmla="*/ 0 w 324"/>
                      <a:gd name="T1" fmla="*/ 1 h 560"/>
                      <a:gd name="T2" fmla="*/ 1 w 324"/>
                      <a:gd name="T3" fmla="*/ 0 h 560"/>
                      <a:gd name="T4" fmla="*/ 1 w 324"/>
                      <a:gd name="T5" fmla="*/ 0 h 560"/>
                      <a:gd name="T6" fmla="*/ 0 60000 65536"/>
                      <a:gd name="T7" fmla="*/ 0 60000 65536"/>
                      <a:gd name="T8" fmla="*/ 0 60000 65536"/>
                      <a:gd name="T9" fmla="*/ 0 w 324"/>
                      <a:gd name="T10" fmla="*/ 0 h 560"/>
                      <a:gd name="T11" fmla="*/ 324 w 324"/>
                      <a:gd name="T12" fmla="*/ 560 h 5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24" h="560">
                        <a:moveTo>
                          <a:pt x="0" y="560"/>
                        </a:moveTo>
                        <a:lnTo>
                          <a:pt x="323" y="0"/>
                        </a:lnTo>
                        <a:lnTo>
                          <a:pt x="324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20" name="Freeform 172">
                    <a:extLst>
                      <a:ext uri="{FF2B5EF4-FFF2-40B4-BE49-F238E27FC236}">
                        <a16:creationId xmlns:a16="http://schemas.microsoft.com/office/drawing/2014/main" id="{3B48EAA0-2E77-C227-AC6A-38E7973EFA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75" y="3451"/>
                    <a:ext cx="93" cy="159"/>
                  </a:xfrm>
                  <a:custGeom>
                    <a:avLst/>
                    <a:gdLst>
                      <a:gd name="T0" fmla="*/ 1 w 323"/>
                      <a:gd name="T1" fmla="*/ 1 h 559"/>
                      <a:gd name="T2" fmla="*/ 0 w 323"/>
                      <a:gd name="T3" fmla="*/ 0 h 559"/>
                      <a:gd name="T4" fmla="*/ 0 w 323"/>
                      <a:gd name="T5" fmla="*/ 0 h 559"/>
                      <a:gd name="T6" fmla="*/ 0 60000 65536"/>
                      <a:gd name="T7" fmla="*/ 0 60000 65536"/>
                      <a:gd name="T8" fmla="*/ 0 60000 65536"/>
                      <a:gd name="T9" fmla="*/ 0 w 323"/>
                      <a:gd name="T10" fmla="*/ 0 h 559"/>
                      <a:gd name="T11" fmla="*/ 323 w 323"/>
                      <a:gd name="T12" fmla="*/ 559 h 5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23" h="559">
                        <a:moveTo>
                          <a:pt x="323" y="559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21" name="Freeform 173">
                    <a:extLst>
                      <a:ext uri="{FF2B5EF4-FFF2-40B4-BE49-F238E27FC236}">
                        <a16:creationId xmlns:a16="http://schemas.microsoft.com/office/drawing/2014/main" id="{43671381-9099-389C-C42A-6C1C23831D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07" y="3673"/>
                    <a:ext cx="92" cy="159"/>
                  </a:xfrm>
                  <a:custGeom>
                    <a:avLst/>
                    <a:gdLst>
                      <a:gd name="T0" fmla="*/ 1 w 323"/>
                      <a:gd name="T1" fmla="*/ 1 h 560"/>
                      <a:gd name="T2" fmla="*/ 0 w 323"/>
                      <a:gd name="T3" fmla="*/ 0 h 560"/>
                      <a:gd name="T4" fmla="*/ 0 w 323"/>
                      <a:gd name="T5" fmla="*/ 0 h 560"/>
                      <a:gd name="T6" fmla="*/ 0 60000 65536"/>
                      <a:gd name="T7" fmla="*/ 0 60000 65536"/>
                      <a:gd name="T8" fmla="*/ 0 60000 65536"/>
                      <a:gd name="T9" fmla="*/ 0 w 323"/>
                      <a:gd name="T10" fmla="*/ 0 h 560"/>
                      <a:gd name="T11" fmla="*/ 323 w 323"/>
                      <a:gd name="T12" fmla="*/ 560 h 5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23" h="560">
                        <a:moveTo>
                          <a:pt x="323" y="56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22" name="Freeform 174">
                    <a:extLst>
                      <a:ext uri="{FF2B5EF4-FFF2-40B4-BE49-F238E27FC236}">
                        <a16:creationId xmlns:a16="http://schemas.microsoft.com/office/drawing/2014/main" id="{7A1A093F-D1B5-CDBB-27A4-FEABA57AD0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68" y="3610"/>
                    <a:ext cx="39" cy="63"/>
                  </a:xfrm>
                  <a:custGeom>
                    <a:avLst/>
                    <a:gdLst>
                      <a:gd name="T0" fmla="*/ 0 w 131"/>
                      <a:gd name="T1" fmla="*/ 0 h 227"/>
                      <a:gd name="T2" fmla="*/ 0 w 131"/>
                      <a:gd name="T3" fmla="*/ 0 h 227"/>
                      <a:gd name="T4" fmla="*/ 0 w 131"/>
                      <a:gd name="T5" fmla="*/ 0 h 227"/>
                      <a:gd name="T6" fmla="*/ 0 60000 65536"/>
                      <a:gd name="T7" fmla="*/ 0 60000 65536"/>
                      <a:gd name="T8" fmla="*/ 0 60000 65536"/>
                      <a:gd name="T9" fmla="*/ 0 w 131"/>
                      <a:gd name="T10" fmla="*/ 0 h 227"/>
                      <a:gd name="T11" fmla="*/ 131 w 131"/>
                      <a:gd name="T12" fmla="*/ 227 h 22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1" h="227">
                        <a:moveTo>
                          <a:pt x="131" y="227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23" name="Freeform 175">
                    <a:extLst>
                      <a:ext uri="{FF2B5EF4-FFF2-40B4-BE49-F238E27FC236}">
                        <a16:creationId xmlns:a16="http://schemas.microsoft.com/office/drawing/2014/main" id="{4E497E95-0E7B-0D72-C742-B507AAF04D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75" y="3292"/>
                    <a:ext cx="93" cy="159"/>
                  </a:xfrm>
                  <a:custGeom>
                    <a:avLst/>
                    <a:gdLst>
                      <a:gd name="T0" fmla="*/ 0 w 324"/>
                      <a:gd name="T1" fmla="*/ 1 h 560"/>
                      <a:gd name="T2" fmla="*/ 1 w 324"/>
                      <a:gd name="T3" fmla="*/ 0 h 560"/>
                      <a:gd name="T4" fmla="*/ 1 w 324"/>
                      <a:gd name="T5" fmla="*/ 0 h 560"/>
                      <a:gd name="T6" fmla="*/ 0 60000 65536"/>
                      <a:gd name="T7" fmla="*/ 0 60000 65536"/>
                      <a:gd name="T8" fmla="*/ 0 60000 65536"/>
                      <a:gd name="T9" fmla="*/ 0 w 324"/>
                      <a:gd name="T10" fmla="*/ 0 h 560"/>
                      <a:gd name="T11" fmla="*/ 324 w 324"/>
                      <a:gd name="T12" fmla="*/ 560 h 5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24" h="560">
                        <a:moveTo>
                          <a:pt x="0" y="560"/>
                        </a:moveTo>
                        <a:lnTo>
                          <a:pt x="323" y="0"/>
                        </a:lnTo>
                        <a:lnTo>
                          <a:pt x="324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24" name="Freeform 176">
                    <a:extLst>
                      <a:ext uri="{FF2B5EF4-FFF2-40B4-BE49-F238E27FC236}">
                        <a16:creationId xmlns:a16="http://schemas.microsoft.com/office/drawing/2014/main" id="{CF1535C6-717D-244F-94D3-9D3EAAAC79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68" y="3226"/>
                    <a:ext cx="39" cy="66"/>
                  </a:xfrm>
                  <a:custGeom>
                    <a:avLst/>
                    <a:gdLst>
                      <a:gd name="T0" fmla="*/ 0 w 132"/>
                      <a:gd name="T1" fmla="*/ 1 h 227"/>
                      <a:gd name="T2" fmla="*/ 0 w 132"/>
                      <a:gd name="T3" fmla="*/ 0 h 227"/>
                      <a:gd name="T4" fmla="*/ 0 w 132"/>
                      <a:gd name="T5" fmla="*/ 0 h 227"/>
                      <a:gd name="T6" fmla="*/ 0 60000 65536"/>
                      <a:gd name="T7" fmla="*/ 0 60000 65536"/>
                      <a:gd name="T8" fmla="*/ 0 60000 65536"/>
                      <a:gd name="T9" fmla="*/ 0 w 132"/>
                      <a:gd name="T10" fmla="*/ 0 h 227"/>
                      <a:gd name="T11" fmla="*/ 132 w 132"/>
                      <a:gd name="T12" fmla="*/ 227 h 22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2" h="227">
                        <a:moveTo>
                          <a:pt x="0" y="227"/>
                        </a:moveTo>
                        <a:lnTo>
                          <a:pt x="131" y="0"/>
                        </a:lnTo>
                        <a:lnTo>
                          <a:pt x="132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25" name="Line 177">
                    <a:extLst>
                      <a:ext uri="{FF2B5EF4-FFF2-40B4-BE49-F238E27FC236}">
                        <a16:creationId xmlns:a16="http://schemas.microsoft.com/office/drawing/2014/main" id="{73C73CBB-CFAC-4714-3112-748ADE87A3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99" y="3067"/>
                    <a:ext cx="2" cy="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26" name="Freeform 178">
                    <a:extLst>
                      <a:ext uri="{FF2B5EF4-FFF2-40B4-BE49-F238E27FC236}">
                        <a16:creationId xmlns:a16="http://schemas.microsoft.com/office/drawing/2014/main" id="{DAC32924-248E-D63B-5767-2E9BFCC6B3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75" y="2203"/>
                    <a:ext cx="3" cy="297"/>
                  </a:xfrm>
                  <a:custGeom>
                    <a:avLst/>
                    <a:gdLst>
                      <a:gd name="T0" fmla="*/ 0 w 1"/>
                      <a:gd name="T1" fmla="*/ 2 h 1050"/>
                      <a:gd name="T2" fmla="*/ 0 w 1"/>
                      <a:gd name="T3" fmla="*/ 0 h 1050"/>
                      <a:gd name="T4" fmla="*/ 243 w 1"/>
                      <a:gd name="T5" fmla="*/ 0 h 1050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050"/>
                      <a:gd name="T11" fmla="*/ 1 w 1"/>
                      <a:gd name="T12" fmla="*/ 1050 h 105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050">
                        <a:moveTo>
                          <a:pt x="0" y="105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27" name="Freeform 179">
                    <a:extLst>
                      <a:ext uri="{FF2B5EF4-FFF2-40B4-BE49-F238E27FC236}">
                        <a16:creationId xmlns:a16="http://schemas.microsoft.com/office/drawing/2014/main" id="{5D5CC530-8B6C-F27A-39C8-F1FB5BB711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99" y="2203"/>
                    <a:ext cx="2" cy="264"/>
                  </a:xfrm>
                  <a:custGeom>
                    <a:avLst/>
                    <a:gdLst>
                      <a:gd name="T0" fmla="*/ 0 w 1"/>
                      <a:gd name="T1" fmla="*/ 0 h 933"/>
                      <a:gd name="T2" fmla="*/ 0 w 1"/>
                      <a:gd name="T3" fmla="*/ 2 h 933"/>
                      <a:gd name="T4" fmla="*/ 32 w 1"/>
                      <a:gd name="T5" fmla="*/ 2 h 933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933"/>
                      <a:gd name="T11" fmla="*/ 1 w 1"/>
                      <a:gd name="T12" fmla="*/ 933 h 93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933">
                        <a:moveTo>
                          <a:pt x="0" y="0"/>
                        </a:moveTo>
                        <a:lnTo>
                          <a:pt x="0" y="933"/>
                        </a:lnTo>
                        <a:lnTo>
                          <a:pt x="1" y="933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28" name="Freeform 180">
                    <a:extLst>
                      <a:ext uri="{FF2B5EF4-FFF2-40B4-BE49-F238E27FC236}">
                        <a16:creationId xmlns:a16="http://schemas.microsoft.com/office/drawing/2014/main" id="{CB8D455C-D60F-20DE-8519-8F7F50FBD9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38" y="3067"/>
                    <a:ext cx="92" cy="159"/>
                  </a:xfrm>
                  <a:custGeom>
                    <a:avLst/>
                    <a:gdLst>
                      <a:gd name="T0" fmla="*/ 0 w 324"/>
                      <a:gd name="T1" fmla="*/ 0 h 560"/>
                      <a:gd name="T2" fmla="*/ 1 w 324"/>
                      <a:gd name="T3" fmla="*/ 1 h 560"/>
                      <a:gd name="T4" fmla="*/ 1 w 324"/>
                      <a:gd name="T5" fmla="*/ 1 h 560"/>
                      <a:gd name="T6" fmla="*/ 0 60000 65536"/>
                      <a:gd name="T7" fmla="*/ 0 60000 65536"/>
                      <a:gd name="T8" fmla="*/ 0 60000 65536"/>
                      <a:gd name="T9" fmla="*/ 0 w 324"/>
                      <a:gd name="T10" fmla="*/ 0 h 560"/>
                      <a:gd name="T11" fmla="*/ 324 w 324"/>
                      <a:gd name="T12" fmla="*/ 560 h 5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24" h="560">
                        <a:moveTo>
                          <a:pt x="0" y="0"/>
                        </a:moveTo>
                        <a:lnTo>
                          <a:pt x="323" y="560"/>
                        </a:lnTo>
                        <a:lnTo>
                          <a:pt x="324" y="56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29" name="Freeform 181">
                    <a:extLst>
                      <a:ext uri="{FF2B5EF4-FFF2-40B4-BE49-F238E27FC236}">
                        <a16:creationId xmlns:a16="http://schemas.microsoft.com/office/drawing/2014/main" id="{6ED6F42B-3244-C6F7-18E3-A7E78E0F01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69" y="3292"/>
                    <a:ext cx="92" cy="159"/>
                  </a:xfrm>
                  <a:custGeom>
                    <a:avLst/>
                    <a:gdLst>
                      <a:gd name="T0" fmla="*/ 0 w 325"/>
                      <a:gd name="T1" fmla="*/ 0 h 560"/>
                      <a:gd name="T2" fmla="*/ 1 w 325"/>
                      <a:gd name="T3" fmla="*/ 1 h 560"/>
                      <a:gd name="T4" fmla="*/ 1 w 325"/>
                      <a:gd name="T5" fmla="*/ 1 h 560"/>
                      <a:gd name="T6" fmla="*/ 0 60000 65536"/>
                      <a:gd name="T7" fmla="*/ 0 60000 65536"/>
                      <a:gd name="T8" fmla="*/ 0 60000 65536"/>
                      <a:gd name="T9" fmla="*/ 0 w 325"/>
                      <a:gd name="T10" fmla="*/ 0 h 560"/>
                      <a:gd name="T11" fmla="*/ 325 w 325"/>
                      <a:gd name="T12" fmla="*/ 560 h 5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25" h="560">
                        <a:moveTo>
                          <a:pt x="0" y="0"/>
                        </a:moveTo>
                        <a:lnTo>
                          <a:pt x="324" y="560"/>
                        </a:lnTo>
                        <a:lnTo>
                          <a:pt x="325" y="56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30" name="Freeform 182">
                    <a:extLst>
                      <a:ext uri="{FF2B5EF4-FFF2-40B4-BE49-F238E27FC236}">
                        <a16:creationId xmlns:a16="http://schemas.microsoft.com/office/drawing/2014/main" id="{F9C87D90-FC59-30DB-16F9-26AB9244F7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69" y="3451"/>
                    <a:ext cx="92" cy="159"/>
                  </a:xfrm>
                  <a:custGeom>
                    <a:avLst/>
                    <a:gdLst>
                      <a:gd name="T0" fmla="*/ 1 w 324"/>
                      <a:gd name="T1" fmla="*/ 0 h 559"/>
                      <a:gd name="T2" fmla="*/ 0 w 324"/>
                      <a:gd name="T3" fmla="*/ 1 h 559"/>
                      <a:gd name="T4" fmla="*/ 0 w 324"/>
                      <a:gd name="T5" fmla="*/ 1 h 559"/>
                      <a:gd name="T6" fmla="*/ 0 60000 65536"/>
                      <a:gd name="T7" fmla="*/ 0 60000 65536"/>
                      <a:gd name="T8" fmla="*/ 0 60000 65536"/>
                      <a:gd name="T9" fmla="*/ 0 w 324"/>
                      <a:gd name="T10" fmla="*/ 0 h 559"/>
                      <a:gd name="T11" fmla="*/ 324 w 324"/>
                      <a:gd name="T12" fmla="*/ 559 h 5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24" h="559">
                        <a:moveTo>
                          <a:pt x="324" y="0"/>
                        </a:moveTo>
                        <a:lnTo>
                          <a:pt x="0" y="559"/>
                        </a:lnTo>
                        <a:lnTo>
                          <a:pt x="1" y="559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31" name="Freeform 183">
                    <a:extLst>
                      <a:ext uri="{FF2B5EF4-FFF2-40B4-BE49-F238E27FC236}">
                        <a16:creationId xmlns:a16="http://schemas.microsoft.com/office/drawing/2014/main" id="{73AECB68-BFF6-CF32-0795-EB5C9D5620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54" y="3832"/>
                    <a:ext cx="184" cy="3"/>
                  </a:xfrm>
                  <a:custGeom>
                    <a:avLst/>
                    <a:gdLst>
                      <a:gd name="T0" fmla="*/ 1 w 647"/>
                      <a:gd name="T1" fmla="*/ 0 h 3"/>
                      <a:gd name="T2" fmla="*/ 0 w 647"/>
                      <a:gd name="T3" fmla="*/ 0 h 3"/>
                      <a:gd name="T4" fmla="*/ 0 w 647"/>
                      <a:gd name="T5" fmla="*/ 0 h 3"/>
                      <a:gd name="T6" fmla="*/ 0 60000 65536"/>
                      <a:gd name="T7" fmla="*/ 0 60000 65536"/>
                      <a:gd name="T8" fmla="*/ 0 60000 65536"/>
                      <a:gd name="T9" fmla="*/ 0 w 647"/>
                      <a:gd name="T10" fmla="*/ 0 h 3"/>
                      <a:gd name="T11" fmla="*/ 647 w 647"/>
                      <a:gd name="T12" fmla="*/ 3 h 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47" h="3">
                        <a:moveTo>
                          <a:pt x="647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32" name="Freeform 184">
                    <a:extLst>
                      <a:ext uri="{FF2B5EF4-FFF2-40B4-BE49-F238E27FC236}">
                        <a16:creationId xmlns:a16="http://schemas.microsoft.com/office/drawing/2014/main" id="{BA2C8667-62FF-8FE7-8C2D-13882B1A6D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80" y="3832"/>
                    <a:ext cx="74" cy="3"/>
                  </a:xfrm>
                  <a:custGeom>
                    <a:avLst/>
                    <a:gdLst>
                      <a:gd name="T0" fmla="*/ 1 w 261"/>
                      <a:gd name="T1" fmla="*/ 0 h 3"/>
                      <a:gd name="T2" fmla="*/ 0 w 261"/>
                      <a:gd name="T3" fmla="*/ 0 h 3"/>
                      <a:gd name="T4" fmla="*/ 0 w 261"/>
                      <a:gd name="T5" fmla="*/ 0 h 3"/>
                      <a:gd name="T6" fmla="*/ 0 60000 65536"/>
                      <a:gd name="T7" fmla="*/ 0 60000 65536"/>
                      <a:gd name="T8" fmla="*/ 0 60000 65536"/>
                      <a:gd name="T9" fmla="*/ 0 w 261"/>
                      <a:gd name="T10" fmla="*/ 0 h 3"/>
                      <a:gd name="T11" fmla="*/ 261 w 261"/>
                      <a:gd name="T12" fmla="*/ 3 h 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61" h="3">
                        <a:moveTo>
                          <a:pt x="261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33" name="Freeform 185">
                    <a:extLst>
                      <a:ext uri="{FF2B5EF4-FFF2-40B4-BE49-F238E27FC236}">
                        <a16:creationId xmlns:a16="http://schemas.microsoft.com/office/drawing/2014/main" id="{4D7676D4-FC83-9901-1D12-58A332C3C5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38" y="3673"/>
                    <a:ext cx="92" cy="159"/>
                  </a:xfrm>
                  <a:custGeom>
                    <a:avLst/>
                    <a:gdLst>
                      <a:gd name="T0" fmla="*/ 1 w 323"/>
                      <a:gd name="T1" fmla="*/ 0 h 560"/>
                      <a:gd name="T2" fmla="*/ 0 w 323"/>
                      <a:gd name="T3" fmla="*/ 1 h 560"/>
                      <a:gd name="T4" fmla="*/ 0 w 323"/>
                      <a:gd name="T5" fmla="*/ 1 h 560"/>
                      <a:gd name="T6" fmla="*/ 0 60000 65536"/>
                      <a:gd name="T7" fmla="*/ 0 60000 65536"/>
                      <a:gd name="T8" fmla="*/ 0 60000 65536"/>
                      <a:gd name="T9" fmla="*/ 0 w 323"/>
                      <a:gd name="T10" fmla="*/ 0 h 560"/>
                      <a:gd name="T11" fmla="*/ 323 w 323"/>
                      <a:gd name="T12" fmla="*/ 560 h 5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23" h="560">
                        <a:moveTo>
                          <a:pt x="323" y="0"/>
                        </a:moveTo>
                        <a:lnTo>
                          <a:pt x="0" y="560"/>
                        </a:lnTo>
                        <a:lnTo>
                          <a:pt x="1" y="56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34" name="Freeform 186">
                    <a:extLst>
                      <a:ext uri="{FF2B5EF4-FFF2-40B4-BE49-F238E27FC236}">
                        <a16:creationId xmlns:a16="http://schemas.microsoft.com/office/drawing/2014/main" id="{82A2B635-577E-3245-5EEF-763E4FEA22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30" y="3610"/>
                    <a:ext cx="39" cy="63"/>
                  </a:xfrm>
                  <a:custGeom>
                    <a:avLst/>
                    <a:gdLst>
                      <a:gd name="T0" fmla="*/ 0 w 130"/>
                      <a:gd name="T1" fmla="*/ 0 h 227"/>
                      <a:gd name="T2" fmla="*/ 0 w 130"/>
                      <a:gd name="T3" fmla="*/ 0 h 227"/>
                      <a:gd name="T4" fmla="*/ 0 w 130"/>
                      <a:gd name="T5" fmla="*/ 0 h 227"/>
                      <a:gd name="T6" fmla="*/ 0 60000 65536"/>
                      <a:gd name="T7" fmla="*/ 0 60000 65536"/>
                      <a:gd name="T8" fmla="*/ 0 60000 65536"/>
                      <a:gd name="T9" fmla="*/ 0 w 130"/>
                      <a:gd name="T10" fmla="*/ 0 h 227"/>
                      <a:gd name="T11" fmla="*/ 130 w 130"/>
                      <a:gd name="T12" fmla="*/ 227 h 22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0" h="227">
                        <a:moveTo>
                          <a:pt x="130" y="0"/>
                        </a:moveTo>
                        <a:lnTo>
                          <a:pt x="0" y="227"/>
                        </a:lnTo>
                        <a:lnTo>
                          <a:pt x="1" y="227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35" name="Freeform 187">
                    <a:extLst>
                      <a:ext uri="{FF2B5EF4-FFF2-40B4-BE49-F238E27FC236}">
                        <a16:creationId xmlns:a16="http://schemas.microsoft.com/office/drawing/2014/main" id="{91E3E42F-E7D8-4203-C03D-3FD71A6544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30" y="3226"/>
                    <a:ext cx="39" cy="66"/>
                  </a:xfrm>
                  <a:custGeom>
                    <a:avLst/>
                    <a:gdLst>
                      <a:gd name="T0" fmla="*/ 0 w 131"/>
                      <a:gd name="T1" fmla="*/ 0 h 227"/>
                      <a:gd name="T2" fmla="*/ 0 w 131"/>
                      <a:gd name="T3" fmla="*/ 1 h 227"/>
                      <a:gd name="T4" fmla="*/ 0 w 131"/>
                      <a:gd name="T5" fmla="*/ 1 h 227"/>
                      <a:gd name="T6" fmla="*/ 0 60000 65536"/>
                      <a:gd name="T7" fmla="*/ 0 60000 65536"/>
                      <a:gd name="T8" fmla="*/ 0 60000 65536"/>
                      <a:gd name="T9" fmla="*/ 0 w 131"/>
                      <a:gd name="T10" fmla="*/ 0 h 227"/>
                      <a:gd name="T11" fmla="*/ 131 w 131"/>
                      <a:gd name="T12" fmla="*/ 227 h 22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1" h="227">
                        <a:moveTo>
                          <a:pt x="0" y="0"/>
                        </a:moveTo>
                        <a:lnTo>
                          <a:pt x="130" y="227"/>
                        </a:lnTo>
                        <a:lnTo>
                          <a:pt x="131" y="227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36" name="Freeform 188">
                    <a:extLst>
                      <a:ext uri="{FF2B5EF4-FFF2-40B4-BE49-F238E27FC236}">
                        <a16:creationId xmlns:a16="http://schemas.microsoft.com/office/drawing/2014/main" id="{76BF23A9-9B2A-A079-F3FF-0A06AA90F5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54" y="3067"/>
                    <a:ext cx="184" cy="3"/>
                  </a:xfrm>
                  <a:custGeom>
                    <a:avLst/>
                    <a:gdLst>
                      <a:gd name="T0" fmla="*/ 0 w 648"/>
                      <a:gd name="T1" fmla="*/ 0 h 3"/>
                      <a:gd name="T2" fmla="*/ 1 w 648"/>
                      <a:gd name="T3" fmla="*/ 0 h 3"/>
                      <a:gd name="T4" fmla="*/ 1 w 648"/>
                      <a:gd name="T5" fmla="*/ 0 h 3"/>
                      <a:gd name="T6" fmla="*/ 0 60000 65536"/>
                      <a:gd name="T7" fmla="*/ 0 60000 65536"/>
                      <a:gd name="T8" fmla="*/ 0 60000 65536"/>
                      <a:gd name="T9" fmla="*/ 0 w 648"/>
                      <a:gd name="T10" fmla="*/ 0 h 3"/>
                      <a:gd name="T11" fmla="*/ 648 w 648"/>
                      <a:gd name="T12" fmla="*/ 3 h 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48" h="3">
                        <a:moveTo>
                          <a:pt x="0" y="0"/>
                        </a:moveTo>
                        <a:lnTo>
                          <a:pt x="647" y="0"/>
                        </a:lnTo>
                        <a:lnTo>
                          <a:pt x="648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37" name="Freeform 189">
                    <a:extLst>
                      <a:ext uri="{FF2B5EF4-FFF2-40B4-BE49-F238E27FC236}">
                        <a16:creationId xmlns:a16="http://schemas.microsoft.com/office/drawing/2014/main" id="{3B85F342-18BC-2C0D-44B7-CAB278117D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80" y="3067"/>
                    <a:ext cx="76" cy="3"/>
                  </a:xfrm>
                  <a:custGeom>
                    <a:avLst/>
                    <a:gdLst>
                      <a:gd name="T0" fmla="*/ 0 w 262"/>
                      <a:gd name="T1" fmla="*/ 0 h 3"/>
                      <a:gd name="T2" fmla="*/ 1 w 262"/>
                      <a:gd name="T3" fmla="*/ 0 h 3"/>
                      <a:gd name="T4" fmla="*/ 1 w 262"/>
                      <a:gd name="T5" fmla="*/ 0 h 3"/>
                      <a:gd name="T6" fmla="*/ 0 60000 65536"/>
                      <a:gd name="T7" fmla="*/ 0 60000 65536"/>
                      <a:gd name="T8" fmla="*/ 0 60000 65536"/>
                      <a:gd name="T9" fmla="*/ 0 w 262"/>
                      <a:gd name="T10" fmla="*/ 0 h 3"/>
                      <a:gd name="T11" fmla="*/ 262 w 262"/>
                      <a:gd name="T12" fmla="*/ 3 h 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62" h="3">
                        <a:moveTo>
                          <a:pt x="0" y="0"/>
                        </a:moveTo>
                        <a:lnTo>
                          <a:pt x="261" y="0"/>
                        </a:lnTo>
                        <a:lnTo>
                          <a:pt x="262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38" name="Freeform 190">
                    <a:extLst>
                      <a:ext uri="{FF2B5EF4-FFF2-40B4-BE49-F238E27FC236}">
                        <a16:creationId xmlns:a16="http://schemas.microsoft.com/office/drawing/2014/main" id="{8BEA1F28-5EF8-DC4F-DD47-5E7781CF14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75" y="2500"/>
                    <a:ext cx="886" cy="2"/>
                  </a:xfrm>
                  <a:custGeom>
                    <a:avLst/>
                    <a:gdLst>
                      <a:gd name="T0" fmla="*/ 6 w 3108"/>
                      <a:gd name="T1" fmla="*/ 0 h 2"/>
                      <a:gd name="T2" fmla="*/ 0 w 3108"/>
                      <a:gd name="T3" fmla="*/ 0 h 2"/>
                      <a:gd name="T4" fmla="*/ 0 w 3108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3108"/>
                      <a:gd name="T10" fmla="*/ 0 h 2"/>
                      <a:gd name="T11" fmla="*/ 3108 w 3108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108" h="2">
                        <a:moveTo>
                          <a:pt x="3108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39" name="Freeform 191">
                    <a:extLst>
                      <a:ext uri="{FF2B5EF4-FFF2-40B4-BE49-F238E27FC236}">
                        <a16:creationId xmlns:a16="http://schemas.microsoft.com/office/drawing/2014/main" id="{924D2EEA-5E9C-CE4F-D727-FBE33684CE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38" y="2203"/>
                    <a:ext cx="2" cy="264"/>
                  </a:xfrm>
                  <a:custGeom>
                    <a:avLst/>
                    <a:gdLst>
                      <a:gd name="T0" fmla="*/ 0 w 1"/>
                      <a:gd name="T1" fmla="*/ 2 h 933"/>
                      <a:gd name="T2" fmla="*/ 0 w 1"/>
                      <a:gd name="T3" fmla="*/ 0 h 933"/>
                      <a:gd name="T4" fmla="*/ 32 w 1"/>
                      <a:gd name="T5" fmla="*/ 0 h 933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933"/>
                      <a:gd name="T11" fmla="*/ 1 w 1"/>
                      <a:gd name="T12" fmla="*/ 933 h 93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933">
                        <a:moveTo>
                          <a:pt x="0" y="933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40" name="Freeform 192">
                    <a:extLst>
                      <a:ext uri="{FF2B5EF4-FFF2-40B4-BE49-F238E27FC236}">
                        <a16:creationId xmlns:a16="http://schemas.microsoft.com/office/drawing/2014/main" id="{54323099-0732-A402-4702-D925F25190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61" y="2203"/>
                    <a:ext cx="2" cy="297"/>
                  </a:xfrm>
                  <a:custGeom>
                    <a:avLst/>
                    <a:gdLst>
                      <a:gd name="T0" fmla="*/ 0 w 1"/>
                      <a:gd name="T1" fmla="*/ 2 h 1050"/>
                      <a:gd name="T2" fmla="*/ 0 w 1"/>
                      <a:gd name="T3" fmla="*/ 0 h 1050"/>
                      <a:gd name="T4" fmla="*/ 32 w 1"/>
                      <a:gd name="T5" fmla="*/ 0 h 1050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050"/>
                      <a:gd name="T11" fmla="*/ 1 w 1"/>
                      <a:gd name="T12" fmla="*/ 1050 h 105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050">
                        <a:moveTo>
                          <a:pt x="0" y="105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41" name="Freeform 193">
                    <a:extLst>
                      <a:ext uri="{FF2B5EF4-FFF2-40B4-BE49-F238E27FC236}">
                        <a16:creationId xmlns:a16="http://schemas.microsoft.com/office/drawing/2014/main" id="{12DB88DC-8D2F-29B2-2701-8B86154E90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33" y="1208"/>
                    <a:ext cx="971" cy="3"/>
                  </a:xfrm>
                  <a:custGeom>
                    <a:avLst/>
                    <a:gdLst>
                      <a:gd name="T0" fmla="*/ 0 w 3421"/>
                      <a:gd name="T1" fmla="*/ 0 h 3"/>
                      <a:gd name="T2" fmla="*/ 6 w 3421"/>
                      <a:gd name="T3" fmla="*/ 0 h 3"/>
                      <a:gd name="T4" fmla="*/ 6 w 3421"/>
                      <a:gd name="T5" fmla="*/ 0 h 3"/>
                      <a:gd name="T6" fmla="*/ 0 60000 65536"/>
                      <a:gd name="T7" fmla="*/ 0 60000 65536"/>
                      <a:gd name="T8" fmla="*/ 0 60000 65536"/>
                      <a:gd name="T9" fmla="*/ 0 w 3421"/>
                      <a:gd name="T10" fmla="*/ 0 h 3"/>
                      <a:gd name="T11" fmla="*/ 3421 w 3421"/>
                      <a:gd name="T12" fmla="*/ 3 h 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421" h="3">
                        <a:moveTo>
                          <a:pt x="0" y="0"/>
                        </a:moveTo>
                        <a:lnTo>
                          <a:pt x="3420" y="0"/>
                        </a:lnTo>
                        <a:lnTo>
                          <a:pt x="342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42" name="Freeform 194">
                    <a:extLst>
                      <a:ext uri="{FF2B5EF4-FFF2-40B4-BE49-F238E27FC236}">
                        <a16:creationId xmlns:a16="http://schemas.microsoft.com/office/drawing/2014/main" id="{2DAF6AE5-3E17-1045-29B1-0BC3664486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56" y="1208"/>
                    <a:ext cx="1324" cy="3"/>
                  </a:xfrm>
                  <a:custGeom>
                    <a:avLst/>
                    <a:gdLst>
                      <a:gd name="T0" fmla="*/ 0 w 4662"/>
                      <a:gd name="T1" fmla="*/ 0 h 3"/>
                      <a:gd name="T2" fmla="*/ 9 w 4662"/>
                      <a:gd name="T3" fmla="*/ 0 h 3"/>
                      <a:gd name="T4" fmla="*/ 9 w 4662"/>
                      <a:gd name="T5" fmla="*/ 0 h 3"/>
                      <a:gd name="T6" fmla="*/ 0 60000 65536"/>
                      <a:gd name="T7" fmla="*/ 0 60000 65536"/>
                      <a:gd name="T8" fmla="*/ 0 60000 65536"/>
                      <a:gd name="T9" fmla="*/ 0 w 4662"/>
                      <a:gd name="T10" fmla="*/ 0 h 3"/>
                      <a:gd name="T11" fmla="*/ 4662 w 4662"/>
                      <a:gd name="T12" fmla="*/ 3 h 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662" h="3">
                        <a:moveTo>
                          <a:pt x="0" y="0"/>
                        </a:moveTo>
                        <a:lnTo>
                          <a:pt x="4661" y="0"/>
                        </a:lnTo>
                        <a:lnTo>
                          <a:pt x="4662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43" name="Freeform 195">
                    <a:extLst>
                      <a:ext uri="{FF2B5EF4-FFF2-40B4-BE49-F238E27FC236}">
                        <a16:creationId xmlns:a16="http://schemas.microsoft.com/office/drawing/2014/main" id="{D97F95E3-5605-EAC8-49AB-DC487E15A4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33" y="1142"/>
                    <a:ext cx="971" cy="2"/>
                  </a:xfrm>
                  <a:custGeom>
                    <a:avLst/>
                    <a:gdLst>
                      <a:gd name="T0" fmla="*/ 0 w 3421"/>
                      <a:gd name="T1" fmla="*/ 0 h 2"/>
                      <a:gd name="T2" fmla="*/ 6 w 3421"/>
                      <a:gd name="T3" fmla="*/ 0 h 2"/>
                      <a:gd name="T4" fmla="*/ 6 w 3421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3421"/>
                      <a:gd name="T10" fmla="*/ 0 h 2"/>
                      <a:gd name="T11" fmla="*/ 3421 w 3421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421" h="2">
                        <a:moveTo>
                          <a:pt x="0" y="0"/>
                        </a:moveTo>
                        <a:lnTo>
                          <a:pt x="3420" y="0"/>
                        </a:lnTo>
                        <a:lnTo>
                          <a:pt x="342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44" name="Freeform 196">
                    <a:extLst>
                      <a:ext uri="{FF2B5EF4-FFF2-40B4-BE49-F238E27FC236}">
                        <a16:creationId xmlns:a16="http://schemas.microsoft.com/office/drawing/2014/main" id="{BE4B66F1-8328-5595-DEF2-4CDA06D441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33" y="1142"/>
                    <a:ext cx="2" cy="66"/>
                  </a:xfrm>
                  <a:custGeom>
                    <a:avLst/>
                    <a:gdLst>
                      <a:gd name="T0" fmla="*/ 0 w 1"/>
                      <a:gd name="T1" fmla="*/ 0 h 234"/>
                      <a:gd name="T2" fmla="*/ 0 w 1"/>
                      <a:gd name="T3" fmla="*/ 0 h 234"/>
                      <a:gd name="T4" fmla="*/ 32 w 1"/>
                      <a:gd name="T5" fmla="*/ 0 h 234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234"/>
                      <a:gd name="T11" fmla="*/ 1 w 1"/>
                      <a:gd name="T12" fmla="*/ 234 h 23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234">
                        <a:moveTo>
                          <a:pt x="0" y="0"/>
                        </a:moveTo>
                        <a:lnTo>
                          <a:pt x="0" y="234"/>
                        </a:lnTo>
                        <a:lnTo>
                          <a:pt x="1" y="234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45" name="Freeform 197">
                    <a:extLst>
                      <a:ext uri="{FF2B5EF4-FFF2-40B4-BE49-F238E27FC236}">
                        <a16:creationId xmlns:a16="http://schemas.microsoft.com/office/drawing/2014/main" id="{394E02C8-1614-A55F-4287-B9E91F2C96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56" y="1208"/>
                    <a:ext cx="3" cy="553"/>
                  </a:xfrm>
                  <a:custGeom>
                    <a:avLst/>
                    <a:gdLst>
                      <a:gd name="T0" fmla="*/ 0 w 1"/>
                      <a:gd name="T1" fmla="*/ 4 h 1944"/>
                      <a:gd name="T2" fmla="*/ 0 w 1"/>
                      <a:gd name="T3" fmla="*/ 0 h 1944"/>
                      <a:gd name="T4" fmla="*/ 243 w 1"/>
                      <a:gd name="T5" fmla="*/ 0 h 1944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944"/>
                      <a:gd name="T11" fmla="*/ 1 w 1"/>
                      <a:gd name="T12" fmla="*/ 1944 h 19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944">
                        <a:moveTo>
                          <a:pt x="0" y="1944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46" name="Freeform 198">
                    <a:extLst>
                      <a:ext uri="{FF2B5EF4-FFF2-40B4-BE49-F238E27FC236}">
                        <a16:creationId xmlns:a16="http://schemas.microsoft.com/office/drawing/2014/main" id="{FCD71EB4-23D3-A7C7-AC82-D455E6E9B4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56" y="1761"/>
                    <a:ext cx="443" cy="2"/>
                  </a:xfrm>
                  <a:custGeom>
                    <a:avLst/>
                    <a:gdLst>
                      <a:gd name="T0" fmla="*/ 3 w 1554"/>
                      <a:gd name="T1" fmla="*/ 0 h 2"/>
                      <a:gd name="T2" fmla="*/ 0 w 1554"/>
                      <a:gd name="T3" fmla="*/ 0 h 2"/>
                      <a:gd name="T4" fmla="*/ 0 w 1554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1554"/>
                      <a:gd name="T10" fmla="*/ 0 h 2"/>
                      <a:gd name="T11" fmla="*/ 1554 w 1554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554" h="2">
                        <a:moveTo>
                          <a:pt x="1554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47" name="Freeform 199">
                    <a:extLst>
                      <a:ext uri="{FF2B5EF4-FFF2-40B4-BE49-F238E27FC236}">
                        <a16:creationId xmlns:a16="http://schemas.microsoft.com/office/drawing/2014/main" id="{7DE1D920-8A6C-A0F2-53D3-5230EA8995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56" y="1761"/>
                    <a:ext cx="443" cy="2"/>
                  </a:xfrm>
                  <a:custGeom>
                    <a:avLst/>
                    <a:gdLst>
                      <a:gd name="T0" fmla="*/ 0 w 1555"/>
                      <a:gd name="T1" fmla="*/ 0 h 2"/>
                      <a:gd name="T2" fmla="*/ 3 w 1555"/>
                      <a:gd name="T3" fmla="*/ 0 h 2"/>
                      <a:gd name="T4" fmla="*/ 3 w 1555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1555"/>
                      <a:gd name="T10" fmla="*/ 0 h 2"/>
                      <a:gd name="T11" fmla="*/ 1555 w 1555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555" h="2">
                        <a:moveTo>
                          <a:pt x="0" y="0"/>
                        </a:moveTo>
                        <a:lnTo>
                          <a:pt x="1554" y="0"/>
                        </a:lnTo>
                        <a:lnTo>
                          <a:pt x="1555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48" name="Freeform 200">
                    <a:extLst>
                      <a:ext uri="{FF2B5EF4-FFF2-40B4-BE49-F238E27FC236}">
                        <a16:creationId xmlns:a16="http://schemas.microsoft.com/office/drawing/2014/main" id="{BE3AD871-6EE6-C67C-93A7-1CA39227D5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99" y="799"/>
                    <a:ext cx="2" cy="343"/>
                  </a:xfrm>
                  <a:custGeom>
                    <a:avLst/>
                    <a:gdLst>
                      <a:gd name="T0" fmla="*/ 0 w 1"/>
                      <a:gd name="T1" fmla="*/ 2 h 1204"/>
                      <a:gd name="T2" fmla="*/ 0 w 1"/>
                      <a:gd name="T3" fmla="*/ 0 h 1204"/>
                      <a:gd name="T4" fmla="*/ 32 w 1"/>
                      <a:gd name="T5" fmla="*/ 0 h 1204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204"/>
                      <a:gd name="T11" fmla="*/ 1 w 1"/>
                      <a:gd name="T12" fmla="*/ 1204 h 120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204">
                        <a:moveTo>
                          <a:pt x="0" y="1204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49" name="Freeform 201">
                    <a:extLst>
                      <a:ext uri="{FF2B5EF4-FFF2-40B4-BE49-F238E27FC236}">
                        <a16:creationId xmlns:a16="http://schemas.microsoft.com/office/drawing/2014/main" id="{757587E1-D303-19C8-81B8-E1396B5ED8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75" y="799"/>
                    <a:ext cx="3" cy="343"/>
                  </a:xfrm>
                  <a:custGeom>
                    <a:avLst/>
                    <a:gdLst>
                      <a:gd name="T0" fmla="*/ 0 w 1"/>
                      <a:gd name="T1" fmla="*/ 0 h 1204"/>
                      <a:gd name="T2" fmla="*/ 0 w 1"/>
                      <a:gd name="T3" fmla="*/ 2 h 1204"/>
                      <a:gd name="T4" fmla="*/ 243 w 1"/>
                      <a:gd name="T5" fmla="*/ 2 h 1204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204"/>
                      <a:gd name="T11" fmla="*/ 1 w 1"/>
                      <a:gd name="T12" fmla="*/ 1204 h 120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204">
                        <a:moveTo>
                          <a:pt x="0" y="0"/>
                        </a:moveTo>
                        <a:lnTo>
                          <a:pt x="0" y="1204"/>
                        </a:lnTo>
                        <a:lnTo>
                          <a:pt x="1" y="1204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50" name="Freeform 202">
                    <a:extLst>
                      <a:ext uri="{FF2B5EF4-FFF2-40B4-BE49-F238E27FC236}">
                        <a16:creationId xmlns:a16="http://schemas.microsoft.com/office/drawing/2014/main" id="{53419917-7305-39FF-21C4-BEDBCC09AA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04" y="1142"/>
                    <a:ext cx="2" cy="66"/>
                  </a:xfrm>
                  <a:custGeom>
                    <a:avLst/>
                    <a:gdLst>
                      <a:gd name="T0" fmla="*/ 0 w 1"/>
                      <a:gd name="T1" fmla="*/ 0 h 234"/>
                      <a:gd name="T2" fmla="*/ 0 w 1"/>
                      <a:gd name="T3" fmla="*/ 0 h 234"/>
                      <a:gd name="T4" fmla="*/ 32 w 1"/>
                      <a:gd name="T5" fmla="*/ 0 h 234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234"/>
                      <a:gd name="T11" fmla="*/ 1 w 1"/>
                      <a:gd name="T12" fmla="*/ 234 h 23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234">
                        <a:moveTo>
                          <a:pt x="0" y="234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51" name="Freeform 203">
                    <a:extLst>
                      <a:ext uri="{FF2B5EF4-FFF2-40B4-BE49-F238E27FC236}">
                        <a16:creationId xmlns:a16="http://schemas.microsoft.com/office/drawing/2014/main" id="{DBFDA14D-8F61-6AEA-7086-1BD5D80043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38" y="1761"/>
                    <a:ext cx="442" cy="2"/>
                  </a:xfrm>
                  <a:custGeom>
                    <a:avLst/>
                    <a:gdLst>
                      <a:gd name="T0" fmla="*/ 0 w 1554"/>
                      <a:gd name="T1" fmla="*/ 0 h 2"/>
                      <a:gd name="T2" fmla="*/ 3 w 1554"/>
                      <a:gd name="T3" fmla="*/ 0 h 2"/>
                      <a:gd name="T4" fmla="*/ 3 w 1554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1554"/>
                      <a:gd name="T10" fmla="*/ 0 h 2"/>
                      <a:gd name="T11" fmla="*/ 1554 w 1554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554" h="2">
                        <a:moveTo>
                          <a:pt x="0" y="0"/>
                        </a:moveTo>
                        <a:lnTo>
                          <a:pt x="1553" y="0"/>
                        </a:lnTo>
                        <a:lnTo>
                          <a:pt x="1554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52" name="Freeform 204">
                    <a:extLst>
                      <a:ext uri="{FF2B5EF4-FFF2-40B4-BE49-F238E27FC236}">
                        <a16:creationId xmlns:a16="http://schemas.microsoft.com/office/drawing/2014/main" id="{6C7C72E5-9FE1-E51E-B3C0-6EDED63FF9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38" y="1761"/>
                    <a:ext cx="442" cy="2"/>
                  </a:xfrm>
                  <a:custGeom>
                    <a:avLst/>
                    <a:gdLst>
                      <a:gd name="T0" fmla="*/ 3 w 1553"/>
                      <a:gd name="T1" fmla="*/ 0 h 2"/>
                      <a:gd name="T2" fmla="*/ 0 w 1553"/>
                      <a:gd name="T3" fmla="*/ 0 h 2"/>
                      <a:gd name="T4" fmla="*/ 0 w 1553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1553"/>
                      <a:gd name="T10" fmla="*/ 0 h 2"/>
                      <a:gd name="T11" fmla="*/ 1553 w 1553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553" h="2">
                        <a:moveTo>
                          <a:pt x="1553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53" name="Freeform 205">
                    <a:extLst>
                      <a:ext uri="{FF2B5EF4-FFF2-40B4-BE49-F238E27FC236}">
                        <a16:creationId xmlns:a16="http://schemas.microsoft.com/office/drawing/2014/main" id="{27F4DB69-184F-0F10-32F2-871A044647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80" y="1208"/>
                    <a:ext cx="3" cy="553"/>
                  </a:xfrm>
                  <a:custGeom>
                    <a:avLst/>
                    <a:gdLst>
                      <a:gd name="T0" fmla="*/ 0 w 1"/>
                      <a:gd name="T1" fmla="*/ 0 h 1944"/>
                      <a:gd name="T2" fmla="*/ 0 w 1"/>
                      <a:gd name="T3" fmla="*/ 4 h 1944"/>
                      <a:gd name="T4" fmla="*/ 243 w 1"/>
                      <a:gd name="T5" fmla="*/ 4 h 1944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944"/>
                      <a:gd name="T11" fmla="*/ 1 w 1"/>
                      <a:gd name="T12" fmla="*/ 1944 h 19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944">
                        <a:moveTo>
                          <a:pt x="0" y="0"/>
                        </a:moveTo>
                        <a:lnTo>
                          <a:pt x="0" y="1944"/>
                        </a:lnTo>
                        <a:lnTo>
                          <a:pt x="1" y="1944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54" name="Freeform 206">
                    <a:extLst>
                      <a:ext uri="{FF2B5EF4-FFF2-40B4-BE49-F238E27FC236}">
                        <a16:creationId xmlns:a16="http://schemas.microsoft.com/office/drawing/2014/main" id="{6AFB5E47-8D9E-5C7B-871B-CBC4FCF693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75" y="799"/>
                    <a:ext cx="886" cy="3"/>
                  </a:xfrm>
                  <a:custGeom>
                    <a:avLst/>
                    <a:gdLst>
                      <a:gd name="T0" fmla="*/ 0 w 3109"/>
                      <a:gd name="T1" fmla="*/ 0 h 3"/>
                      <a:gd name="T2" fmla="*/ 6 w 3109"/>
                      <a:gd name="T3" fmla="*/ 0 h 3"/>
                      <a:gd name="T4" fmla="*/ 6 w 3109"/>
                      <a:gd name="T5" fmla="*/ 0 h 3"/>
                      <a:gd name="T6" fmla="*/ 0 60000 65536"/>
                      <a:gd name="T7" fmla="*/ 0 60000 65536"/>
                      <a:gd name="T8" fmla="*/ 0 60000 65536"/>
                      <a:gd name="T9" fmla="*/ 0 w 3109"/>
                      <a:gd name="T10" fmla="*/ 0 h 3"/>
                      <a:gd name="T11" fmla="*/ 3109 w 3109"/>
                      <a:gd name="T12" fmla="*/ 3 h 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109" h="3">
                        <a:moveTo>
                          <a:pt x="0" y="0"/>
                        </a:moveTo>
                        <a:lnTo>
                          <a:pt x="3108" y="0"/>
                        </a:lnTo>
                        <a:lnTo>
                          <a:pt x="3109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55" name="Freeform 207">
                    <a:extLst>
                      <a:ext uri="{FF2B5EF4-FFF2-40B4-BE49-F238E27FC236}">
                        <a16:creationId xmlns:a16="http://schemas.microsoft.com/office/drawing/2014/main" id="{C7D74CE4-4CF4-3F01-B5C3-7C5298F1B9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38" y="799"/>
                    <a:ext cx="2" cy="343"/>
                  </a:xfrm>
                  <a:custGeom>
                    <a:avLst/>
                    <a:gdLst>
                      <a:gd name="T0" fmla="*/ 0 w 1"/>
                      <a:gd name="T1" fmla="*/ 2 h 1204"/>
                      <a:gd name="T2" fmla="*/ 0 w 1"/>
                      <a:gd name="T3" fmla="*/ 0 h 1204"/>
                      <a:gd name="T4" fmla="*/ 32 w 1"/>
                      <a:gd name="T5" fmla="*/ 0 h 1204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204"/>
                      <a:gd name="T11" fmla="*/ 1 w 1"/>
                      <a:gd name="T12" fmla="*/ 1204 h 120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204">
                        <a:moveTo>
                          <a:pt x="0" y="1204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56" name="Freeform 208">
                    <a:extLst>
                      <a:ext uri="{FF2B5EF4-FFF2-40B4-BE49-F238E27FC236}">
                        <a16:creationId xmlns:a16="http://schemas.microsoft.com/office/drawing/2014/main" id="{AAA5382F-CB6C-CFD6-8CE7-1A912250BB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61" y="799"/>
                    <a:ext cx="2" cy="343"/>
                  </a:xfrm>
                  <a:custGeom>
                    <a:avLst/>
                    <a:gdLst>
                      <a:gd name="T0" fmla="*/ 0 w 1"/>
                      <a:gd name="T1" fmla="*/ 0 h 1204"/>
                      <a:gd name="T2" fmla="*/ 0 w 1"/>
                      <a:gd name="T3" fmla="*/ 2 h 1204"/>
                      <a:gd name="T4" fmla="*/ 32 w 1"/>
                      <a:gd name="T5" fmla="*/ 2 h 1204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204"/>
                      <a:gd name="T11" fmla="*/ 1 w 1"/>
                      <a:gd name="T12" fmla="*/ 1204 h 120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204">
                        <a:moveTo>
                          <a:pt x="0" y="0"/>
                        </a:moveTo>
                        <a:lnTo>
                          <a:pt x="0" y="1204"/>
                        </a:lnTo>
                        <a:lnTo>
                          <a:pt x="1" y="1204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57" name="Freeform 209">
                    <a:extLst>
                      <a:ext uri="{FF2B5EF4-FFF2-40B4-BE49-F238E27FC236}">
                        <a16:creationId xmlns:a16="http://schemas.microsoft.com/office/drawing/2014/main" id="{BFB5A274-B319-DF34-204F-079A22B77A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34" y="1761"/>
                    <a:ext cx="3" cy="442"/>
                  </a:xfrm>
                  <a:custGeom>
                    <a:avLst/>
                    <a:gdLst>
                      <a:gd name="T0" fmla="*/ 0 w 1"/>
                      <a:gd name="T1" fmla="*/ 3 h 1554"/>
                      <a:gd name="T2" fmla="*/ 0 w 1"/>
                      <a:gd name="T3" fmla="*/ 0 h 1554"/>
                      <a:gd name="T4" fmla="*/ 243 w 1"/>
                      <a:gd name="T5" fmla="*/ 0 h 1554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554"/>
                      <a:gd name="T11" fmla="*/ 1 w 1"/>
                      <a:gd name="T12" fmla="*/ 1554 h 155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554">
                        <a:moveTo>
                          <a:pt x="0" y="1554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58" name="Freeform 210">
                    <a:extLst>
                      <a:ext uri="{FF2B5EF4-FFF2-40B4-BE49-F238E27FC236}">
                        <a16:creationId xmlns:a16="http://schemas.microsoft.com/office/drawing/2014/main" id="{1276169A-8CDE-BFB9-6F76-122A0D88C2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10" y="1761"/>
                    <a:ext cx="3" cy="442"/>
                  </a:xfrm>
                  <a:custGeom>
                    <a:avLst/>
                    <a:gdLst>
                      <a:gd name="T0" fmla="*/ 0 w 2"/>
                      <a:gd name="T1" fmla="*/ 0 h 1554"/>
                      <a:gd name="T2" fmla="*/ 0 w 2"/>
                      <a:gd name="T3" fmla="*/ 3 h 1554"/>
                      <a:gd name="T4" fmla="*/ 15 w 2"/>
                      <a:gd name="T5" fmla="*/ 3 h 1554"/>
                      <a:gd name="T6" fmla="*/ 0 60000 65536"/>
                      <a:gd name="T7" fmla="*/ 0 60000 65536"/>
                      <a:gd name="T8" fmla="*/ 0 60000 65536"/>
                      <a:gd name="T9" fmla="*/ 0 w 2"/>
                      <a:gd name="T10" fmla="*/ 0 h 1554"/>
                      <a:gd name="T11" fmla="*/ 2 w 2"/>
                      <a:gd name="T12" fmla="*/ 1554 h 155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" h="1554">
                        <a:moveTo>
                          <a:pt x="0" y="0"/>
                        </a:moveTo>
                        <a:lnTo>
                          <a:pt x="0" y="1554"/>
                        </a:lnTo>
                        <a:lnTo>
                          <a:pt x="2" y="1554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59" name="Freeform 211">
                    <a:extLst>
                      <a:ext uri="{FF2B5EF4-FFF2-40B4-BE49-F238E27FC236}">
                        <a16:creationId xmlns:a16="http://schemas.microsoft.com/office/drawing/2014/main" id="{151564F9-1CD7-A227-86EE-DC1EC914EC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10" y="2203"/>
                    <a:ext cx="1324" cy="3"/>
                  </a:xfrm>
                  <a:custGeom>
                    <a:avLst/>
                    <a:gdLst>
                      <a:gd name="T0" fmla="*/ 0 w 4663"/>
                      <a:gd name="T1" fmla="*/ 0 h 3"/>
                      <a:gd name="T2" fmla="*/ 9 w 4663"/>
                      <a:gd name="T3" fmla="*/ 0 h 3"/>
                      <a:gd name="T4" fmla="*/ 9 w 4663"/>
                      <a:gd name="T5" fmla="*/ 0 h 3"/>
                      <a:gd name="T6" fmla="*/ 0 60000 65536"/>
                      <a:gd name="T7" fmla="*/ 0 60000 65536"/>
                      <a:gd name="T8" fmla="*/ 0 60000 65536"/>
                      <a:gd name="T9" fmla="*/ 0 w 4663"/>
                      <a:gd name="T10" fmla="*/ 0 h 3"/>
                      <a:gd name="T11" fmla="*/ 4663 w 4663"/>
                      <a:gd name="T12" fmla="*/ 3 h 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663" h="3">
                        <a:moveTo>
                          <a:pt x="0" y="0"/>
                        </a:moveTo>
                        <a:lnTo>
                          <a:pt x="4662" y="0"/>
                        </a:lnTo>
                        <a:lnTo>
                          <a:pt x="4663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60" name="Freeform 212">
                    <a:extLst>
                      <a:ext uri="{FF2B5EF4-FFF2-40B4-BE49-F238E27FC236}">
                        <a16:creationId xmlns:a16="http://schemas.microsoft.com/office/drawing/2014/main" id="{0FC63765-A0E9-B2DA-50BA-5A5C13774F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13" y="2500"/>
                    <a:ext cx="321" cy="2"/>
                  </a:xfrm>
                  <a:custGeom>
                    <a:avLst/>
                    <a:gdLst>
                      <a:gd name="T0" fmla="*/ 2 w 1119"/>
                      <a:gd name="T1" fmla="*/ 0 h 2"/>
                      <a:gd name="T2" fmla="*/ 0 w 1119"/>
                      <a:gd name="T3" fmla="*/ 0 h 2"/>
                      <a:gd name="T4" fmla="*/ 0 w 1119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1119"/>
                      <a:gd name="T10" fmla="*/ 0 h 2"/>
                      <a:gd name="T11" fmla="*/ 1119 w 1119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19" h="2">
                        <a:moveTo>
                          <a:pt x="1119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61" name="Freeform 213">
                    <a:extLst>
                      <a:ext uri="{FF2B5EF4-FFF2-40B4-BE49-F238E27FC236}">
                        <a16:creationId xmlns:a16="http://schemas.microsoft.com/office/drawing/2014/main" id="{D1845809-74A9-AD72-C890-DBE3454436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91" y="2500"/>
                    <a:ext cx="159" cy="2"/>
                  </a:xfrm>
                  <a:custGeom>
                    <a:avLst/>
                    <a:gdLst>
                      <a:gd name="T0" fmla="*/ 1 w 560"/>
                      <a:gd name="T1" fmla="*/ 0 h 2"/>
                      <a:gd name="T2" fmla="*/ 0 w 560"/>
                      <a:gd name="T3" fmla="*/ 0 h 2"/>
                      <a:gd name="T4" fmla="*/ 0 w 560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560"/>
                      <a:gd name="T10" fmla="*/ 0 h 2"/>
                      <a:gd name="T11" fmla="*/ 560 w 560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60" h="2">
                        <a:moveTo>
                          <a:pt x="56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62" name="Freeform 214">
                    <a:extLst>
                      <a:ext uri="{FF2B5EF4-FFF2-40B4-BE49-F238E27FC236}">
                        <a16:creationId xmlns:a16="http://schemas.microsoft.com/office/drawing/2014/main" id="{FC10315D-1D47-71EC-14B2-9D53AD4DFA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91" y="2203"/>
                    <a:ext cx="3" cy="297"/>
                  </a:xfrm>
                  <a:custGeom>
                    <a:avLst/>
                    <a:gdLst>
                      <a:gd name="T0" fmla="*/ 0 w 1"/>
                      <a:gd name="T1" fmla="*/ 0 h 1050"/>
                      <a:gd name="T2" fmla="*/ 0 w 1"/>
                      <a:gd name="T3" fmla="*/ 2 h 1050"/>
                      <a:gd name="T4" fmla="*/ 243 w 1"/>
                      <a:gd name="T5" fmla="*/ 2 h 1050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050"/>
                      <a:gd name="T11" fmla="*/ 1 w 1"/>
                      <a:gd name="T12" fmla="*/ 1050 h 105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050">
                        <a:moveTo>
                          <a:pt x="0" y="0"/>
                        </a:moveTo>
                        <a:lnTo>
                          <a:pt x="0" y="1050"/>
                        </a:lnTo>
                        <a:lnTo>
                          <a:pt x="1" y="105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63" name="Freeform 215">
                    <a:extLst>
                      <a:ext uri="{FF2B5EF4-FFF2-40B4-BE49-F238E27FC236}">
                        <a16:creationId xmlns:a16="http://schemas.microsoft.com/office/drawing/2014/main" id="{846ABA16-486B-4BBD-780B-810B16553A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91" y="2467"/>
                    <a:ext cx="3" cy="33"/>
                  </a:xfrm>
                  <a:custGeom>
                    <a:avLst/>
                    <a:gdLst>
                      <a:gd name="T0" fmla="*/ 0 w 1"/>
                      <a:gd name="T1" fmla="*/ 0 h 117"/>
                      <a:gd name="T2" fmla="*/ 0 w 1"/>
                      <a:gd name="T3" fmla="*/ 0 h 117"/>
                      <a:gd name="T4" fmla="*/ 243 w 1"/>
                      <a:gd name="T5" fmla="*/ 0 h 117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17"/>
                      <a:gd name="T11" fmla="*/ 1 w 1"/>
                      <a:gd name="T12" fmla="*/ 117 h 11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17">
                        <a:moveTo>
                          <a:pt x="0" y="117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64" name="Freeform 216">
                    <a:extLst>
                      <a:ext uri="{FF2B5EF4-FFF2-40B4-BE49-F238E27FC236}">
                        <a16:creationId xmlns:a16="http://schemas.microsoft.com/office/drawing/2014/main" id="{11010ED7-5FDB-C449-13C9-E0308FEF7C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50" y="2500"/>
                    <a:ext cx="63" cy="2"/>
                  </a:xfrm>
                  <a:custGeom>
                    <a:avLst/>
                    <a:gdLst>
                      <a:gd name="T0" fmla="*/ 0 w 227"/>
                      <a:gd name="T1" fmla="*/ 0 h 2"/>
                      <a:gd name="T2" fmla="*/ 0 w 227"/>
                      <a:gd name="T3" fmla="*/ 0 h 2"/>
                      <a:gd name="T4" fmla="*/ 0 w 227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227"/>
                      <a:gd name="T10" fmla="*/ 0 h 2"/>
                      <a:gd name="T11" fmla="*/ 227 w 227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27" h="2">
                        <a:moveTo>
                          <a:pt x="0" y="0"/>
                        </a:moveTo>
                        <a:lnTo>
                          <a:pt x="226" y="0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65" name="Freeform 217">
                    <a:extLst>
                      <a:ext uri="{FF2B5EF4-FFF2-40B4-BE49-F238E27FC236}">
                        <a16:creationId xmlns:a16="http://schemas.microsoft.com/office/drawing/2014/main" id="{EA6629B5-6031-CB36-50E5-4F99E223DB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4" y="2500"/>
                    <a:ext cx="63" cy="2"/>
                  </a:xfrm>
                  <a:custGeom>
                    <a:avLst/>
                    <a:gdLst>
                      <a:gd name="T0" fmla="*/ 0 w 228"/>
                      <a:gd name="T1" fmla="*/ 0 h 2"/>
                      <a:gd name="T2" fmla="*/ 0 w 228"/>
                      <a:gd name="T3" fmla="*/ 0 h 2"/>
                      <a:gd name="T4" fmla="*/ 0 w 228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228"/>
                      <a:gd name="T10" fmla="*/ 0 h 2"/>
                      <a:gd name="T11" fmla="*/ 228 w 228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28" h="2">
                        <a:moveTo>
                          <a:pt x="0" y="0"/>
                        </a:moveTo>
                        <a:lnTo>
                          <a:pt x="227" y="0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66" name="Freeform 218">
                    <a:extLst>
                      <a:ext uri="{FF2B5EF4-FFF2-40B4-BE49-F238E27FC236}">
                        <a16:creationId xmlns:a16="http://schemas.microsoft.com/office/drawing/2014/main" id="{F131D602-7663-D265-0A3D-6249C0A4BB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72" y="2203"/>
                    <a:ext cx="3" cy="301"/>
                  </a:xfrm>
                  <a:custGeom>
                    <a:avLst/>
                    <a:gdLst>
                      <a:gd name="T0" fmla="*/ 0 w 3"/>
                      <a:gd name="T1" fmla="*/ 191 h 337"/>
                      <a:gd name="T2" fmla="*/ 0 w 3"/>
                      <a:gd name="T3" fmla="*/ 0 h 337"/>
                      <a:gd name="T4" fmla="*/ 3 w 3"/>
                      <a:gd name="T5" fmla="*/ 0 h 337"/>
                      <a:gd name="T6" fmla="*/ 0 60000 65536"/>
                      <a:gd name="T7" fmla="*/ 0 60000 65536"/>
                      <a:gd name="T8" fmla="*/ 0 60000 65536"/>
                      <a:gd name="T9" fmla="*/ 0 w 3"/>
                      <a:gd name="T10" fmla="*/ 0 h 337"/>
                      <a:gd name="T11" fmla="*/ 3 w 3"/>
                      <a:gd name="T12" fmla="*/ 337 h 3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" h="337">
                        <a:moveTo>
                          <a:pt x="0" y="337"/>
                        </a:moveTo>
                        <a:lnTo>
                          <a:pt x="0" y="0"/>
                        </a:lnTo>
                        <a:lnTo>
                          <a:pt x="3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67" name="Freeform 219">
                    <a:extLst>
                      <a:ext uri="{FF2B5EF4-FFF2-40B4-BE49-F238E27FC236}">
                        <a16:creationId xmlns:a16="http://schemas.microsoft.com/office/drawing/2014/main" id="{A02E327B-617A-FC40-54E4-D32C864312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72" y="2500"/>
                    <a:ext cx="3" cy="12"/>
                  </a:xfrm>
                  <a:custGeom>
                    <a:avLst/>
                    <a:gdLst>
                      <a:gd name="T0" fmla="*/ 0 w 1"/>
                      <a:gd name="T1" fmla="*/ 0 h 39"/>
                      <a:gd name="T2" fmla="*/ 0 w 1"/>
                      <a:gd name="T3" fmla="*/ 0 h 39"/>
                      <a:gd name="T4" fmla="*/ 243 w 1"/>
                      <a:gd name="T5" fmla="*/ 0 h 39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39"/>
                      <a:gd name="T11" fmla="*/ 1 w 1"/>
                      <a:gd name="T12" fmla="*/ 39 h 3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39">
                        <a:moveTo>
                          <a:pt x="0" y="39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68" name="Freeform 220">
                    <a:extLst>
                      <a:ext uri="{FF2B5EF4-FFF2-40B4-BE49-F238E27FC236}">
                        <a16:creationId xmlns:a16="http://schemas.microsoft.com/office/drawing/2014/main" id="{C3D6EA12-DEEF-EF0C-CB53-4F72E4601B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56" y="2203"/>
                    <a:ext cx="3" cy="297"/>
                  </a:xfrm>
                  <a:custGeom>
                    <a:avLst/>
                    <a:gdLst>
                      <a:gd name="T0" fmla="*/ 0 w 1"/>
                      <a:gd name="T1" fmla="*/ 0 h 1050"/>
                      <a:gd name="T2" fmla="*/ 0 w 1"/>
                      <a:gd name="T3" fmla="*/ 2 h 1050"/>
                      <a:gd name="T4" fmla="*/ 243 w 1"/>
                      <a:gd name="T5" fmla="*/ 2 h 1050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050"/>
                      <a:gd name="T11" fmla="*/ 1 w 1"/>
                      <a:gd name="T12" fmla="*/ 1050 h 105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050">
                        <a:moveTo>
                          <a:pt x="0" y="0"/>
                        </a:moveTo>
                        <a:lnTo>
                          <a:pt x="0" y="1050"/>
                        </a:lnTo>
                        <a:lnTo>
                          <a:pt x="1" y="105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69" name="Freeform 221">
                    <a:extLst>
                      <a:ext uri="{FF2B5EF4-FFF2-40B4-BE49-F238E27FC236}">
                        <a16:creationId xmlns:a16="http://schemas.microsoft.com/office/drawing/2014/main" id="{DEAD51A1-6592-3D1D-DD81-C41DAC26C3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56" y="2203"/>
                    <a:ext cx="3" cy="297"/>
                  </a:xfrm>
                  <a:custGeom>
                    <a:avLst/>
                    <a:gdLst>
                      <a:gd name="T0" fmla="*/ 0 w 1"/>
                      <a:gd name="T1" fmla="*/ 2 h 1050"/>
                      <a:gd name="T2" fmla="*/ 0 w 1"/>
                      <a:gd name="T3" fmla="*/ 0 h 1050"/>
                      <a:gd name="T4" fmla="*/ 243 w 1"/>
                      <a:gd name="T5" fmla="*/ 0 h 1050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050"/>
                      <a:gd name="T11" fmla="*/ 1 w 1"/>
                      <a:gd name="T12" fmla="*/ 1050 h 105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050">
                        <a:moveTo>
                          <a:pt x="0" y="105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70" name="Freeform 222">
                    <a:extLst>
                      <a:ext uri="{FF2B5EF4-FFF2-40B4-BE49-F238E27FC236}">
                        <a16:creationId xmlns:a16="http://schemas.microsoft.com/office/drawing/2014/main" id="{7EA3A593-B90B-5EE3-37F6-0901CD44CB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97" y="2500"/>
                    <a:ext cx="159" cy="2"/>
                  </a:xfrm>
                  <a:custGeom>
                    <a:avLst/>
                    <a:gdLst>
                      <a:gd name="T0" fmla="*/ 1 w 559"/>
                      <a:gd name="T1" fmla="*/ 0 h 2"/>
                      <a:gd name="T2" fmla="*/ 0 w 559"/>
                      <a:gd name="T3" fmla="*/ 0 h 2"/>
                      <a:gd name="T4" fmla="*/ 0 w 559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559"/>
                      <a:gd name="T10" fmla="*/ 0 h 2"/>
                      <a:gd name="T11" fmla="*/ 559 w 559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59" h="2">
                        <a:moveTo>
                          <a:pt x="559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71" name="Line 223">
                    <a:extLst>
                      <a:ext uri="{FF2B5EF4-FFF2-40B4-BE49-F238E27FC236}">
                        <a16:creationId xmlns:a16="http://schemas.microsoft.com/office/drawing/2014/main" id="{95C35D0D-1D76-6FBA-D812-2EEFF1ED721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56" y="2467"/>
                    <a:ext cx="3" cy="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72" name="Freeform 224">
                    <a:extLst>
                      <a:ext uri="{FF2B5EF4-FFF2-40B4-BE49-F238E27FC236}">
                        <a16:creationId xmlns:a16="http://schemas.microsoft.com/office/drawing/2014/main" id="{4EC5BF9A-7FCA-0B08-EAE9-94C2F8F6DA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56" y="2467"/>
                    <a:ext cx="3" cy="33"/>
                  </a:xfrm>
                  <a:custGeom>
                    <a:avLst/>
                    <a:gdLst>
                      <a:gd name="T0" fmla="*/ 0 w 1"/>
                      <a:gd name="T1" fmla="*/ 0 h 117"/>
                      <a:gd name="T2" fmla="*/ 0 w 1"/>
                      <a:gd name="T3" fmla="*/ 0 h 117"/>
                      <a:gd name="T4" fmla="*/ 243 w 1"/>
                      <a:gd name="T5" fmla="*/ 0 h 117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17"/>
                      <a:gd name="T11" fmla="*/ 1 w 1"/>
                      <a:gd name="T12" fmla="*/ 117 h 11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17">
                        <a:moveTo>
                          <a:pt x="0" y="0"/>
                        </a:moveTo>
                        <a:lnTo>
                          <a:pt x="0" y="117"/>
                        </a:lnTo>
                        <a:lnTo>
                          <a:pt x="1" y="117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73" name="Freeform 225">
                    <a:extLst>
                      <a:ext uri="{FF2B5EF4-FFF2-40B4-BE49-F238E27FC236}">
                        <a16:creationId xmlns:a16="http://schemas.microsoft.com/office/drawing/2014/main" id="{9FCF087A-83D6-9C93-09A9-511A935B8B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10" y="1761"/>
                    <a:ext cx="1324" cy="2"/>
                  </a:xfrm>
                  <a:custGeom>
                    <a:avLst/>
                    <a:gdLst>
                      <a:gd name="T0" fmla="*/ 9 w 4662"/>
                      <a:gd name="T1" fmla="*/ 0 h 2"/>
                      <a:gd name="T2" fmla="*/ 0 w 4662"/>
                      <a:gd name="T3" fmla="*/ 0 h 2"/>
                      <a:gd name="T4" fmla="*/ 0 w 4662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4662"/>
                      <a:gd name="T10" fmla="*/ 0 h 2"/>
                      <a:gd name="T11" fmla="*/ 4662 w 4662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662" h="2">
                        <a:moveTo>
                          <a:pt x="4662" y="0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74" name="Freeform 226">
                    <a:extLst>
                      <a:ext uri="{FF2B5EF4-FFF2-40B4-BE49-F238E27FC236}">
                        <a16:creationId xmlns:a16="http://schemas.microsoft.com/office/drawing/2014/main" id="{7654C7C1-7C50-E689-E2AB-FDA0DE823D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10" y="1208"/>
                    <a:ext cx="1324" cy="3"/>
                  </a:xfrm>
                  <a:custGeom>
                    <a:avLst/>
                    <a:gdLst>
                      <a:gd name="T0" fmla="*/ 9 w 4662"/>
                      <a:gd name="T1" fmla="*/ 0 h 3"/>
                      <a:gd name="T2" fmla="*/ 0 w 4662"/>
                      <a:gd name="T3" fmla="*/ 0 h 3"/>
                      <a:gd name="T4" fmla="*/ 0 w 4662"/>
                      <a:gd name="T5" fmla="*/ 0 h 3"/>
                      <a:gd name="T6" fmla="*/ 0 60000 65536"/>
                      <a:gd name="T7" fmla="*/ 0 60000 65536"/>
                      <a:gd name="T8" fmla="*/ 0 60000 65536"/>
                      <a:gd name="T9" fmla="*/ 0 w 4662"/>
                      <a:gd name="T10" fmla="*/ 0 h 3"/>
                      <a:gd name="T11" fmla="*/ 4662 w 4662"/>
                      <a:gd name="T12" fmla="*/ 3 h 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662" h="3">
                        <a:moveTo>
                          <a:pt x="4662" y="0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75" name="Freeform 227">
                    <a:extLst>
                      <a:ext uri="{FF2B5EF4-FFF2-40B4-BE49-F238E27FC236}">
                        <a16:creationId xmlns:a16="http://schemas.microsoft.com/office/drawing/2014/main" id="{52BA42C0-66E8-76DA-EF7B-F66ED4E770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10" y="1761"/>
                    <a:ext cx="1324" cy="2"/>
                  </a:xfrm>
                  <a:custGeom>
                    <a:avLst/>
                    <a:gdLst>
                      <a:gd name="T0" fmla="*/ 0 w 4663"/>
                      <a:gd name="T1" fmla="*/ 0 h 2"/>
                      <a:gd name="T2" fmla="*/ 9 w 4663"/>
                      <a:gd name="T3" fmla="*/ 0 h 2"/>
                      <a:gd name="T4" fmla="*/ 9 w 4663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4663"/>
                      <a:gd name="T10" fmla="*/ 0 h 2"/>
                      <a:gd name="T11" fmla="*/ 4663 w 4663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663" h="2">
                        <a:moveTo>
                          <a:pt x="0" y="0"/>
                        </a:moveTo>
                        <a:lnTo>
                          <a:pt x="4662" y="0"/>
                        </a:lnTo>
                        <a:lnTo>
                          <a:pt x="4663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76" name="Freeform 228">
                    <a:extLst>
                      <a:ext uri="{FF2B5EF4-FFF2-40B4-BE49-F238E27FC236}">
                        <a16:creationId xmlns:a16="http://schemas.microsoft.com/office/drawing/2014/main" id="{D89100AB-1E62-6610-7AFA-4C046B79C0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87" y="1142"/>
                    <a:ext cx="2" cy="66"/>
                  </a:xfrm>
                  <a:custGeom>
                    <a:avLst/>
                    <a:gdLst>
                      <a:gd name="T0" fmla="*/ 0 w 1"/>
                      <a:gd name="T1" fmla="*/ 0 h 234"/>
                      <a:gd name="T2" fmla="*/ 0 w 1"/>
                      <a:gd name="T3" fmla="*/ 0 h 234"/>
                      <a:gd name="T4" fmla="*/ 32 w 1"/>
                      <a:gd name="T5" fmla="*/ 0 h 234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234"/>
                      <a:gd name="T11" fmla="*/ 1 w 1"/>
                      <a:gd name="T12" fmla="*/ 234 h 23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234">
                        <a:moveTo>
                          <a:pt x="0" y="0"/>
                        </a:moveTo>
                        <a:lnTo>
                          <a:pt x="0" y="234"/>
                        </a:lnTo>
                        <a:lnTo>
                          <a:pt x="1" y="234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77" name="Freeform 229">
                    <a:extLst>
                      <a:ext uri="{FF2B5EF4-FFF2-40B4-BE49-F238E27FC236}">
                        <a16:creationId xmlns:a16="http://schemas.microsoft.com/office/drawing/2014/main" id="{44EE96C7-E931-77ED-3A18-BC1C9016C7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8" y="1142"/>
                    <a:ext cx="2" cy="66"/>
                  </a:xfrm>
                  <a:custGeom>
                    <a:avLst/>
                    <a:gdLst>
                      <a:gd name="T0" fmla="*/ 0 w 2"/>
                      <a:gd name="T1" fmla="*/ 0 h 234"/>
                      <a:gd name="T2" fmla="*/ 0 w 2"/>
                      <a:gd name="T3" fmla="*/ 0 h 234"/>
                      <a:gd name="T4" fmla="*/ 2 w 2"/>
                      <a:gd name="T5" fmla="*/ 0 h 234"/>
                      <a:gd name="T6" fmla="*/ 0 60000 65536"/>
                      <a:gd name="T7" fmla="*/ 0 60000 65536"/>
                      <a:gd name="T8" fmla="*/ 0 60000 65536"/>
                      <a:gd name="T9" fmla="*/ 0 w 2"/>
                      <a:gd name="T10" fmla="*/ 0 h 234"/>
                      <a:gd name="T11" fmla="*/ 2 w 2"/>
                      <a:gd name="T12" fmla="*/ 234 h 23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" h="234">
                        <a:moveTo>
                          <a:pt x="0" y="234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78" name="Freeform 230">
                    <a:extLst>
                      <a:ext uri="{FF2B5EF4-FFF2-40B4-BE49-F238E27FC236}">
                        <a16:creationId xmlns:a16="http://schemas.microsoft.com/office/drawing/2014/main" id="{A7459C07-26D1-F1A4-7B60-A7613D4598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10" y="1208"/>
                    <a:ext cx="3" cy="553"/>
                  </a:xfrm>
                  <a:custGeom>
                    <a:avLst/>
                    <a:gdLst>
                      <a:gd name="T0" fmla="*/ 0 w 2"/>
                      <a:gd name="T1" fmla="*/ 0 h 1944"/>
                      <a:gd name="T2" fmla="*/ 0 w 2"/>
                      <a:gd name="T3" fmla="*/ 4 h 1944"/>
                      <a:gd name="T4" fmla="*/ 15 w 2"/>
                      <a:gd name="T5" fmla="*/ 4 h 1944"/>
                      <a:gd name="T6" fmla="*/ 0 60000 65536"/>
                      <a:gd name="T7" fmla="*/ 0 60000 65536"/>
                      <a:gd name="T8" fmla="*/ 0 60000 65536"/>
                      <a:gd name="T9" fmla="*/ 0 w 2"/>
                      <a:gd name="T10" fmla="*/ 0 h 1944"/>
                      <a:gd name="T11" fmla="*/ 2 w 2"/>
                      <a:gd name="T12" fmla="*/ 1944 h 19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" h="1944">
                        <a:moveTo>
                          <a:pt x="0" y="0"/>
                        </a:moveTo>
                        <a:lnTo>
                          <a:pt x="0" y="1944"/>
                        </a:lnTo>
                        <a:lnTo>
                          <a:pt x="2" y="1944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79" name="Freeform 231">
                    <a:extLst>
                      <a:ext uri="{FF2B5EF4-FFF2-40B4-BE49-F238E27FC236}">
                        <a16:creationId xmlns:a16="http://schemas.microsoft.com/office/drawing/2014/main" id="{8733F1B9-1167-C8C0-4AED-82AC3A866C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87" y="1142"/>
                    <a:ext cx="971" cy="2"/>
                  </a:xfrm>
                  <a:custGeom>
                    <a:avLst/>
                    <a:gdLst>
                      <a:gd name="T0" fmla="*/ 0 w 3420"/>
                      <a:gd name="T1" fmla="*/ 0 h 2"/>
                      <a:gd name="T2" fmla="*/ 6 w 3420"/>
                      <a:gd name="T3" fmla="*/ 0 h 2"/>
                      <a:gd name="T4" fmla="*/ 6 w 3420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3420"/>
                      <a:gd name="T10" fmla="*/ 0 h 2"/>
                      <a:gd name="T11" fmla="*/ 3420 w 3420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420" h="2">
                        <a:moveTo>
                          <a:pt x="0" y="0"/>
                        </a:moveTo>
                        <a:lnTo>
                          <a:pt x="3418" y="0"/>
                        </a:lnTo>
                        <a:lnTo>
                          <a:pt x="3420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80" name="Freeform 232">
                    <a:extLst>
                      <a:ext uri="{FF2B5EF4-FFF2-40B4-BE49-F238E27FC236}">
                        <a16:creationId xmlns:a16="http://schemas.microsoft.com/office/drawing/2014/main" id="{2DBDA374-6E2E-6140-DF6F-40B3949C69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91" y="799"/>
                    <a:ext cx="3" cy="343"/>
                  </a:xfrm>
                  <a:custGeom>
                    <a:avLst/>
                    <a:gdLst>
                      <a:gd name="T0" fmla="*/ 0 w 1"/>
                      <a:gd name="T1" fmla="*/ 2 h 1204"/>
                      <a:gd name="T2" fmla="*/ 0 w 1"/>
                      <a:gd name="T3" fmla="*/ 0 h 1204"/>
                      <a:gd name="T4" fmla="*/ 243 w 1"/>
                      <a:gd name="T5" fmla="*/ 0 h 1204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204"/>
                      <a:gd name="T11" fmla="*/ 1 w 1"/>
                      <a:gd name="T12" fmla="*/ 1204 h 120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204">
                        <a:moveTo>
                          <a:pt x="0" y="1204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81" name="Freeform 233">
                    <a:extLst>
                      <a:ext uri="{FF2B5EF4-FFF2-40B4-BE49-F238E27FC236}">
                        <a16:creationId xmlns:a16="http://schemas.microsoft.com/office/drawing/2014/main" id="{3764AB20-6EA0-BCE3-E4EE-F1AB1C3409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91" y="799"/>
                    <a:ext cx="3" cy="343"/>
                  </a:xfrm>
                  <a:custGeom>
                    <a:avLst/>
                    <a:gdLst>
                      <a:gd name="T0" fmla="*/ 0 w 1"/>
                      <a:gd name="T1" fmla="*/ 0 h 1204"/>
                      <a:gd name="T2" fmla="*/ 0 w 1"/>
                      <a:gd name="T3" fmla="*/ 2 h 1204"/>
                      <a:gd name="T4" fmla="*/ 243 w 1"/>
                      <a:gd name="T5" fmla="*/ 2 h 1204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204"/>
                      <a:gd name="T11" fmla="*/ 1 w 1"/>
                      <a:gd name="T12" fmla="*/ 1204 h 120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204">
                        <a:moveTo>
                          <a:pt x="0" y="0"/>
                        </a:moveTo>
                        <a:lnTo>
                          <a:pt x="0" y="1204"/>
                        </a:lnTo>
                        <a:lnTo>
                          <a:pt x="1" y="1204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82" name="Freeform 234">
                    <a:extLst>
                      <a:ext uri="{FF2B5EF4-FFF2-40B4-BE49-F238E27FC236}">
                        <a16:creationId xmlns:a16="http://schemas.microsoft.com/office/drawing/2014/main" id="{BD837F9C-5DB0-F7E8-2C29-89171E62A7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72" y="799"/>
                    <a:ext cx="3" cy="343"/>
                  </a:xfrm>
                  <a:custGeom>
                    <a:avLst/>
                    <a:gdLst>
                      <a:gd name="T0" fmla="*/ 0 w 1"/>
                      <a:gd name="T1" fmla="*/ 0 h 1204"/>
                      <a:gd name="T2" fmla="*/ 0 w 1"/>
                      <a:gd name="T3" fmla="*/ 2 h 1204"/>
                      <a:gd name="T4" fmla="*/ 243 w 1"/>
                      <a:gd name="T5" fmla="*/ 2 h 1204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204"/>
                      <a:gd name="T11" fmla="*/ 1 w 1"/>
                      <a:gd name="T12" fmla="*/ 1204 h 120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204">
                        <a:moveTo>
                          <a:pt x="0" y="0"/>
                        </a:moveTo>
                        <a:lnTo>
                          <a:pt x="0" y="1204"/>
                        </a:lnTo>
                        <a:lnTo>
                          <a:pt x="1" y="1204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83" name="Freeform 235">
                    <a:extLst>
                      <a:ext uri="{FF2B5EF4-FFF2-40B4-BE49-F238E27FC236}">
                        <a16:creationId xmlns:a16="http://schemas.microsoft.com/office/drawing/2014/main" id="{A5EC158D-3BB1-372E-6B4D-65D7D01990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56" y="799"/>
                    <a:ext cx="3" cy="343"/>
                  </a:xfrm>
                  <a:custGeom>
                    <a:avLst/>
                    <a:gdLst>
                      <a:gd name="T0" fmla="*/ 0 w 1"/>
                      <a:gd name="T1" fmla="*/ 2 h 1204"/>
                      <a:gd name="T2" fmla="*/ 0 w 1"/>
                      <a:gd name="T3" fmla="*/ 0 h 1204"/>
                      <a:gd name="T4" fmla="*/ 243 w 1"/>
                      <a:gd name="T5" fmla="*/ 0 h 1204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204"/>
                      <a:gd name="T11" fmla="*/ 1 w 1"/>
                      <a:gd name="T12" fmla="*/ 1204 h 120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204">
                        <a:moveTo>
                          <a:pt x="0" y="1204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84" name="Freeform 236">
                    <a:extLst>
                      <a:ext uri="{FF2B5EF4-FFF2-40B4-BE49-F238E27FC236}">
                        <a16:creationId xmlns:a16="http://schemas.microsoft.com/office/drawing/2014/main" id="{DA09BE8C-7BB0-CC25-2D4A-C5CD1016EC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91" y="799"/>
                    <a:ext cx="765" cy="3"/>
                  </a:xfrm>
                  <a:custGeom>
                    <a:avLst/>
                    <a:gdLst>
                      <a:gd name="T0" fmla="*/ 0 w 2692"/>
                      <a:gd name="T1" fmla="*/ 0 h 3"/>
                      <a:gd name="T2" fmla="*/ 5 w 2692"/>
                      <a:gd name="T3" fmla="*/ 0 h 3"/>
                      <a:gd name="T4" fmla="*/ 5 w 2692"/>
                      <a:gd name="T5" fmla="*/ 0 h 3"/>
                      <a:gd name="T6" fmla="*/ 0 60000 65536"/>
                      <a:gd name="T7" fmla="*/ 0 60000 65536"/>
                      <a:gd name="T8" fmla="*/ 0 60000 65536"/>
                      <a:gd name="T9" fmla="*/ 0 w 2692"/>
                      <a:gd name="T10" fmla="*/ 0 h 3"/>
                      <a:gd name="T11" fmla="*/ 2692 w 2692"/>
                      <a:gd name="T12" fmla="*/ 3 h 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692" h="3">
                        <a:moveTo>
                          <a:pt x="0" y="0"/>
                        </a:moveTo>
                        <a:lnTo>
                          <a:pt x="2691" y="0"/>
                        </a:lnTo>
                        <a:lnTo>
                          <a:pt x="2692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85" name="Freeform 237">
                    <a:extLst>
                      <a:ext uri="{FF2B5EF4-FFF2-40B4-BE49-F238E27FC236}">
                        <a16:creationId xmlns:a16="http://schemas.microsoft.com/office/drawing/2014/main" id="{081B7231-50C4-D74B-F86C-CCF320FD62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56" y="799"/>
                    <a:ext cx="3" cy="34"/>
                  </a:xfrm>
                  <a:custGeom>
                    <a:avLst/>
                    <a:gdLst>
                      <a:gd name="T0" fmla="*/ 0 w 1"/>
                      <a:gd name="T1" fmla="*/ 0 h 117"/>
                      <a:gd name="T2" fmla="*/ 0 w 1"/>
                      <a:gd name="T3" fmla="*/ 0 h 117"/>
                      <a:gd name="T4" fmla="*/ 243 w 1"/>
                      <a:gd name="T5" fmla="*/ 0 h 117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17"/>
                      <a:gd name="T11" fmla="*/ 1 w 1"/>
                      <a:gd name="T12" fmla="*/ 117 h 11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17">
                        <a:moveTo>
                          <a:pt x="0" y="0"/>
                        </a:moveTo>
                        <a:lnTo>
                          <a:pt x="0" y="117"/>
                        </a:lnTo>
                        <a:lnTo>
                          <a:pt x="1" y="117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86" name="Freeform 238">
                    <a:extLst>
                      <a:ext uri="{FF2B5EF4-FFF2-40B4-BE49-F238E27FC236}">
                        <a16:creationId xmlns:a16="http://schemas.microsoft.com/office/drawing/2014/main" id="{177F4F27-2090-AF8C-9CB5-D520479D01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34" y="1208"/>
                    <a:ext cx="3" cy="553"/>
                  </a:xfrm>
                  <a:custGeom>
                    <a:avLst/>
                    <a:gdLst>
                      <a:gd name="T0" fmla="*/ 0 w 1"/>
                      <a:gd name="T1" fmla="*/ 4 h 1944"/>
                      <a:gd name="T2" fmla="*/ 0 w 1"/>
                      <a:gd name="T3" fmla="*/ 0 h 1944"/>
                      <a:gd name="T4" fmla="*/ 243 w 1"/>
                      <a:gd name="T5" fmla="*/ 0 h 1944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944"/>
                      <a:gd name="T11" fmla="*/ 1 w 1"/>
                      <a:gd name="T12" fmla="*/ 1944 h 19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944">
                        <a:moveTo>
                          <a:pt x="0" y="1944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87" name="Freeform 239">
                    <a:extLst>
                      <a:ext uri="{FF2B5EF4-FFF2-40B4-BE49-F238E27FC236}">
                        <a16:creationId xmlns:a16="http://schemas.microsoft.com/office/drawing/2014/main" id="{01C28262-E325-5739-0BAB-257E77ED38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33" y="1208"/>
                    <a:ext cx="971" cy="3"/>
                  </a:xfrm>
                  <a:custGeom>
                    <a:avLst/>
                    <a:gdLst>
                      <a:gd name="T0" fmla="*/ 0 w 3421"/>
                      <a:gd name="T1" fmla="*/ 0 h 3"/>
                      <a:gd name="T2" fmla="*/ 6 w 3421"/>
                      <a:gd name="T3" fmla="*/ 0 h 3"/>
                      <a:gd name="T4" fmla="*/ 6 w 3421"/>
                      <a:gd name="T5" fmla="*/ 0 h 3"/>
                      <a:gd name="T6" fmla="*/ 0 60000 65536"/>
                      <a:gd name="T7" fmla="*/ 0 60000 65536"/>
                      <a:gd name="T8" fmla="*/ 0 60000 65536"/>
                      <a:gd name="T9" fmla="*/ 0 w 3421"/>
                      <a:gd name="T10" fmla="*/ 0 h 3"/>
                      <a:gd name="T11" fmla="*/ 3421 w 3421"/>
                      <a:gd name="T12" fmla="*/ 3 h 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421" h="3">
                        <a:moveTo>
                          <a:pt x="0" y="0"/>
                        </a:moveTo>
                        <a:lnTo>
                          <a:pt x="3420" y="0"/>
                        </a:lnTo>
                        <a:lnTo>
                          <a:pt x="342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88" name="Freeform 240">
                    <a:extLst>
                      <a:ext uri="{FF2B5EF4-FFF2-40B4-BE49-F238E27FC236}">
                        <a16:creationId xmlns:a16="http://schemas.microsoft.com/office/drawing/2014/main" id="{6C2623CD-9C79-D810-5B96-C6FADC6CF6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99" y="679"/>
                    <a:ext cx="439" cy="3"/>
                  </a:xfrm>
                  <a:custGeom>
                    <a:avLst/>
                    <a:gdLst>
                      <a:gd name="T0" fmla="*/ 0 w 1555"/>
                      <a:gd name="T1" fmla="*/ 0 h 3"/>
                      <a:gd name="T2" fmla="*/ 3 w 1555"/>
                      <a:gd name="T3" fmla="*/ 0 h 3"/>
                      <a:gd name="T4" fmla="*/ 3 w 1555"/>
                      <a:gd name="T5" fmla="*/ 0 h 3"/>
                      <a:gd name="T6" fmla="*/ 0 60000 65536"/>
                      <a:gd name="T7" fmla="*/ 0 60000 65536"/>
                      <a:gd name="T8" fmla="*/ 0 60000 65536"/>
                      <a:gd name="T9" fmla="*/ 0 w 1555"/>
                      <a:gd name="T10" fmla="*/ 0 h 3"/>
                      <a:gd name="T11" fmla="*/ 1555 w 1555"/>
                      <a:gd name="T12" fmla="*/ 3 h 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555" h="3">
                        <a:moveTo>
                          <a:pt x="0" y="0"/>
                        </a:moveTo>
                        <a:lnTo>
                          <a:pt x="1554" y="0"/>
                        </a:lnTo>
                        <a:lnTo>
                          <a:pt x="1555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89" name="Freeform 241">
                    <a:extLst>
                      <a:ext uri="{FF2B5EF4-FFF2-40B4-BE49-F238E27FC236}">
                        <a16:creationId xmlns:a16="http://schemas.microsoft.com/office/drawing/2014/main" id="{3E945AEF-0F52-149C-8064-98B9E99E0B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99" y="679"/>
                    <a:ext cx="2" cy="120"/>
                  </a:xfrm>
                  <a:custGeom>
                    <a:avLst/>
                    <a:gdLst>
                      <a:gd name="T0" fmla="*/ 0 w 1"/>
                      <a:gd name="T1" fmla="*/ 0 h 428"/>
                      <a:gd name="T2" fmla="*/ 0 w 1"/>
                      <a:gd name="T3" fmla="*/ 1 h 428"/>
                      <a:gd name="T4" fmla="*/ 32 w 1"/>
                      <a:gd name="T5" fmla="*/ 1 h 42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428"/>
                      <a:gd name="T11" fmla="*/ 1 w 1"/>
                      <a:gd name="T12" fmla="*/ 428 h 42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428">
                        <a:moveTo>
                          <a:pt x="0" y="0"/>
                        </a:moveTo>
                        <a:lnTo>
                          <a:pt x="0" y="428"/>
                        </a:lnTo>
                        <a:lnTo>
                          <a:pt x="1" y="428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90" name="Freeform 242">
                    <a:extLst>
                      <a:ext uri="{FF2B5EF4-FFF2-40B4-BE49-F238E27FC236}">
                        <a16:creationId xmlns:a16="http://schemas.microsoft.com/office/drawing/2014/main" id="{E6859114-D7A2-8887-7310-2FBDD1196A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38" y="679"/>
                    <a:ext cx="2" cy="120"/>
                  </a:xfrm>
                  <a:custGeom>
                    <a:avLst/>
                    <a:gdLst>
                      <a:gd name="T0" fmla="*/ 0 w 1"/>
                      <a:gd name="T1" fmla="*/ 1 h 428"/>
                      <a:gd name="T2" fmla="*/ 0 w 1"/>
                      <a:gd name="T3" fmla="*/ 0 h 428"/>
                      <a:gd name="T4" fmla="*/ 32 w 1"/>
                      <a:gd name="T5" fmla="*/ 0 h 42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428"/>
                      <a:gd name="T11" fmla="*/ 1 w 1"/>
                      <a:gd name="T12" fmla="*/ 428 h 42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428">
                        <a:moveTo>
                          <a:pt x="0" y="428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91" name="Freeform 243">
                    <a:extLst>
                      <a:ext uri="{FF2B5EF4-FFF2-40B4-BE49-F238E27FC236}">
                        <a16:creationId xmlns:a16="http://schemas.microsoft.com/office/drawing/2014/main" id="{2DE784AA-A1E3-7C25-C946-56033FF18A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53" y="679"/>
                    <a:ext cx="441" cy="3"/>
                  </a:xfrm>
                  <a:custGeom>
                    <a:avLst/>
                    <a:gdLst>
                      <a:gd name="T0" fmla="*/ 0 w 1554"/>
                      <a:gd name="T1" fmla="*/ 0 h 3"/>
                      <a:gd name="T2" fmla="*/ 3 w 1554"/>
                      <a:gd name="T3" fmla="*/ 0 h 3"/>
                      <a:gd name="T4" fmla="*/ 3 w 1554"/>
                      <a:gd name="T5" fmla="*/ 0 h 3"/>
                      <a:gd name="T6" fmla="*/ 0 60000 65536"/>
                      <a:gd name="T7" fmla="*/ 0 60000 65536"/>
                      <a:gd name="T8" fmla="*/ 0 60000 65536"/>
                      <a:gd name="T9" fmla="*/ 0 w 1554"/>
                      <a:gd name="T10" fmla="*/ 0 h 3"/>
                      <a:gd name="T11" fmla="*/ 1554 w 1554"/>
                      <a:gd name="T12" fmla="*/ 3 h 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554" h="3">
                        <a:moveTo>
                          <a:pt x="0" y="0"/>
                        </a:moveTo>
                        <a:lnTo>
                          <a:pt x="1553" y="0"/>
                        </a:lnTo>
                        <a:lnTo>
                          <a:pt x="1554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92" name="Freeform 244">
                    <a:extLst>
                      <a:ext uri="{FF2B5EF4-FFF2-40B4-BE49-F238E27FC236}">
                        <a16:creationId xmlns:a16="http://schemas.microsoft.com/office/drawing/2014/main" id="{F1DE1215-27B7-6073-52FA-1272536939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53" y="679"/>
                    <a:ext cx="2" cy="120"/>
                  </a:xfrm>
                  <a:custGeom>
                    <a:avLst/>
                    <a:gdLst>
                      <a:gd name="T0" fmla="*/ 0 w 1"/>
                      <a:gd name="T1" fmla="*/ 0 h 428"/>
                      <a:gd name="T2" fmla="*/ 0 w 1"/>
                      <a:gd name="T3" fmla="*/ 1 h 428"/>
                      <a:gd name="T4" fmla="*/ 32 w 1"/>
                      <a:gd name="T5" fmla="*/ 1 h 42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428"/>
                      <a:gd name="T11" fmla="*/ 1 w 1"/>
                      <a:gd name="T12" fmla="*/ 428 h 42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428">
                        <a:moveTo>
                          <a:pt x="0" y="0"/>
                        </a:moveTo>
                        <a:lnTo>
                          <a:pt x="0" y="428"/>
                        </a:lnTo>
                        <a:lnTo>
                          <a:pt x="1" y="428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93" name="Freeform 245">
                    <a:extLst>
                      <a:ext uri="{FF2B5EF4-FFF2-40B4-BE49-F238E27FC236}">
                        <a16:creationId xmlns:a16="http://schemas.microsoft.com/office/drawing/2014/main" id="{2245ED3C-189B-6A81-EE90-EBE034A429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94" y="679"/>
                    <a:ext cx="3" cy="120"/>
                  </a:xfrm>
                  <a:custGeom>
                    <a:avLst/>
                    <a:gdLst>
                      <a:gd name="T0" fmla="*/ 0 w 1"/>
                      <a:gd name="T1" fmla="*/ 1 h 428"/>
                      <a:gd name="T2" fmla="*/ 0 w 1"/>
                      <a:gd name="T3" fmla="*/ 0 h 428"/>
                      <a:gd name="T4" fmla="*/ 243 w 1"/>
                      <a:gd name="T5" fmla="*/ 0 h 42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428"/>
                      <a:gd name="T11" fmla="*/ 1 w 1"/>
                      <a:gd name="T12" fmla="*/ 428 h 42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428">
                        <a:moveTo>
                          <a:pt x="0" y="428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94" name="Freeform 246">
                    <a:extLst>
                      <a:ext uri="{FF2B5EF4-FFF2-40B4-BE49-F238E27FC236}">
                        <a16:creationId xmlns:a16="http://schemas.microsoft.com/office/drawing/2014/main" id="{67C43F3D-1F78-8ACB-73FB-E0AC2CEFA4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74" y="2188"/>
                    <a:ext cx="888" cy="16"/>
                  </a:xfrm>
                  <a:custGeom>
                    <a:avLst/>
                    <a:gdLst>
                      <a:gd name="T0" fmla="*/ 561 w 996"/>
                      <a:gd name="T1" fmla="*/ 9 h 18"/>
                      <a:gd name="T2" fmla="*/ 0 w 996"/>
                      <a:gd name="T3" fmla="*/ 10 h 18"/>
                      <a:gd name="T4" fmla="*/ 0 w 996"/>
                      <a:gd name="T5" fmla="*/ 0 h 18"/>
                      <a:gd name="T6" fmla="*/ 0 60000 65536"/>
                      <a:gd name="T7" fmla="*/ 0 60000 65536"/>
                      <a:gd name="T8" fmla="*/ 0 60000 65536"/>
                      <a:gd name="T9" fmla="*/ 0 w 996"/>
                      <a:gd name="T10" fmla="*/ 0 h 18"/>
                      <a:gd name="T11" fmla="*/ 996 w 996"/>
                      <a:gd name="T12" fmla="*/ 18 h 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96" h="18">
                        <a:moveTo>
                          <a:pt x="996" y="15"/>
                        </a:moveTo>
                        <a:lnTo>
                          <a:pt x="0" y="1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95" name="Freeform 247">
                    <a:extLst>
                      <a:ext uri="{FF2B5EF4-FFF2-40B4-BE49-F238E27FC236}">
                        <a16:creationId xmlns:a16="http://schemas.microsoft.com/office/drawing/2014/main" id="{66052A57-2FD6-8065-4DBD-8E7DFBB716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87" y="2204"/>
                    <a:ext cx="765" cy="1"/>
                  </a:xfrm>
                  <a:custGeom>
                    <a:avLst/>
                    <a:gdLst>
                      <a:gd name="T0" fmla="*/ 483 w 858"/>
                      <a:gd name="T1" fmla="*/ 0 h 1"/>
                      <a:gd name="T2" fmla="*/ 0 w 858"/>
                      <a:gd name="T3" fmla="*/ 0 h 1"/>
                      <a:gd name="T4" fmla="*/ 167 w 85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58"/>
                      <a:gd name="T10" fmla="*/ 0 h 1"/>
                      <a:gd name="T11" fmla="*/ 858 w 85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58" h="1">
                        <a:moveTo>
                          <a:pt x="858" y="0"/>
                        </a:moveTo>
                        <a:lnTo>
                          <a:pt x="0" y="0"/>
                        </a:lnTo>
                        <a:lnTo>
                          <a:pt x="297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>
            <a:extLst>
              <a:ext uri="{FF2B5EF4-FFF2-40B4-BE49-F238E27FC236}">
                <a16:creationId xmlns:a16="http://schemas.microsoft.com/office/drawing/2014/main" id="{F179CDB4-AA58-A898-8DE7-8117005DAF23}"/>
              </a:ext>
            </a:extLst>
          </p:cNvPr>
          <p:cNvSpPr txBox="1">
            <a:spLocks/>
          </p:cNvSpPr>
          <p:nvPr/>
        </p:nvSpPr>
        <p:spPr>
          <a:xfrm>
            <a:off x="532888" y="1301570"/>
            <a:ext cx="9878437" cy="60769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fontAlgn="ctr" hangingPunct="1">
              <a:lnSpc>
                <a:spcPts val="2700"/>
              </a:lnSpc>
            </a:pPr>
            <a:r>
              <a:rPr lang="zh-CN" altLang="zh-CN" dirty="0"/>
              <a:t>学习目标：</a:t>
            </a:r>
            <a:endParaRPr lang="en-US" altLang="zh-CN" dirty="0"/>
          </a:p>
          <a:p>
            <a:pPr fontAlgn="ctr" hangingPunct="1">
              <a:lnSpc>
                <a:spcPts val="2700"/>
              </a:lnSpc>
            </a:pPr>
            <a:br>
              <a:rPr lang="en-US" altLang="zh-CN" sz="1800" dirty="0">
                <a:latin typeface="+mn-ea"/>
              </a:rPr>
            </a:br>
            <a:r>
              <a:rPr lang="en-US" altLang="zh-CN" sz="1800" dirty="0">
                <a:latin typeface="+mn-ea"/>
              </a:rPr>
              <a:t>1.</a:t>
            </a:r>
            <a:r>
              <a:rPr lang="zh-CN" altLang="en-US" sz="1800" dirty="0">
                <a:latin typeface="+mn-ea"/>
              </a:rPr>
              <a:t>掌握螺纹的表示方法及标注；</a:t>
            </a:r>
          </a:p>
          <a:p>
            <a:pPr fontAlgn="ctr" hangingPunct="1">
              <a:lnSpc>
                <a:spcPts val="2700"/>
              </a:lnSpc>
            </a:pPr>
            <a:r>
              <a:rPr lang="en-US" altLang="zh-CN" sz="1800" dirty="0">
                <a:latin typeface="+mn-ea"/>
              </a:rPr>
              <a:t>2.</a:t>
            </a:r>
            <a:r>
              <a:rPr lang="zh-CN" altLang="en-US" sz="1800" dirty="0">
                <a:latin typeface="+mn-ea"/>
              </a:rPr>
              <a:t>掌握紧固件的表示方法及标记；</a:t>
            </a:r>
          </a:p>
          <a:p>
            <a:pPr fontAlgn="ctr" hangingPunct="1">
              <a:lnSpc>
                <a:spcPts val="2700"/>
              </a:lnSpc>
            </a:pPr>
            <a:r>
              <a:rPr lang="en-US" altLang="zh-CN" sz="1800" dirty="0">
                <a:latin typeface="+mn-ea"/>
              </a:rPr>
              <a:t>3.</a:t>
            </a:r>
            <a:r>
              <a:rPr lang="zh-CN" altLang="en-US" sz="1800" dirty="0">
                <a:latin typeface="+mn-ea"/>
              </a:rPr>
              <a:t>掌握各种齿轮表示法；</a:t>
            </a:r>
          </a:p>
          <a:p>
            <a:pPr fontAlgn="ctr" hangingPunct="1">
              <a:lnSpc>
                <a:spcPts val="2700"/>
              </a:lnSpc>
            </a:pPr>
            <a:r>
              <a:rPr lang="en-US" altLang="zh-CN" sz="1800" dirty="0">
                <a:latin typeface="+mn-ea"/>
              </a:rPr>
              <a:t>4.</a:t>
            </a:r>
            <a:r>
              <a:rPr lang="zh-CN" altLang="en-US" sz="1800" dirty="0">
                <a:latin typeface="+mn-ea"/>
              </a:rPr>
              <a:t>掌握键、销及其连接的表示法；</a:t>
            </a:r>
          </a:p>
          <a:p>
            <a:pPr fontAlgn="ctr" hangingPunct="1">
              <a:lnSpc>
                <a:spcPts val="2700"/>
              </a:lnSpc>
            </a:pPr>
            <a:r>
              <a:rPr lang="en-US" altLang="zh-CN" sz="1800" dirty="0">
                <a:latin typeface="+mn-ea"/>
              </a:rPr>
              <a:t>5.</a:t>
            </a:r>
            <a:r>
              <a:rPr lang="zh-CN" altLang="en-US" sz="1800" dirty="0">
                <a:latin typeface="+mn-ea"/>
              </a:rPr>
              <a:t>掌握滚动轴承的结构和类型、滚动轴承的画法和滚动轴承的代号；</a:t>
            </a:r>
          </a:p>
          <a:p>
            <a:pPr fontAlgn="ctr" hangingPunct="1">
              <a:lnSpc>
                <a:spcPts val="2700"/>
              </a:lnSpc>
            </a:pPr>
            <a:r>
              <a:rPr lang="en-US" altLang="zh-CN" sz="1800" dirty="0">
                <a:latin typeface="+mn-ea"/>
              </a:rPr>
              <a:t>6.</a:t>
            </a:r>
            <a:r>
              <a:rPr lang="zh-CN" altLang="en-US" sz="1800" dirty="0">
                <a:latin typeface="+mn-ea"/>
              </a:rPr>
              <a:t>掌握弹簧的结构、类型、画法；</a:t>
            </a:r>
          </a:p>
          <a:p>
            <a:pPr fontAlgn="ctr" hangingPunct="1">
              <a:lnSpc>
                <a:spcPts val="2700"/>
              </a:lnSpc>
            </a:pPr>
            <a:br>
              <a:rPr lang="zh-CN" altLang="zh-CN" sz="1800" dirty="0">
                <a:latin typeface="+mn-ea"/>
              </a:rPr>
            </a:br>
            <a:r>
              <a:rPr lang="zh-CN" altLang="en-US" sz="1800" dirty="0">
                <a:latin typeface="+mn-ea"/>
              </a:rPr>
              <a:t>重点：</a:t>
            </a:r>
            <a:r>
              <a:rPr lang="en-US" altLang="zh-CN" sz="1800" dirty="0">
                <a:latin typeface="+mn-ea"/>
              </a:rPr>
              <a:t>1. </a:t>
            </a:r>
            <a:r>
              <a:rPr lang="zh-CN" altLang="en-US" sz="1800" dirty="0">
                <a:latin typeface="+mn-ea"/>
              </a:rPr>
              <a:t>螺纹的规定画法及螺纹种类的标记方法</a:t>
            </a:r>
          </a:p>
          <a:p>
            <a:pPr fontAlgn="ctr" hangingPunct="1">
              <a:lnSpc>
                <a:spcPts val="2700"/>
              </a:lnSpc>
            </a:pPr>
            <a:r>
              <a:rPr lang="en-US" altLang="zh-CN" sz="1800" dirty="0">
                <a:latin typeface="+mn-ea"/>
              </a:rPr>
              <a:t>           2. </a:t>
            </a:r>
            <a:r>
              <a:rPr lang="zh-CN" altLang="en-US" sz="1800" dirty="0">
                <a:latin typeface="+mn-ea"/>
              </a:rPr>
              <a:t>直齿圆柱齿轮及其啮合画法</a:t>
            </a:r>
          </a:p>
          <a:p>
            <a:pPr fontAlgn="ctr" hangingPunct="1">
              <a:lnSpc>
                <a:spcPts val="2700"/>
              </a:lnSpc>
            </a:pPr>
            <a:r>
              <a:rPr lang="en-US" altLang="zh-CN" sz="1800" dirty="0">
                <a:latin typeface="+mn-ea"/>
              </a:rPr>
              <a:t>           3. </a:t>
            </a:r>
            <a:r>
              <a:rPr lang="zh-CN" altLang="en-US" sz="1800" dirty="0">
                <a:latin typeface="+mn-ea"/>
              </a:rPr>
              <a:t>常用标准件的连接画法</a:t>
            </a:r>
            <a:br>
              <a:rPr lang="zh-CN" altLang="en-US" sz="1800" dirty="0">
                <a:latin typeface="+mn-ea"/>
              </a:rPr>
            </a:br>
            <a:r>
              <a:rPr lang="zh-CN" altLang="en-US" sz="1800" dirty="0">
                <a:latin typeface="+mn-ea"/>
              </a:rPr>
              <a:t>难点：常用标准件的连接画法及两直齿圆柱齿轮的啮合画法</a:t>
            </a:r>
            <a:endParaRPr lang="zh-CN" altLang="zh-CN" sz="1800" dirty="0">
              <a:latin typeface="+mn-ea"/>
            </a:endParaRPr>
          </a:p>
        </p:txBody>
      </p:sp>
      <p:pic>
        <p:nvPicPr>
          <p:cNvPr id="10" name="图片 9" descr="图片包含 徽标&#10;&#10;描述已自动生成">
            <a:extLst>
              <a:ext uri="{FF2B5EF4-FFF2-40B4-BE49-F238E27FC236}">
                <a16:creationId xmlns:a16="http://schemas.microsoft.com/office/drawing/2014/main" id="{4C2C1C0D-7F66-207A-81B7-4215A76733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253365"/>
            <a:ext cx="643890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31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678944EB-F87F-081C-E4FE-BEFEC61AEAC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404814"/>
            <a:ext cx="7772400" cy="50323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2. </a:t>
            </a:r>
            <a:r>
              <a:rPr lang="zh-CN" altLang="en-US" sz="2800" b="1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螺柱连接</a:t>
            </a:r>
          </a:p>
        </p:txBody>
      </p:sp>
      <p:sp>
        <p:nvSpPr>
          <p:cNvPr id="61443" name="灯片编号占位符 4">
            <a:extLst>
              <a:ext uri="{FF2B5EF4-FFF2-40B4-BE49-F238E27FC236}">
                <a16:creationId xmlns:a16="http://schemas.microsoft.com/office/drawing/2014/main" id="{CB227784-E87E-0336-3732-C4FD69BD9101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966479" y="6412076"/>
            <a:ext cx="259043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860ED97D-AE1E-475C-8DAB-30962049CFAE}" type="slidenum">
              <a:rPr kumimoji="0" lang="en-US" altLang="zh-CN" sz="1100" b="0">
                <a:solidFill>
                  <a:srgbClr val="636363"/>
                </a:solidFill>
              </a:rPr>
              <a:pPr/>
              <a:t>30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sp>
        <p:nvSpPr>
          <p:cNvPr id="61446" name="Text Box 288">
            <a:extLst>
              <a:ext uri="{FF2B5EF4-FFF2-40B4-BE49-F238E27FC236}">
                <a16:creationId xmlns:a16="http://schemas.microsoft.com/office/drawing/2014/main" id="{38F212F2-B34C-97B4-3DD1-0EF5E00E7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584700"/>
            <a:ext cx="7378700" cy="1562100"/>
          </a:xfrm>
          <a:prstGeom prst="rect">
            <a:avLst/>
          </a:prstGeom>
          <a:gradFill rotWithShape="1">
            <a:gsLst>
              <a:gs pos="0">
                <a:srgbClr val="FF9900">
                  <a:alpha val="20000"/>
                </a:srgbClr>
              </a:gs>
              <a:gs pos="100000">
                <a:srgbClr val="FFB443"/>
              </a:gs>
            </a:gsLst>
            <a:lin ang="540000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r>
              <a:rPr lang="zh-CN" altLang="it-IT"/>
              <a:t>    双头螺柱连接常用的紧固件有双头螺柱、螺母、垫圈。一般用于被连接件之一较厚，不适合加工成通孔，且要求连接力较大的情况，其上部较薄零件加工成通孔。</a:t>
            </a:r>
            <a:endParaRPr lang="zh-CN" altLang="en-US"/>
          </a:p>
        </p:txBody>
      </p:sp>
      <p:grpSp>
        <p:nvGrpSpPr>
          <p:cNvPr id="2" name="Group 294">
            <a:extLst>
              <a:ext uri="{FF2B5EF4-FFF2-40B4-BE49-F238E27FC236}">
                <a16:creationId xmlns:a16="http://schemas.microsoft.com/office/drawing/2014/main" id="{3C006306-9389-87EE-A910-83CAEB8BD40A}"/>
              </a:ext>
            </a:extLst>
          </p:cNvPr>
          <p:cNvGrpSpPr>
            <a:grpSpLocks/>
          </p:cNvGrpSpPr>
          <p:nvPr/>
        </p:nvGrpSpPr>
        <p:grpSpPr bwMode="auto">
          <a:xfrm>
            <a:off x="2452688" y="1133475"/>
            <a:ext cx="2190750" cy="2971800"/>
            <a:chOff x="3849" y="650"/>
            <a:chExt cx="1380" cy="1872"/>
          </a:xfrm>
        </p:grpSpPr>
        <p:sp>
          <p:nvSpPr>
            <p:cNvPr id="61449" name="Freeform 295">
              <a:extLst>
                <a:ext uri="{FF2B5EF4-FFF2-40B4-BE49-F238E27FC236}">
                  <a16:creationId xmlns:a16="http://schemas.microsoft.com/office/drawing/2014/main" id="{4759D31E-48D4-984D-E9FD-EF828F2E6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" y="764"/>
              <a:ext cx="789" cy="96"/>
            </a:xfrm>
            <a:custGeom>
              <a:avLst/>
              <a:gdLst>
                <a:gd name="T0" fmla="*/ 0 w 789"/>
                <a:gd name="T1" fmla="*/ 27 h 96"/>
                <a:gd name="T2" fmla="*/ 186 w 789"/>
                <a:gd name="T3" fmla="*/ 93 h 96"/>
                <a:gd name="T4" fmla="*/ 591 w 789"/>
                <a:gd name="T5" fmla="*/ 96 h 96"/>
                <a:gd name="T6" fmla="*/ 789 w 789"/>
                <a:gd name="T7" fmla="*/ 33 h 96"/>
                <a:gd name="T8" fmla="*/ 732 w 789"/>
                <a:gd name="T9" fmla="*/ 0 h 96"/>
                <a:gd name="T10" fmla="*/ 36 w 789"/>
                <a:gd name="T11" fmla="*/ 3 h 96"/>
                <a:gd name="T12" fmla="*/ 0 w 789"/>
                <a:gd name="T13" fmla="*/ 2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9"/>
                <a:gd name="T22" fmla="*/ 0 h 96"/>
                <a:gd name="T23" fmla="*/ 789 w 789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9" h="96">
                  <a:moveTo>
                    <a:pt x="0" y="27"/>
                  </a:moveTo>
                  <a:lnTo>
                    <a:pt x="186" y="93"/>
                  </a:lnTo>
                  <a:lnTo>
                    <a:pt x="591" y="96"/>
                  </a:lnTo>
                  <a:lnTo>
                    <a:pt x="789" y="33"/>
                  </a:lnTo>
                  <a:lnTo>
                    <a:pt x="732" y="0"/>
                  </a:lnTo>
                  <a:lnTo>
                    <a:pt x="36" y="3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1450" name="Group 296">
              <a:extLst>
                <a:ext uri="{FF2B5EF4-FFF2-40B4-BE49-F238E27FC236}">
                  <a16:creationId xmlns:a16="http://schemas.microsoft.com/office/drawing/2014/main" id="{BEE97C4B-1689-B619-F940-ACA5D1275B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9" y="1688"/>
              <a:ext cx="1380" cy="834"/>
              <a:chOff x="2037" y="1899"/>
              <a:chExt cx="1380" cy="834"/>
            </a:xfrm>
          </p:grpSpPr>
          <p:grpSp>
            <p:nvGrpSpPr>
              <p:cNvPr id="61507" name="Group 297">
                <a:extLst>
                  <a:ext uri="{FF2B5EF4-FFF2-40B4-BE49-F238E27FC236}">
                    <a16:creationId xmlns:a16="http://schemas.microsoft.com/office/drawing/2014/main" id="{AC0105E7-440E-EE1E-F087-E7086CE893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37" y="1899"/>
                <a:ext cx="1380" cy="834"/>
                <a:chOff x="2037" y="1899"/>
                <a:chExt cx="1380" cy="834"/>
              </a:xfrm>
            </p:grpSpPr>
            <p:sp>
              <p:nvSpPr>
                <p:cNvPr id="61516" name="Rectangle 298">
                  <a:extLst>
                    <a:ext uri="{FF2B5EF4-FFF2-40B4-BE49-F238E27FC236}">
                      <a16:creationId xmlns:a16="http://schemas.microsoft.com/office/drawing/2014/main" id="{7F81A764-17B4-96F7-8E37-ECF7E0A07F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40" y="1902"/>
                  <a:ext cx="1374" cy="828"/>
                </a:xfrm>
                <a:prstGeom prst="rect">
                  <a:avLst/>
                </a:prstGeom>
                <a:solidFill>
                  <a:srgbClr val="66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1pPr>
                  <a:lvl2pPr marL="742950" indent="-285750"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2pPr>
                  <a:lvl3pPr marL="1143000" indent="-228600"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3pPr>
                  <a:lvl4pPr marL="1600200" indent="-228600"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4pPr>
                  <a:lvl5pPr marL="2057400" indent="-228600"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5pPr>
                  <a:lvl6pPr marL="2514600" indent="-228600" algn="just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6pPr>
                  <a:lvl7pPr marL="2971800" indent="-228600" algn="just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7pPr>
                  <a:lvl8pPr marL="3429000" indent="-228600" algn="just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8pPr>
                  <a:lvl9pPr marL="3886200" indent="-228600" algn="just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517" name="Line 299">
                  <a:extLst>
                    <a:ext uri="{FF2B5EF4-FFF2-40B4-BE49-F238E27FC236}">
                      <a16:creationId xmlns:a16="http://schemas.microsoft.com/office/drawing/2014/main" id="{E76EE129-B55C-9F9B-9FF5-5AC68E43D6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37" y="1899"/>
                  <a:ext cx="123" cy="12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518" name="Line 300">
                  <a:extLst>
                    <a:ext uri="{FF2B5EF4-FFF2-40B4-BE49-F238E27FC236}">
                      <a16:creationId xmlns:a16="http://schemas.microsoft.com/office/drawing/2014/main" id="{8CFA5883-2AD5-F8C7-BD77-A79317B64F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0" y="1899"/>
                  <a:ext cx="258" cy="25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519" name="Line 301">
                  <a:extLst>
                    <a:ext uri="{FF2B5EF4-FFF2-40B4-BE49-F238E27FC236}">
                      <a16:creationId xmlns:a16="http://schemas.microsoft.com/office/drawing/2014/main" id="{7E0B2820-C182-341A-38C8-F5778857D0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0" y="1899"/>
                  <a:ext cx="402" cy="40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520" name="Line 302">
                  <a:extLst>
                    <a:ext uri="{FF2B5EF4-FFF2-40B4-BE49-F238E27FC236}">
                      <a16:creationId xmlns:a16="http://schemas.microsoft.com/office/drawing/2014/main" id="{DDABC745-9A2B-DA53-E305-7389724408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0" y="1971"/>
                  <a:ext cx="471" cy="47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521" name="Line 303">
                  <a:extLst>
                    <a:ext uri="{FF2B5EF4-FFF2-40B4-BE49-F238E27FC236}">
                      <a16:creationId xmlns:a16="http://schemas.microsoft.com/office/drawing/2014/main" id="{A003F3E3-0AC3-CC32-54F6-1DD17E9CAE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0" y="2106"/>
                  <a:ext cx="477" cy="47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522" name="Line 304">
                  <a:extLst>
                    <a:ext uri="{FF2B5EF4-FFF2-40B4-BE49-F238E27FC236}">
                      <a16:creationId xmlns:a16="http://schemas.microsoft.com/office/drawing/2014/main" id="{1E809D6A-F26E-CE28-0105-CFB1674AF6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0" y="2256"/>
                  <a:ext cx="471" cy="47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523" name="Line 305">
                  <a:extLst>
                    <a:ext uri="{FF2B5EF4-FFF2-40B4-BE49-F238E27FC236}">
                      <a16:creationId xmlns:a16="http://schemas.microsoft.com/office/drawing/2014/main" id="{BCB030ED-DCCB-AD98-E9C6-6C7003093B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78" y="1899"/>
                  <a:ext cx="834" cy="83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524" name="Line 306">
                  <a:extLst>
                    <a:ext uri="{FF2B5EF4-FFF2-40B4-BE49-F238E27FC236}">
                      <a16:creationId xmlns:a16="http://schemas.microsoft.com/office/drawing/2014/main" id="{A6AD73C5-2EA5-978D-3B1C-CBCC5CD315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22" y="1905"/>
                  <a:ext cx="822" cy="82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525" name="Line 307">
                  <a:extLst>
                    <a:ext uri="{FF2B5EF4-FFF2-40B4-BE49-F238E27FC236}">
                      <a16:creationId xmlns:a16="http://schemas.microsoft.com/office/drawing/2014/main" id="{1204AB42-C65E-F989-FF30-819435AE67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63" y="1899"/>
                  <a:ext cx="828" cy="8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526" name="Line 308">
                  <a:extLst>
                    <a:ext uri="{FF2B5EF4-FFF2-40B4-BE49-F238E27FC236}">
                      <a16:creationId xmlns:a16="http://schemas.microsoft.com/office/drawing/2014/main" id="{5EC84DD2-24C3-F44A-0185-DD97A61CE1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89" y="1908"/>
                  <a:ext cx="822" cy="82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527" name="Line 309">
                  <a:extLst>
                    <a:ext uri="{FF2B5EF4-FFF2-40B4-BE49-F238E27FC236}">
                      <a16:creationId xmlns:a16="http://schemas.microsoft.com/office/drawing/2014/main" id="{4721CF01-4CBF-92EF-55AE-D5151FA81D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721" y="2037"/>
                  <a:ext cx="693" cy="69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528" name="Line 310">
                  <a:extLst>
                    <a:ext uri="{FF2B5EF4-FFF2-40B4-BE49-F238E27FC236}">
                      <a16:creationId xmlns:a16="http://schemas.microsoft.com/office/drawing/2014/main" id="{528E3604-9DA6-3181-8246-47860636F9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56" y="2166"/>
                  <a:ext cx="561" cy="56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529" name="Line 311">
                  <a:extLst>
                    <a:ext uri="{FF2B5EF4-FFF2-40B4-BE49-F238E27FC236}">
                      <a16:creationId xmlns:a16="http://schemas.microsoft.com/office/drawing/2014/main" id="{ECE5F7FA-7831-4652-232F-AB9CC65B5D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82" y="2295"/>
                  <a:ext cx="432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530" name="Line 312">
                  <a:extLst>
                    <a:ext uri="{FF2B5EF4-FFF2-40B4-BE49-F238E27FC236}">
                      <a16:creationId xmlns:a16="http://schemas.microsoft.com/office/drawing/2014/main" id="{FB3B628A-F329-5CE9-308B-A0CBC2AE28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17" y="2436"/>
                  <a:ext cx="294" cy="2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531" name="Line 313">
                  <a:extLst>
                    <a:ext uri="{FF2B5EF4-FFF2-40B4-BE49-F238E27FC236}">
                      <a16:creationId xmlns:a16="http://schemas.microsoft.com/office/drawing/2014/main" id="{CAE63BB0-849D-1058-3B2E-A4DEE1ED58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40" y="2559"/>
                  <a:ext cx="171" cy="17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532" name="Line 314">
                  <a:extLst>
                    <a:ext uri="{FF2B5EF4-FFF2-40B4-BE49-F238E27FC236}">
                      <a16:creationId xmlns:a16="http://schemas.microsoft.com/office/drawing/2014/main" id="{69B3050B-83EA-1C95-0A67-53A06C1A34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57" y="2673"/>
                  <a:ext cx="54" cy="5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1508" name="Freeform 315">
                <a:extLst>
                  <a:ext uri="{FF2B5EF4-FFF2-40B4-BE49-F238E27FC236}">
                    <a16:creationId xmlns:a16="http://schemas.microsoft.com/office/drawing/2014/main" id="{63F6282B-0D65-CEC3-70DE-E5BDADA12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8" y="2274"/>
                <a:ext cx="441" cy="27"/>
              </a:xfrm>
              <a:custGeom>
                <a:avLst/>
                <a:gdLst>
                  <a:gd name="T0" fmla="*/ 441 w 441"/>
                  <a:gd name="T1" fmla="*/ 0 h 27"/>
                  <a:gd name="T2" fmla="*/ 39 w 441"/>
                  <a:gd name="T3" fmla="*/ 0 h 27"/>
                  <a:gd name="T4" fmla="*/ 0 w 441"/>
                  <a:gd name="T5" fmla="*/ 27 h 27"/>
                  <a:gd name="T6" fmla="*/ 195 w 441"/>
                  <a:gd name="T7" fmla="*/ 24 h 27"/>
                  <a:gd name="T8" fmla="*/ 441 w 441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1"/>
                  <a:gd name="T16" fmla="*/ 0 h 27"/>
                  <a:gd name="T17" fmla="*/ 441 w 441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1" h="27">
                    <a:moveTo>
                      <a:pt x="441" y="0"/>
                    </a:moveTo>
                    <a:lnTo>
                      <a:pt x="39" y="0"/>
                    </a:lnTo>
                    <a:lnTo>
                      <a:pt x="0" y="27"/>
                    </a:lnTo>
                    <a:lnTo>
                      <a:pt x="195" y="24"/>
                    </a:lnTo>
                    <a:lnTo>
                      <a:pt x="4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33CC33"/>
                  </a:gs>
                  <a:gs pos="100000">
                    <a:srgbClr val="18601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509" name="Freeform 316">
                <a:extLst>
                  <a:ext uri="{FF2B5EF4-FFF2-40B4-BE49-F238E27FC236}">
                    <a16:creationId xmlns:a16="http://schemas.microsoft.com/office/drawing/2014/main" id="{D5A67AC7-852E-96B3-A05F-ED5054574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3" y="2277"/>
                <a:ext cx="435" cy="54"/>
              </a:xfrm>
              <a:custGeom>
                <a:avLst/>
                <a:gdLst>
                  <a:gd name="T0" fmla="*/ 435 w 435"/>
                  <a:gd name="T1" fmla="*/ 0 h 54"/>
                  <a:gd name="T2" fmla="*/ 393 w 435"/>
                  <a:gd name="T3" fmla="*/ 33 h 54"/>
                  <a:gd name="T4" fmla="*/ 36 w 435"/>
                  <a:gd name="T5" fmla="*/ 54 h 54"/>
                  <a:gd name="T6" fmla="*/ 0 w 435"/>
                  <a:gd name="T7" fmla="*/ 24 h 54"/>
                  <a:gd name="T8" fmla="*/ 435 w 435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5"/>
                  <a:gd name="T16" fmla="*/ 0 h 54"/>
                  <a:gd name="T17" fmla="*/ 435 w 435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5" h="54">
                    <a:moveTo>
                      <a:pt x="435" y="0"/>
                    </a:moveTo>
                    <a:lnTo>
                      <a:pt x="393" y="33"/>
                    </a:lnTo>
                    <a:lnTo>
                      <a:pt x="36" y="54"/>
                    </a:lnTo>
                    <a:lnTo>
                      <a:pt x="0" y="24"/>
                    </a:lnTo>
                    <a:lnTo>
                      <a:pt x="43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145214"/>
                  </a:gs>
                  <a:gs pos="100000">
                    <a:srgbClr val="33CC3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510" name="Freeform 317">
                <a:extLst>
                  <a:ext uri="{FF2B5EF4-FFF2-40B4-BE49-F238E27FC236}">
                    <a16:creationId xmlns:a16="http://schemas.microsoft.com/office/drawing/2014/main" id="{1F1FAF8E-04DB-FD27-9D12-DAF2F8439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0" y="2307"/>
                <a:ext cx="435" cy="39"/>
              </a:xfrm>
              <a:custGeom>
                <a:avLst/>
                <a:gdLst>
                  <a:gd name="T0" fmla="*/ 30 w 435"/>
                  <a:gd name="T1" fmla="*/ 12 h 39"/>
                  <a:gd name="T2" fmla="*/ 0 w 435"/>
                  <a:gd name="T3" fmla="*/ 39 h 39"/>
                  <a:gd name="T4" fmla="*/ 435 w 435"/>
                  <a:gd name="T5" fmla="*/ 30 h 39"/>
                  <a:gd name="T6" fmla="*/ 393 w 435"/>
                  <a:gd name="T7" fmla="*/ 0 h 39"/>
                  <a:gd name="T8" fmla="*/ 30 w 435"/>
                  <a:gd name="T9" fmla="*/ 12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5"/>
                  <a:gd name="T16" fmla="*/ 0 h 39"/>
                  <a:gd name="T17" fmla="*/ 435 w 435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5" h="39">
                    <a:moveTo>
                      <a:pt x="30" y="12"/>
                    </a:moveTo>
                    <a:lnTo>
                      <a:pt x="0" y="39"/>
                    </a:lnTo>
                    <a:lnTo>
                      <a:pt x="435" y="30"/>
                    </a:lnTo>
                    <a:lnTo>
                      <a:pt x="393" y="0"/>
                    </a:lnTo>
                    <a:lnTo>
                      <a:pt x="30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33CC33"/>
                  </a:gs>
                  <a:gs pos="100000">
                    <a:srgbClr val="1A6A1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511" name="Freeform 318">
                <a:extLst>
                  <a:ext uri="{FF2B5EF4-FFF2-40B4-BE49-F238E27FC236}">
                    <a16:creationId xmlns:a16="http://schemas.microsoft.com/office/drawing/2014/main" id="{08CE681E-BD9F-9817-9FBF-B954A6194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" y="2331"/>
                <a:ext cx="435" cy="42"/>
              </a:xfrm>
              <a:custGeom>
                <a:avLst/>
                <a:gdLst>
                  <a:gd name="T0" fmla="*/ 435 w 435"/>
                  <a:gd name="T1" fmla="*/ 0 h 42"/>
                  <a:gd name="T2" fmla="*/ 393 w 435"/>
                  <a:gd name="T3" fmla="*/ 30 h 42"/>
                  <a:gd name="T4" fmla="*/ 30 w 435"/>
                  <a:gd name="T5" fmla="*/ 42 h 42"/>
                  <a:gd name="T6" fmla="*/ 0 w 435"/>
                  <a:gd name="T7" fmla="*/ 15 h 42"/>
                  <a:gd name="T8" fmla="*/ 435 w 435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5"/>
                  <a:gd name="T16" fmla="*/ 0 h 42"/>
                  <a:gd name="T17" fmla="*/ 435 w 435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5" h="42">
                    <a:moveTo>
                      <a:pt x="435" y="0"/>
                    </a:moveTo>
                    <a:lnTo>
                      <a:pt x="393" y="30"/>
                    </a:lnTo>
                    <a:lnTo>
                      <a:pt x="30" y="42"/>
                    </a:lnTo>
                    <a:lnTo>
                      <a:pt x="0" y="15"/>
                    </a:lnTo>
                    <a:lnTo>
                      <a:pt x="43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165616"/>
                  </a:gs>
                  <a:gs pos="100000">
                    <a:srgbClr val="33CC3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512" name="Freeform 319">
                <a:extLst>
                  <a:ext uri="{FF2B5EF4-FFF2-40B4-BE49-F238E27FC236}">
                    <a16:creationId xmlns:a16="http://schemas.microsoft.com/office/drawing/2014/main" id="{D8F77CCF-5B91-393E-96D8-57B82485C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5" y="2358"/>
                <a:ext cx="399" cy="36"/>
              </a:xfrm>
              <a:custGeom>
                <a:avLst/>
                <a:gdLst>
                  <a:gd name="T0" fmla="*/ 33 w 399"/>
                  <a:gd name="T1" fmla="*/ 6 h 36"/>
                  <a:gd name="T2" fmla="*/ 0 w 399"/>
                  <a:gd name="T3" fmla="*/ 36 h 36"/>
                  <a:gd name="T4" fmla="*/ 399 w 399"/>
                  <a:gd name="T5" fmla="*/ 27 h 36"/>
                  <a:gd name="T6" fmla="*/ 363 w 399"/>
                  <a:gd name="T7" fmla="*/ 0 h 36"/>
                  <a:gd name="T8" fmla="*/ 33 w 399"/>
                  <a:gd name="T9" fmla="*/ 6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9"/>
                  <a:gd name="T16" fmla="*/ 0 h 36"/>
                  <a:gd name="T17" fmla="*/ 399 w 399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9" h="36">
                    <a:moveTo>
                      <a:pt x="33" y="6"/>
                    </a:moveTo>
                    <a:lnTo>
                      <a:pt x="0" y="36"/>
                    </a:lnTo>
                    <a:lnTo>
                      <a:pt x="399" y="27"/>
                    </a:lnTo>
                    <a:lnTo>
                      <a:pt x="363" y="0"/>
                    </a:lnTo>
                    <a:lnTo>
                      <a:pt x="33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33CC33"/>
                  </a:gs>
                  <a:gs pos="100000">
                    <a:srgbClr val="16561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513" name="Freeform 320">
                <a:extLst>
                  <a:ext uri="{FF2B5EF4-FFF2-40B4-BE49-F238E27FC236}">
                    <a16:creationId xmlns:a16="http://schemas.microsoft.com/office/drawing/2014/main" id="{C3C4587E-5A54-C4FB-B8CE-8A3EF5EBB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" y="2382"/>
                <a:ext cx="390" cy="30"/>
              </a:xfrm>
              <a:custGeom>
                <a:avLst/>
                <a:gdLst>
                  <a:gd name="T0" fmla="*/ 0 w 390"/>
                  <a:gd name="T1" fmla="*/ 6 h 30"/>
                  <a:gd name="T2" fmla="*/ 33 w 390"/>
                  <a:gd name="T3" fmla="*/ 30 h 30"/>
                  <a:gd name="T4" fmla="*/ 357 w 390"/>
                  <a:gd name="T5" fmla="*/ 27 h 30"/>
                  <a:gd name="T6" fmla="*/ 390 w 390"/>
                  <a:gd name="T7" fmla="*/ 0 h 30"/>
                  <a:gd name="T8" fmla="*/ 0 w 390"/>
                  <a:gd name="T9" fmla="*/ 6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0"/>
                  <a:gd name="T16" fmla="*/ 0 h 30"/>
                  <a:gd name="T17" fmla="*/ 390 w 39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0" h="30">
                    <a:moveTo>
                      <a:pt x="0" y="6"/>
                    </a:moveTo>
                    <a:lnTo>
                      <a:pt x="33" y="30"/>
                    </a:lnTo>
                    <a:lnTo>
                      <a:pt x="357" y="27"/>
                    </a:lnTo>
                    <a:lnTo>
                      <a:pt x="39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40E04"/>
                  </a:gs>
                  <a:gs pos="100000">
                    <a:srgbClr val="33CC3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514" name="Rectangle 321">
                <a:extLst>
                  <a:ext uri="{FF2B5EF4-FFF2-40B4-BE49-F238E27FC236}">
                    <a16:creationId xmlns:a16="http://schemas.microsoft.com/office/drawing/2014/main" id="{348E5762-2742-7489-6D55-0F8847D1C6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7" y="2412"/>
                <a:ext cx="312" cy="87"/>
              </a:xfrm>
              <a:prstGeom prst="rect">
                <a:avLst/>
              </a:prstGeom>
              <a:gradFill rotWithShape="0">
                <a:gsLst>
                  <a:gs pos="0">
                    <a:srgbClr val="33CC33"/>
                  </a:gs>
                  <a:gs pos="50000">
                    <a:srgbClr val="186018"/>
                  </a:gs>
                  <a:gs pos="100000">
                    <a:srgbClr val="33CC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1515" name="Freeform 322">
                <a:extLst>
                  <a:ext uri="{FF2B5EF4-FFF2-40B4-BE49-F238E27FC236}">
                    <a16:creationId xmlns:a16="http://schemas.microsoft.com/office/drawing/2014/main" id="{7294C3E2-E4CC-B348-A67D-9A42423BC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" y="2496"/>
                <a:ext cx="312" cy="90"/>
              </a:xfrm>
              <a:custGeom>
                <a:avLst/>
                <a:gdLst>
                  <a:gd name="T0" fmla="*/ 0 w 312"/>
                  <a:gd name="T1" fmla="*/ 0 h 90"/>
                  <a:gd name="T2" fmla="*/ 312 w 312"/>
                  <a:gd name="T3" fmla="*/ 0 h 90"/>
                  <a:gd name="T4" fmla="*/ 150 w 312"/>
                  <a:gd name="T5" fmla="*/ 90 h 90"/>
                  <a:gd name="T6" fmla="*/ 0 w 312"/>
                  <a:gd name="T7" fmla="*/ 0 h 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"/>
                  <a:gd name="T13" fmla="*/ 0 h 90"/>
                  <a:gd name="T14" fmla="*/ 312 w 312"/>
                  <a:gd name="T15" fmla="*/ 90 h 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" h="90">
                    <a:moveTo>
                      <a:pt x="0" y="0"/>
                    </a:moveTo>
                    <a:lnTo>
                      <a:pt x="312" y="0"/>
                    </a:lnTo>
                    <a:lnTo>
                      <a:pt x="150" y="9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33CC33"/>
                  </a:gs>
                  <a:gs pos="50000">
                    <a:srgbClr val="238B23"/>
                  </a:gs>
                  <a:gs pos="100000">
                    <a:srgbClr val="33CC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1451" name="Group 323">
              <a:extLst>
                <a:ext uri="{FF2B5EF4-FFF2-40B4-BE49-F238E27FC236}">
                  <a16:creationId xmlns:a16="http://schemas.microsoft.com/office/drawing/2014/main" id="{3E04EC6B-FFFE-7049-8945-0ECA00F330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9" y="1166"/>
              <a:ext cx="1374" cy="525"/>
              <a:chOff x="2037" y="1377"/>
              <a:chExt cx="1374" cy="525"/>
            </a:xfrm>
          </p:grpSpPr>
          <p:sp>
            <p:nvSpPr>
              <p:cNvPr id="61494" name="Rectangle 324">
                <a:extLst>
                  <a:ext uri="{FF2B5EF4-FFF2-40B4-BE49-F238E27FC236}">
                    <a16:creationId xmlns:a16="http://schemas.microsoft.com/office/drawing/2014/main" id="{BAFEDCF2-2F06-4254-4432-91E70A0507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7" y="1380"/>
                <a:ext cx="1374" cy="522"/>
              </a:xfrm>
              <a:prstGeom prst="rect">
                <a:avLst/>
              </a:prstGeom>
              <a:solidFill>
                <a:srgbClr val="FF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1495" name="Line 325">
                <a:extLst>
                  <a:ext uri="{FF2B5EF4-FFF2-40B4-BE49-F238E27FC236}">
                    <a16:creationId xmlns:a16="http://schemas.microsoft.com/office/drawing/2014/main" id="{ED7532BA-E36A-E983-CF65-920B027DA8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5" y="1380"/>
                <a:ext cx="522" cy="5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496" name="Line 326">
                <a:extLst>
                  <a:ext uri="{FF2B5EF4-FFF2-40B4-BE49-F238E27FC236}">
                    <a16:creationId xmlns:a16="http://schemas.microsoft.com/office/drawing/2014/main" id="{DFD23BD1-41FB-47C2-9ABF-B2AD59F68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0" y="1380"/>
                <a:ext cx="522" cy="5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497" name="Line 327">
                <a:extLst>
                  <a:ext uri="{FF2B5EF4-FFF2-40B4-BE49-F238E27FC236}">
                    <a16:creationId xmlns:a16="http://schemas.microsoft.com/office/drawing/2014/main" id="{196A9BA6-615F-8BFC-1DCB-AE0D743F22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5" y="1380"/>
                <a:ext cx="519" cy="5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498" name="Line 328">
                <a:extLst>
                  <a:ext uri="{FF2B5EF4-FFF2-40B4-BE49-F238E27FC236}">
                    <a16:creationId xmlns:a16="http://schemas.microsoft.com/office/drawing/2014/main" id="{CA7CCF31-FF87-B45D-D9AF-D45E94DB2D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4" y="1380"/>
                <a:ext cx="522" cy="5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499" name="Line 329">
                <a:extLst>
                  <a:ext uri="{FF2B5EF4-FFF2-40B4-BE49-F238E27FC236}">
                    <a16:creationId xmlns:a16="http://schemas.microsoft.com/office/drawing/2014/main" id="{473B2C01-C50F-9D27-482C-FD5008E1B6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6" y="1380"/>
                <a:ext cx="522" cy="5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500" name="Line 330">
                <a:extLst>
                  <a:ext uri="{FF2B5EF4-FFF2-40B4-BE49-F238E27FC236}">
                    <a16:creationId xmlns:a16="http://schemas.microsoft.com/office/drawing/2014/main" id="{AE1C8BD0-5FBD-2DC5-B2AE-438C4CB776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9" y="1380"/>
                <a:ext cx="456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501" name="Line 331">
                <a:extLst>
                  <a:ext uri="{FF2B5EF4-FFF2-40B4-BE49-F238E27FC236}">
                    <a16:creationId xmlns:a16="http://schemas.microsoft.com/office/drawing/2014/main" id="{B9AED249-15A5-C649-04A2-2E1923DC69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9" y="1380"/>
                <a:ext cx="309" cy="3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502" name="Line 332">
                <a:extLst>
                  <a:ext uri="{FF2B5EF4-FFF2-40B4-BE49-F238E27FC236}">
                    <a16:creationId xmlns:a16="http://schemas.microsoft.com/office/drawing/2014/main" id="{2B9C5F92-0DEB-AB86-2275-2FF22252BA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8" y="1377"/>
                <a:ext cx="153" cy="15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503" name="Line 333">
                <a:extLst>
                  <a:ext uri="{FF2B5EF4-FFF2-40B4-BE49-F238E27FC236}">
                    <a16:creationId xmlns:a16="http://schemas.microsoft.com/office/drawing/2014/main" id="{3E168588-DC08-154E-EDF9-314DCE0507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0" y="1434"/>
                <a:ext cx="465" cy="46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504" name="Line 334">
                <a:extLst>
                  <a:ext uri="{FF2B5EF4-FFF2-40B4-BE49-F238E27FC236}">
                    <a16:creationId xmlns:a16="http://schemas.microsoft.com/office/drawing/2014/main" id="{AEE577C2-E758-AF89-99DD-8273502610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0" y="1587"/>
                <a:ext cx="315" cy="31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505" name="Line 335">
                <a:extLst>
                  <a:ext uri="{FF2B5EF4-FFF2-40B4-BE49-F238E27FC236}">
                    <a16:creationId xmlns:a16="http://schemas.microsoft.com/office/drawing/2014/main" id="{88AD301E-05E1-06E3-18D9-2808E53035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0" y="1731"/>
                <a:ext cx="168" cy="1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506" name="Line 336">
                <a:extLst>
                  <a:ext uri="{FF2B5EF4-FFF2-40B4-BE49-F238E27FC236}">
                    <a16:creationId xmlns:a16="http://schemas.microsoft.com/office/drawing/2014/main" id="{9E5529D9-8EC3-AEE4-7A71-C1D59F5922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0" y="1875"/>
                <a:ext cx="21" cy="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50865" name="Freeform 337">
              <a:extLst>
                <a:ext uri="{FF2B5EF4-FFF2-40B4-BE49-F238E27FC236}">
                  <a16:creationId xmlns:a16="http://schemas.microsoft.com/office/drawing/2014/main" id="{8A4BB1ED-A536-CFEB-CAE0-F42034442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" y="695"/>
              <a:ext cx="405" cy="51"/>
            </a:xfrm>
            <a:custGeom>
              <a:avLst/>
              <a:gdLst>
                <a:gd name="T0" fmla="*/ 45 w 405"/>
                <a:gd name="T1" fmla="*/ 0 h 51"/>
                <a:gd name="T2" fmla="*/ 0 w 405"/>
                <a:gd name="T3" fmla="*/ 30 h 51"/>
                <a:gd name="T4" fmla="*/ 405 w 405"/>
                <a:gd name="T5" fmla="*/ 51 h 51"/>
                <a:gd name="T6" fmla="*/ 351 w 405"/>
                <a:gd name="T7" fmla="*/ 15 h 51"/>
                <a:gd name="T8" fmla="*/ 45 w 405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51">
                  <a:moveTo>
                    <a:pt x="45" y="0"/>
                  </a:moveTo>
                  <a:lnTo>
                    <a:pt x="0" y="30"/>
                  </a:lnTo>
                  <a:lnTo>
                    <a:pt x="405" y="51"/>
                  </a:lnTo>
                  <a:lnTo>
                    <a:pt x="351" y="15"/>
                  </a:lnTo>
                  <a:lnTo>
                    <a:pt x="4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just">
                <a:spcBef>
                  <a:spcPct val="50000"/>
                </a:spcBef>
                <a:defRPr/>
              </a:pPr>
              <a:endParaRPr lang="zh-CN" altLang="en-US"/>
            </a:p>
          </p:txBody>
        </p:sp>
        <p:sp>
          <p:nvSpPr>
            <p:cNvPr id="150866" name="Freeform 338">
              <a:extLst>
                <a:ext uri="{FF2B5EF4-FFF2-40B4-BE49-F238E27FC236}">
                  <a16:creationId xmlns:a16="http://schemas.microsoft.com/office/drawing/2014/main" id="{EA159853-B10A-EF4F-EF0A-03A6982F5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" y="665"/>
              <a:ext cx="399" cy="51"/>
            </a:xfrm>
            <a:custGeom>
              <a:avLst/>
              <a:gdLst>
                <a:gd name="T0" fmla="*/ 0 w 399"/>
                <a:gd name="T1" fmla="*/ 0 h 51"/>
                <a:gd name="T2" fmla="*/ 36 w 399"/>
                <a:gd name="T3" fmla="*/ 36 h 51"/>
                <a:gd name="T4" fmla="*/ 366 w 399"/>
                <a:gd name="T5" fmla="*/ 51 h 51"/>
                <a:gd name="T6" fmla="*/ 399 w 399"/>
                <a:gd name="T7" fmla="*/ 21 h 51"/>
                <a:gd name="T8" fmla="*/ 0 w 399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" h="51">
                  <a:moveTo>
                    <a:pt x="0" y="0"/>
                  </a:moveTo>
                  <a:lnTo>
                    <a:pt x="36" y="36"/>
                  </a:lnTo>
                  <a:lnTo>
                    <a:pt x="366" y="51"/>
                  </a:lnTo>
                  <a:lnTo>
                    <a:pt x="399" y="2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just">
                <a:spcBef>
                  <a:spcPct val="50000"/>
                </a:spcBef>
                <a:defRPr/>
              </a:pPr>
              <a:endParaRPr lang="zh-CN" altLang="en-US"/>
            </a:p>
          </p:txBody>
        </p:sp>
        <p:sp>
          <p:nvSpPr>
            <p:cNvPr id="150867" name="Freeform 339">
              <a:extLst>
                <a:ext uri="{FF2B5EF4-FFF2-40B4-BE49-F238E27FC236}">
                  <a16:creationId xmlns:a16="http://schemas.microsoft.com/office/drawing/2014/main" id="{8DA6F67C-4ECD-9CA2-C377-C249F8295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" y="650"/>
              <a:ext cx="393" cy="39"/>
            </a:xfrm>
            <a:custGeom>
              <a:avLst/>
              <a:gdLst>
                <a:gd name="T0" fmla="*/ 393 w 393"/>
                <a:gd name="T1" fmla="*/ 39 h 39"/>
                <a:gd name="T2" fmla="*/ 345 w 393"/>
                <a:gd name="T3" fmla="*/ 3 h 39"/>
                <a:gd name="T4" fmla="*/ 30 w 393"/>
                <a:gd name="T5" fmla="*/ 0 h 39"/>
                <a:gd name="T6" fmla="*/ 0 w 393"/>
                <a:gd name="T7" fmla="*/ 21 h 39"/>
                <a:gd name="T8" fmla="*/ 393 w 393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39">
                  <a:moveTo>
                    <a:pt x="393" y="39"/>
                  </a:moveTo>
                  <a:lnTo>
                    <a:pt x="345" y="3"/>
                  </a:lnTo>
                  <a:lnTo>
                    <a:pt x="30" y="0"/>
                  </a:lnTo>
                  <a:lnTo>
                    <a:pt x="0" y="21"/>
                  </a:lnTo>
                  <a:lnTo>
                    <a:pt x="393" y="39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70588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just">
                <a:spcBef>
                  <a:spcPct val="50000"/>
                </a:spcBef>
                <a:defRPr/>
              </a:pPr>
              <a:endParaRPr lang="zh-CN" altLang="en-US"/>
            </a:p>
          </p:txBody>
        </p:sp>
        <p:sp>
          <p:nvSpPr>
            <p:cNvPr id="150868" name="Freeform 340">
              <a:extLst>
                <a:ext uri="{FF2B5EF4-FFF2-40B4-BE49-F238E27FC236}">
                  <a16:creationId xmlns:a16="http://schemas.microsoft.com/office/drawing/2014/main" id="{BC2F4B07-C38E-C398-FB97-27BC27131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6" y="719"/>
              <a:ext cx="408" cy="48"/>
            </a:xfrm>
            <a:custGeom>
              <a:avLst/>
              <a:gdLst>
                <a:gd name="T0" fmla="*/ 0 w 408"/>
                <a:gd name="T1" fmla="*/ 0 h 48"/>
                <a:gd name="T2" fmla="*/ 63 w 408"/>
                <a:gd name="T3" fmla="*/ 48 h 48"/>
                <a:gd name="T4" fmla="*/ 381 w 408"/>
                <a:gd name="T5" fmla="*/ 48 h 48"/>
                <a:gd name="T6" fmla="*/ 408 w 408"/>
                <a:gd name="T7" fmla="*/ 21 h 48"/>
                <a:gd name="T8" fmla="*/ 0 w 40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8" h="48">
                  <a:moveTo>
                    <a:pt x="0" y="0"/>
                  </a:moveTo>
                  <a:lnTo>
                    <a:pt x="63" y="48"/>
                  </a:lnTo>
                  <a:lnTo>
                    <a:pt x="381" y="48"/>
                  </a:lnTo>
                  <a:lnTo>
                    <a:pt x="408" y="2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just">
                <a:spcBef>
                  <a:spcPct val="50000"/>
                </a:spcBef>
                <a:defRPr/>
              </a:pPr>
              <a:endParaRPr lang="zh-CN" altLang="en-US"/>
            </a:p>
          </p:txBody>
        </p:sp>
        <p:sp>
          <p:nvSpPr>
            <p:cNvPr id="150869" name="Freeform 341">
              <a:extLst>
                <a:ext uri="{FF2B5EF4-FFF2-40B4-BE49-F238E27FC236}">
                  <a16:creationId xmlns:a16="http://schemas.microsoft.com/office/drawing/2014/main" id="{74720FB4-FC2B-0CDD-AC51-FE49AD6B6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743"/>
              <a:ext cx="384" cy="33"/>
            </a:xfrm>
            <a:custGeom>
              <a:avLst/>
              <a:gdLst>
                <a:gd name="T0" fmla="*/ 33 w 384"/>
                <a:gd name="T1" fmla="*/ 0 h 33"/>
                <a:gd name="T2" fmla="*/ 0 w 384"/>
                <a:gd name="T3" fmla="*/ 33 h 33"/>
                <a:gd name="T4" fmla="*/ 384 w 384"/>
                <a:gd name="T5" fmla="*/ 30 h 33"/>
                <a:gd name="T6" fmla="*/ 366 w 384"/>
                <a:gd name="T7" fmla="*/ 15 h 33"/>
                <a:gd name="T8" fmla="*/ 33 w 38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33">
                  <a:moveTo>
                    <a:pt x="33" y="0"/>
                  </a:moveTo>
                  <a:lnTo>
                    <a:pt x="0" y="33"/>
                  </a:lnTo>
                  <a:lnTo>
                    <a:pt x="384" y="30"/>
                  </a:lnTo>
                  <a:lnTo>
                    <a:pt x="366" y="15"/>
                  </a:lnTo>
                  <a:lnTo>
                    <a:pt x="3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just">
                <a:spcBef>
                  <a:spcPct val="50000"/>
                </a:spcBef>
                <a:defRPr/>
              </a:pPr>
              <a:endParaRPr lang="zh-CN" altLang="en-US"/>
            </a:p>
          </p:txBody>
        </p:sp>
        <p:sp>
          <p:nvSpPr>
            <p:cNvPr id="61457" name="Freeform 342">
              <a:extLst>
                <a:ext uri="{FF2B5EF4-FFF2-40B4-BE49-F238E27FC236}">
                  <a16:creationId xmlns:a16="http://schemas.microsoft.com/office/drawing/2014/main" id="{D85C4F4D-DA87-886D-6E09-0406C8F06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770"/>
              <a:ext cx="216" cy="360"/>
            </a:xfrm>
            <a:custGeom>
              <a:avLst/>
              <a:gdLst>
                <a:gd name="T0" fmla="*/ 0 w 216"/>
                <a:gd name="T1" fmla="*/ 442 h 342"/>
                <a:gd name="T2" fmla="*/ 0 w 216"/>
                <a:gd name="T3" fmla="*/ 43 h 342"/>
                <a:gd name="T4" fmla="*/ 53 w 216"/>
                <a:gd name="T5" fmla="*/ 3 h 342"/>
                <a:gd name="T6" fmla="*/ 99 w 216"/>
                <a:gd name="T7" fmla="*/ 0 h 342"/>
                <a:gd name="T8" fmla="*/ 156 w 216"/>
                <a:gd name="T9" fmla="*/ 9 h 342"/>
                <a:gd name="T10" fmla="*/ 198 w 216"/>
                <a:gd name="T11" fmla="*/ 40 h 342"/>
                <a:gd name="T12" fmla="*/ 216 w 216"/>
                <a:gd name="T13" fmla="*/ 66 h 342"/>
                <a:gd name="T14" fmla="*/ 216 w 216"/>
                <a:gd name="T15" fmla="*/ 442 h 342"/>
                <a:gd name="T16" fmla="*/ 0 w 216"/>
                <a:gd name="T17" fmla="*/ 442 h 3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"/>
                <a:gd name="T28" fmla="*/ 0 h 342"/>
                <a:gd name="T29" fmla="*/ 216 w 216"/>
                <a:gd name="T30" fmla="*/ 342 h 3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" h="342">
                  <a:moveTo>
                    <a:pt x="0" y="342"/>
                  </a:moveTo>
                  <a:lnTo>
                    <a:pt x="0" y="33"/>
                  </a:lnTo>
                  <a:lnTo>
                    <a:pt x="53" y="3"/>
                  </a:lnTo>
                  <a:lnTo>
                    <a:pt x="99" y="0"/>
                  </a:lnTo>
                  <a:lnTo>
                    <a:pt x="156" y="9"/>
                  </a:lnTo>
                  <a:lnTo>
                    <a:pt x="198" y="30"/>
                  </a:lnTo>
                  <a:lnTo>
                    <a:pt x="216" y="51"/>
                  </a:lnTo>
                  <a:lnTo>
                    <a:pt x="216" y="342"/>
                  </a:lnTo>
                  <a:lnTo>
                    <a:pt x="0" y="342"/>
                  </a:lnTo>
                  <a:close/>
                </a:path>
              </a:pathLst>
            </a:custGeom>
            <a:gradFill rotWithShape="0">
              <a:gsLst>
                <a:gs pos="0">
                  <a:srgbClr val="2061A2"/>
                </a:gs>
                <a:gs pos="50000">
                  <a:srgbClr val="3399FF"/>
                </a:gs>
                <a:gs pos="100000">
                  <a:srgbClr val="2061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58" name="Freeform 343">
              <a:extLst>
                <a:ext uri="{FF2B5EF4-FFF2-40B4-BE49-F238E27FC236}">
                  <a16:creationId xmlns:a16="http://schemas.microsoft.com/office/drawing/2014/main" id="{7C469121-979B-A5C0-702F-7E49CC1BD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" y="770"/>
              <a:ext cx="405" cy="354"/>
            </a:xfrm>
            <a:custGeom>
              <a:avLst/>
              <a:gdLst>
                <a:gd name="T0" fmla="*/ 0 w 405"/>
                <a:gd name="T1" fmla="*/ 406 h 342"/>
                <a:gd name="T2" fmla="*/ 0 w 405"/>
                <a:gd name="T3" fmla="*/ 55 h 342"/>
                <a:gd name="T4" fmla="*/ 43 w 405"/>
                <a:gd name="T5" fmla="*/ 32 h 342"/>
                <a:gd name="T6" fmla="*/ 100 w 405"/>
                <a:gd name="T7" fmla="*/ 12 h 342"/>
                <a:gd name="T8" fmla="*/ 174 w 405"/>
                <a:gd name="T9" fmla="*/ 0 h 342"/>
                <a:gd name="T10" fmla="*/ 243 w 405"/>
                <a:gd name="T11" fmla="*/ 0 h 342"/>
                <a:gd name="T12" fmla="*/ 314 w 405"/>
                <a:gd name="T13" fmla="*/ 20 h 342"/>
                <a:gd name="T14" fmla="*/ 381 w 405"/>
                <a:gd name="T15" fmla="*/ 29 h 342"/>
                <a:gd name="T16" fmla="*/ 405 w 405"/>
                <a:gd name="T17" fmla="*/ 41 h 342"/>
                <a:gd name="T18" fmla="*/ 405 w 405"/>
                <a:gd name="T19" fmla="*/ 406 h 342"/>
                <a:gd name="T20" fmla="*/ 0 w 405"/>
                <a:gd name="T21" fmla="*/ 406 h 3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5"/>
                <a:gd name="T34" fmla="*/ 0 h 342"/>
                <a:gd name="T35" fmla="*/ 405 w 405"/>
                <a:gd name="T36" fmla="*/ 342 h 3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5" h="342">
                  <a:moveTo>
                    <a:pt x="0" y="342"/>
                  </a:moveTo>
                  <a:lnTo>
                    <a:pt x="0" y="45"/>
                  </a:lnTo>
                  <a:lnTo>
                    <a:pt x="43" y="27"/>
                  </a:lnTo>
                  <a:lnTo>
                    <a:pt x="100" y="12"/>
                  </a:lnTo>
                  <a:lnTo>
                    <a:pt x="174" y="0"/>
                  </a:lnTo>
                  <a:lnTo>
                    <a:pt x="243" y="0"/>
                  </a:lnTo>
                  <a:lnTo>
                    <a:pt x="314" y="15"/>
                  </a:lnTo>
                  <a:lnTo>
                    <a:pt x="381" y="24"/>
                  </a:lnTo>
                  <a:lnTo>
                    <a:pt x="405" y="36"/>
                  </a:lnTo>
                  <a:lnTo>
                    <a:pt x="405" y="342"/>
                  </a:lnTo>
                  <a:lnTo>
                    <a:pt x="0" y="342"/>
                  </a:lnTo>
                  <a:close/>
                </a:path>
              </a:pathLst>
            </a:custGeom>
            <a:gradFill rotWithShape="0">
              <a:gsLst>
                <a:gs pos="0">
                  <a:srgbClr val="2570BA"/>
                </a:gs>
                <a:gs pos="50000">
                  <a:srgbClr val="3399FF"/>
                </a:gs>
                <a:gs pos="100000">
                  <a:srgbClr val="2570B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59" name="Freeform 344">
              <a:extLst>
                <a:ext uri="{FF2B5EF4-FFF2-40B4-BE49-F238E27FC236}">
                  <a16:creationId xmlns:a16="http://schemas.microsoft.com/office/drawing/2014/main" id="{358E79CD-2E10-AD24-6A00-2CCE32518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764"/>
              <a:ext cx="219" cy="357"/>
            </a:xfrm>
            <a:custGeom>
              <a:avLst/>
              <a:gdLst>
                <a:gd name="T0" fmla="*/ 0 w 219"/>
                <a:gd name="T1" fmla="*/ 357 h 357"/>
                <a:gd name="T2" fmla="*/ 0 w 219"/>
                <a:gd name="T3" fmla="*/ 36 h 357"/>
                <a:gd name="T4" fmla="*/ 33 w 219"/>
                <a:gd name="T5" fmla="*/ 18 h 357"/>
                <a:gd name="T6" fmla="*/ 81 w 219"/>
                <a:gd name="T7" fmla="*/ 9 h 357"/>
                <a:gd name="T8" fmla="*/ 117 w 219"/>
                <a:gd name="T9" fmla="*/ 0 h 357"/>
                <a:gd name="T10" fmla="*/ 153 w 219"/>
                <a:gd name="T11" fmla="*/ 3 h 357"/>
                <a:gd name="T12" fmla="*/ 219 w 219"/>
                <a:gd name="T13" fmla="*/ 41 h 357"/>
                <a:gd name="T14" fmla="*/ 219 w 219"/>
                <a:gd name="T15" fmla="*/ 354 h 357"/>
                <a:gd name="T16" fmla="*/ 0 w 219"/>
                <a:gd name="T17" fmla="*/ 357 h 3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9"/>
                <a:gd name="T28" fmla="*/ 0 h 357"/>
                <a:gd name="T29" fmla="*/ 219 w 219"/>
                <a:gd name="T30" fmla="*/ 357 h 3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9" h="357">
                  <a:moveTo>
                    <a:pt x="0" y="357"/>
                  </a:moveTo>
                  <a:lnTo>
                    <a:pt x="0" y="36"/>
                  </a:lnTo>
                  <a:lnTo>
                    <a:pt x="33" y="18"/>
                  </a:lnTo>
                  <a:lnTo>
                    <a:pt x="81" y="9"/>
                  </a:lnTo>
                  <a:lnTo>
                    <a:pt x="117" y="0"/>
                  </a:lnTo>
                  <a:lnTo>
                    <a:pt x="153" y="3"/>
                  </a:lnTo>
                  <a:lnTo>
                    <a:pt x="219" y="41"/>
                  </a:lnTo>
                  <a:lnTo>
                    <a:pt x="219" y="354"/>
                  </a:lnTo>
                  <a:lnTo>
                    <a:pt x="0" y="357"/>
                  </a:lnTo>
                  <a:close/>
                </a:path>
              </a:pathLst>
            </a:custGeom>
            <a:gradFill rotWithShape="0">
              <a:gsLst>
                <a:gs pos="0">
                  <a:srgbClr val="2061A2"/>
                </a:gs>
                <a:gs pos="50000">
                  <a:srgbClr val="3399FF"/>
                </a:gs>
                <a:gs pos="100000">
                  <a:srgbClr val="2061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60" name="Rectangle 345">
              <a:extLst>
                <a:ext uri="{FF2B5EF4-FFF2-40B4-BE49-F238E27FC236}">
                  <a16:creationId xmlns:a16="http://schemas.microsoft.com/office/drawing/2014/main" id="{63FA5334-75BB-06D1-B764-8880D485F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4" y="1172"/>
              <a:ext cx="480" cy="516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61461" name="Group 346">
              <a:extLst>
                <a:ext uri="{FF2B5EF4-FFF2-40B4-BE49-F238E27FC236}">
                  <a16:creationId xmlns:a16="http://schemas.microsoft.com/office/drawing/2014/main" id="{034B6BBB-E434-8110-CDCD-8FF57A9924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5" y="1721"/>
              <a:ext cx="435" cy="84"/>
              <a:chOff x="2490" y="1932"/>
              <a:chExt cx="435" cy="84"/>
            </a:xfrm>
          </p:grpSpPr>
          <p:sp>
            <p:nvSpPr>
              <p:cNvPr id="150875" name="Freeform 347">
                <a:extLst>
                  <a:ext uri="{FF2B5EF4-FFF2-40B4-BE49-F238E27FC236}">
                    <a16:creationId xmlns:a16="http://schemas.microsoft.com/office/drawing/2014/main" id="{15C4F7D5-2E97-881C-6792-B6AA50A0EC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0" y="1932"/>
                <a:ext cx="432" cy="63"/>
              </a:xfrm>
              <a:custGeom>
                <a:avLst/>
                <a:gdLst>
                  <a:gd name="T0" fmla="*/ 48 w 432"/>
                  <a:gd name="T1" fmla="*/ 0 h 63"/>
                  <a:gd name="T2" fmla="*/ 0 w 432"/>
                  <a:gd name="T3" fmla="*/ 27 h 63"/>
                  <a:gd name="T4" fmla="*/ 432 w 432"/>
                  <a:gd name="T5" fmla="*/ 63 h 63"/>
                  <a:gd name="T6" fmla="*/ 384 w 432"/>
                  <a:gd name="T7" fmla="*/ 27 h 63"/>
                  <a:gd name="T8" fmla="*/ 48 w 432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63">
                    <a:moveTo>
                      <a:pt x="48" y="0"/>
                    </a:moveTo>
                    <a:lnTo>
                      <a:pt x="0" y="27"/>
                    </a:lnTo>
                    <a:lnTo>
                      <a:pt x="432" y="63"/>
                    </a:lnTo>
                    <a:lnTo>
                      <a:pt x="384" y="27"/>
                    </a:lnTo>
                    <a:lnTo>
                      <a:pt x="4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just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150876" name="Freeform 348">
                <a:extLst>
                  <a:ext uri="{FF2B5EF4-FFF2-40B4-BE49-F238E27FC236}">
                    <a16:creationId xmlns:a16="http://schemas.microsoft.com/office/drawing/2014/main" id="{FCB0476F-E08A-936C-5D47-B6355B24A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0" y="1950"/>
                <a:ext cx="435" cy="66"/>
              </a:xfrm>
              <a:custGeom>
                <a:avLst/>
                <a:gdLst>
                  <a:gd name="T0" fmla="*/ 0 w 435"/>
                  <a:gd name="T1" fmla="*/ 0 h 66"/>
                  <a:gd name="T2" fmla="*/ 435 w 435"/>
                  <a:gd name="T3" fmla="*/ 39 h 66"/>
                  <a:gd name="T4" fmla="*/ 375 w 435"/>
                  <a:gd name="T5" fmla="*/ 66 h 66"/>
                  <a:gd name="T6" fmla="*/ 39 w 435"/>
                  <a:gd name="T7" fmla="*/ 39 h 66"/>
                  <a:gd name="T8" fmla="*/ 0 w 435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66">
                    <a:moveTo>
                      <a:pt x="0" y="0"/>
                    </a:moveTo>
                    <a:lnTo>
                      <a:pt x="435" y="39"/>
                    </a:lnTo>
                    <a:lnTo>
                      <a:pt x="375" y="66"/>
                    </a:lnTo>
                    <a:lnTo>
                      <a:pt x="39" y="39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189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just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</p:grpSp>
        <p:grpSp>
          <p:nvGrpSpPr>
            <p:cNvPr id="61462" name="Group 349">
              <a:extLst>
                <a:ext uri="{FF2B5EF4-FFF2-40B4-BE49-F238E27FC236}">
                  <a16:creationId xmlns:a16="http://schemas.microsoft.com/office/drawing/2014/main" id="{2DBCE6A6-83D8-3387-7110-966B8A5DE1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8" y="1774"/>
              <a:ext cx="435" cy="84"/>
              <a:chOff x="2490" y="1989"/>
              <a:chExt cx="435" cy="84"/>
            </a:xfrm>
          </p:grpSpPr>
          <p:sp>
            <p:nvSpPr>
              <p:cNvPr id="150878" name="Freeform 350">
                <a:extLst>
                  <a:ext uri="{FF2B5EF4-FFF2-40B4-BE49-F238E27FC236}">
                    <a16:creationId xmlns:a16="http://schemas.microsoft.com/office/drawing/2014/main" id="{924EA53E-DCC5-880D-415D-61A9CC5B1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0" y="1989"/>
                <a:ext cx="432" cy="63"/>
              </a:xfrm>
              <a:custGeom>
                <a:avLst/>
                <a:gdLst>
                  <a:gd name="T0" fmla="*/ 48 w 432"/>
                  <a:gd name="T1" fmla="*/ 0 h 63"/>
                  <a:gd name="T2" fmla="*/ 0 w 432"/>
                  <a:gd name="T3" fmla="*/ 27 h 63"/>
                  <a:gd name="T4" fmla="*/ 432 w 432"/>
                  <a:gd name="T5" fmla="*/ 63 h 63"/>
                  <a:gd name="T6" fmla="*/ 384 w 432"/>
                  <a:gd name="T7" fmla="*/ 27 h 63"/>
                  <a:gd name="T8" fmla="*/ 48 w 432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63">
                    <a:moveTo>
                      <a:pt x="48" y="0"/>
                    </a:moveTo>
                    <a:lnTo>
                      <a:pt x="0" y="27"/>
                    </a:lnTo>
                    <a:lnTo>
                      <a:pt x="432" y="63"/>
                    </a:lnTo>
                    <a:lnTo>
                      <a:pt x="384" y="27"/>
                    </a:lnTo>
                    <a:lnTo>
                      <a:pt x="4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just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150879" name="Freeform 351">
                <a:extLst>
                  <a:ext uri="{FF2B5EF4-FFF2-40B4-BE49-F238E27FC236}">
                    <a16:creationId xmlns:a16="http://schemas.microsoft.com/office/drawing/2014/main" id="{10C6126E-24D3-AF75-8E5B-58F2B9AB6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0" y="2007"/>
                <a:ext cx="435" cy="66"/>
              </a:xfrm>
              <a:custGeom>
                <a:avLst/>
                <a:gdLst>
                  <a:gd name="T0" fmla="*/ 0 w 435"/>
                  <a:gd name="T1" fmla="*/ 0 h 66"/>
                  <a:gd name="T2" fmla="*/ 435 w 435"/>
                  <a:gd name="T3" fmla="*/ 39 h 66"/>
                  <a:gd name="T4" fmla="*/ 375 w 435"/>
                  <a:gd name="T5" fmla="*/ 66 h 66"/>
                  <a:gd name="T6" fmla="*/ 39 w 435"/>
                  <a:gd name="T7" fmla="*/ 39 h 66"/>
                  <a:gd name="T8" fmla="*/ 0 w 435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66">
                    <a:moveTo>
                      <a:pt x="0" y="0"/>
                    </a:moveTo>
                    <a:lnTo>
                      <a:pt x="435" y="39"/>
                    </a:lnTo>
                    <a:lnTo>
                      <a:pt x="375" y="66"/>
                    </a:lnTo>
                    <a:lnTo>
                      <a:pt x="39" y="39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189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just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</p:grpSp>
        <p:grpSp>
          <p:nvGrpSpPr>
            <p:cNvPr id="61463" name="Group 352">
              <a:extLst>
                <a:ext uri="{FF2B5EF4-FFF2-40B4-BE49-F238E27FC236}">
                  <a16:creationId xmlns:a16="http://schemas.microsoft.com/office/drawing/2014/main" id="{FF9182A1-F74B-691A-ACA7-A6A5E468E9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2" y="1823"/>
              <a:ext cx="435" cy="90"/>
              <a:chOff x="2484" y="2034"/>
              <a:chExt cx="435" cy="90"/>
            </a:xfrm>
          </p:grpSpPr>
          <p:sp>
            <p:nvSpPr>
              <p:cNvPr id="150881" name="Freeform 353">
                <a:extLst>
                  <a:ext uri="{FF2B5EF4-FFF2-40B4-BE49-F238E27FC236}">
                    <a16:creationId xmlns:a16="http://schemas.microsoft.com/office/drawing/2014/main" id="{0C06BB20-7870-7905-3542-386FEF58F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" y="2034"/>
                <a:ext cx="432" cy="63"/>
              </a:xfrm>
              <a:custGeom>
                <a:avLst/>
                <a:gdLst>
                  <a:gd name="T0" fmla="*/ 48 w 432"/>
                  <a:gd name="T1" fmla="*/ 0 h 63"/>
                  <a:gd name="T2" fmla="*/ 0 w 432"/>
                  <a:gd name="T3" fmla="*/ 27 h 63"/>
                  <a:gd name="T4" fmla="*/ 432 w 432"/>
                  <a:gd name="T5" fmla="*/ 63 h 63"/>
                  <a:gd name="T6" fmla="*/ 384 w 432"/>
                  <a:gd name="T7" fmla="*/ 27 h 63"/>
                  <a:gd name="T8" fmla="*/ 48 w 432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63">
                    <a:moveTo>
                      <a:pt x="48" y="0"/>
                    </a:moveTo>
                    <a:lnTo>
                      <a:pt x="0" y="27"/>
                    </a:lnTo>
                    <a:lnTo>
                      <a:pt x="432" y="63"/>
                    </a:lnTo>
                    <a:lnTo>
                      <a:pt x="384" y="27"/>
                    </a:lnTo>
                    <a:lnTo>
                      <a:pt x="4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just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150882" name="Freeform 354">
                <a:extLst>
                  <a:ext uri="{FF2B5EF4-FFF2-40B4-BE49-F238E27FC236}">
                    <a16:creationId xmlns:a16="http://schemas.microsoft.com/office/drawing/2014/main" id="{707C3BA3-0DC9-4FAF-BFAD-32BA963E6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4" y="2058"/>
                <a:ext cx="435" cy="66"/>
              </a:xfrm>
              <a:custGeom>
                <a:avLst/>
                <a:gdLst>
                  <a:gd name="T0" fmla="*/ 0 w 435"/>
                  <a:gd name="T1" fmla="*/ 0 h 66"/>
                  <a:gd name="T2" fmla="*/ 435 w 435"/>
                  <a:gd name="T3" fmla="*/ 39 h 66"/>
                  <a:gd name="T4" fmla="*/ 375 w 435"/>
                  <a:gd name="T5" fmla="*/ 66 h 66"/>
                  <a:gd name="T6" fmla="*/ 39 w 435"/>
                  <a:gd name="T7" fmla="*/ 39 h 66"/>
                  <a:gd name="T8" fmla="*/ 0 w 435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66">
                    <a:moveTo>
                      <a:pt x="0" y="0"/>
                    </a:moveTo>
                    <a:lnTo>
                      <a:pt x="435" y="39"/>
                    </a:lnTo>
                    <a:lnTo>
                      <a:pt x="375" y="66"/>
                    </a:lnTo>
                    <a:lnTo>
                      <a:pt x="39" y="39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189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just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</p:grpSp>
        <p:sp>
          <p:nvSpPr>
            <p:cNvPr id="150883" name="Freeform 355">
              <a:extLst>
                <a:ext uri="{FF2B5EF4-FFF2-40B4-BE49-F238E27FC236}">
                  <a16:creationId xmlns:a16="http://schemas.microsoft.com/office/drawing/2014/main" id="{38E397DF-0E9C-8BA4-E1AC-5A8C82C6D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1880"/>
              <a:ext cx="432" cy="63"/>
            </a:xfrm>
            <a:custGeom>
              <a:avLst/>
              <a:gdLst>
                <a:gd name="T0" fmla="*/ 48 w 432"/>
                <a:gd name="T1" fmla="*/ 0 h 63"/>
                <a:gd name="T2" fmla="*/ 0 w 432"/>
                <a:gd name="T3" fmla="*/ 27 h 63"/>
                <a:gd name="T4" fmla="*/ 432 w 432"/>
                <a:gd name="T5" fmla="*/ 63 h 63"/>
                <a:gd name="T6" fmla="*/ 384 w 432"/>
                <a:gd name="T7" fmla="*/ 27 h 63"/>
                <a:gd name="T8" fmla="*/ 48 w 432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63">
                  <a:moveTo>
                    <a:pt x="48" y="0"/>
                  </a:moveTo>
                  <a:lnTo>
                    <a:pt x="0" y="27"/>
                  </a:lnTo>
                  <a:lnTo>
                    <a:pt x="432" y="63"/>
                  </a:lnTo>
                  <a:lnTo>
                    <a:pt x="384" y="27"/>
                  </a:lnTo>
                  <a:lnTo>
                    <a:pt x="48" y="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just">
                <a:spcBef>
                  <a:spcPct val="50000"/>
                </a:spcBef>
                <a:defRPr/>
              </a:pPr>
              <a:endParaRPr lang="zh-CN" altLang="en-US"/>
            </a:p>
          </p:txBody>
        </p:sp>
        <p:sp>
          <p:nvSpPr>
            <p:cNvPr id="150884" name="Freeform 356">
              <a:extLst>
                <a:ext uri="{FF2B5EF4-FFF2-40B4-BE49-F238E27FC236}">
                  <a16:creationId xmlns:a16="http://schemas.microsoft.com/office/drawing/2014/main" id="{BEAE9A8B-0D12-CC29-B452-7E41D87DE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" y="1904"/>
              <a:ext cx="435" cy="66"/>
            </a:xfrm>
            <a:custGeom>
              <a:avLst/>
              <a:gdLst>
                <a:gd name="T0" fmla="*/ 0 w 435"/>
                <a:gd name="T1" fmla="*/ 0 h 66"/>
                <a:gd name="T2" fmla="*/ 435 w 435"/>
                <a:gd name="T3" fmla="*/ 39 h 66"/>
                <a:gd name="T4" fmla="*/ 375 w 435"/>
                <a:gd name="T5" fmla="*/ 66 h 66"/>
                <a:gd name="T6" fmla="*/ 39 w 435"/>
                <a:gd name="T7" fmla="*/ 39 h 66"/>
                <a:gd name="T8" fmla="*/ 0 w 43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" h="66">
                  <a:moveTo>
                    <a:pt x="0" y="0"/>
                  </a:moveTo>
                  <a:lnTo>
                    <a:pt x="435" y="39"/>
                  </a:lnTo>
                  <a:lnTo>
                    <a:pt x="375" y="66"/>
                  </a:lnTo>
                  <a:lnTo>
                    <a:pt x="39" y="39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just">
                <a:spcBef>
                  <a:spcPct val="50000"/>
                </a:spcBef>
                <a:defRPr/>
              </a:pPr>
              <a:endParaRPr lang="zh-CN" altLang="en-US"/>
            </a:p>
          </p:txBody>
        </p:sp>
        <p:sp>
          <p:nvSpPr>
            <p:cNvPr id="150885" name="Freeform 357">
              <a:extLst>
                <a:ext uri="{FF2B5EF4-FFF2-40B4-BE49-F238E27FC236}">
                  <a16:creationId xmlns:a16="http://schemas.microsoft.com/office/drawing/2014/main" id="{1F248655-212F-03B7-E650-EE54A63E3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1940"/>
              <a:ext cx="432" cy="63"/>
            </a:xfrm>
            <a:custGeom>
              <a:avLst/>
              <a:gdLst>
                <a:gd name="T0" fmla="*/ 48 w 432"/>
                <a:gd name="T1" fmla="*/ 0 h 63"/>
                <a:gd name="T2" fmla="*/ 0 w 432"/>
                <a:gd name="T3" fmla="*/ 27 h 63"/>
                <a:gd name="T4" fmla="*/ 432 w 432"/>
                <a:gd name="T5" fmla="*/ 63 h 63"/>
                <a:gd name="T6" fmla="*/ 384 w 432"/>
                <a:gd name="T7" fmla="*/ 27 h 63"/>
                <a:gd name="T8" fmla="*/ 48 w 432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63">
                  <a:moveTo>
                    <a:pt x="48" y="0"/>
                  </a:moveTo>
                  <a:lnTo>
                    <a:pt x="0" y="27"/>
                  </a:lnTo>
                  <a:lnTo>
                    <a:pt x="432" y="63"/>
                  </a:lnTo>
                  <a:lnTo>
                    <a:pt x="384" y="27"/>
                  </a:lnTo>
                  <a:lnTo>
                    <a:pt x="48" y="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just">
                <a:spcBef>
                  <a:spcPct val="50000"/>
                </a:spcBef>
                <a:defRPr/>
              </a:pPr>
              <a:endParaRPr lang="zh-CN" altLang="en-US"/>
            </a:p>
          </p:txBody>
        </p:sp>
        <p:sp>
          <p:nvSpPr>
            <p:cNvPr id="150886" name="Freeform 358">
              <a:extLst>
                <a:ext uri="{FF2B5EF4-FFF2-40B4-BE49-F238E27FC236}">
                  <a16:creationId xmlns:a16="http://schemas.microsoft.com/office/drawing/2014/main" id="{9D49E0BE-C339-836C-CE60-2D2EF66A2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1964"/>
              <a:ext cx="435" cy="66"/>
            </a:xfrm>
            <a:custGeom>
              <a:avLst/>
              <a:gdLst>
                <a:gd name="T0" fmla="*/ 0 w 435"/>
                <a:gd name="T1" fmla="*/ 0 h 66"/>
                <a:gd name="T2" fmla="*/ 435 w 435"/>
                <a:gd name="T3" fmla="*/ 39 h 66"/>
                <a:gd name="T4" fmla="*/ 375 w 435"/>
                <a:gd name="T5" fmla="*/ 66 h 66"/>
                <a:gd name="T6" fmla="*/ 48 w 435"/>
                <a:gd name="T7" fmla="*/ 45 h 66"/>
                <a:gd name="T8" fmla="*/ 0 w 43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" h="66">
                  <a:moveTo>
                    <a:pt x="0" y="0"/>
                  </a:moveTo>
                  <a:lnTo>
                    <a:pt x="435" y="39"/>
                  </a:lnTo>
                  <a:lnTo>
                    <a:pt x="375" y="66"/>
                  </a:lnTo>
                  <a:lnTo>
                    <a:pt x="48" y="4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just">
                <a:spcBef>
                  <a:spcPct val="50000"/>
                </a:spcBef>
                <a:defRPr/>
              </a:pPr>
              <a:endParaRPr lang="zh-CN" altLang="en-US"/>
            </a:p>
          </p:txBody>
        </p:sp>
        <p:sp>
          <p:nvSpPr>
            <p:cNvPr id="150887" name="Freeform 359">
              <a:extLst>
                <a:ext uri="{FF2B5EF4-FFF2-40B4-BE49-F238E27FC236}">
                  <a16:creationId xmlns:a16="http://schemas.microsoft.com/office/drawing/2014/main" id="{9B0AD114-FFB1-6872-27AB-9109D6823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" y="2000"/>
              <a:ext cx="432" cy="63"/>
            </a:xfrm>
            <a:custGeom>
              <a:avLst/>
              <a:gdLst>
                <a:gd name="T0" fmla="*/ 48 w 432"/>
                <a:gd name="T1" fmla="*/ 0 h 63"/>
                <a:gd name="T2" fmla="*/ 0 w 432"/>
                <a:gd name="T3" fmla="*/ 27 h 63"/>
                <a:gd name="T4" fmla="*/ 432 w 432"/>
                <a:gd name="T5" fmla="*/ 63 h 63"/>
                <a:gd name="T6" fmla="*/ 384 w 432"/>
                <a:gd name="T7" fmla="*/ 27 h 63"/>
                <a:gd name="T8" fmla="*/ 48 w 432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63">
                  <a:moveTo>
                    <a:pt x="48" y="0"/>
                  </a:moveTo>
                  <a:lnTo>
                    <a:pt x="0" y="27"/>
                  </a:lnTo>
                  <a:lnTo>
                    <a:pt x="432" y="63"/>
                  </a:lnTo>
                  <a:lnTo>
                    <a:pt x="384" y="27"/>
                  </a:lnTo>
                  <a:lnTo>
                    <a:pt x="48" y="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just">
                <a:spcBef>
                  <a:spcPct val="50000"/>
                </a:spcBef>
                <a:defRPr/>
              </a:pPr>
              <a:endParaRPr lang="zh-CN" altLang="en-US"/>
            </a:p>
          </p:txBody>
        </p:sp>
        <p:sp>
          <p:nvSpPr>
            <p:cNvPr id="150888" name="Freeform 360">
              <a:extLst>
                <a:ext uri="{FF2B5EF4-FFF2-40B4-BE49-F238E27FC236}">
                  <a16:creationId xmlns:a16="http://schemas.microsoft.com/office/drawing/2014/main" id="{21C06781-CF88-DCEE-383E-49CCDB727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2024"/>
              <a:ext cx="435" cy="66"/>
            </a:xfrm>
            <a:custGeom>
              <a:avLst/>
              <a:gdLst>
                <a:gd name="T0" fmla="*/ 0 w 435"/>
                <a:gd name="T1" fmla="*/ 0 h 66"/>
                <a:gd name="T2" fmla="*/ 435 w 435"/>
                <a:gd name="T3" fmla="*/ 39 h 66"/>
                <a:gd name="T4" fmla="*/ 375 w 435"/>
                <a:gd name="T5" fmla="*/ 66 h 66"/>
                <a:gd name="T6" fmla="*/ 39 w 435"/>
                <a:gd name="T7" fmla="*/ 39 h 66"/>
                <a:gd name="T8" fmla="*/ 0 w 43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" h="66">
                  <a:moveTo>
                    <a:pt x="0" y="0"/>
                  </a:moveTo>
                  <a:lnTo>
                    <a:pt x="435" y="39"/>
                  </a:lnTo>
                  <a:lnTo>
                    <a:pt x="375" y="66"/>
                  </a:lnTo>
                  <a:lnTo>
                    <a:pt x="39" y="39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just">
                <a:spcBef>
                  <a:spcPct val="50000"/>
                </a:spcBef>
                <a:defRPr/>
              </a:pPr>
              <a:endParaRPr lang="zh-CN" altLang="en-US"/>
            </a:p>
          </p:txBody>
        </p:sp>
        <p:sp>
          <p:nvSpPr>
            <p:cNvPr id="150889" name="Freeform 361">
              <a:extLst>
                <a:ext uri="{FF2B5EF4-FFF2-40B4-BE49-F238E27FC236}">
                  <a16:creationId xmlns:a16="http://schemas.microsoft.com/office/drawing/2014/main" id="{9B89461F-6337-EF2E-3E09-3FFACE24C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" y="1688"/>
              <a:ext cx="423" cy="63"/>
            </a:xfrm>
            <a:custGeom>
              <a:avLst/>
              <a:gdLst>
                <a:gd name="T0" fmla="*/ 0 w 423"/>
                <a:gd name="T1" fmla="*/ 0 h 63"/>
                <a:gd name="T2" fmla="*/ 423 w 423"/>
                <a:gd name="T3" fmla="*/ 39 h 63"/>
                <a:gd name="T4" fmla="*/ 384 w 423"/>
                <a:gd name="T5" fmla="*/ 63 h 63"/>
                <a:gd name="T6" fmla="*/ 30 w 423"/>
                <a:gd name="T7" fmla="*/ 36 h 63"/>
                <a:gd name="T8" fmla="*/ 0 w 42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" h="63">
                  <a:moveTo>
                    <a:pt x="0" y="0"/>
                  </a:moveTo>
                  <a:lnTo>
                    <a:pt x="423" y="39"/>
                  </a:lnTo>
                  <a:lnTo>
                    <a:pt x="384" y="63"/>
                  </a:lnTo>
                  <a:lnTo>
                    <a:pt x="30" y="36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just">
                <a:spcBef>
                  <a:spcPct val="50000"/>
                </a:spcBef>
                <a:defRPr/>
              </a:pPr>
              <a:endParaRPr lang="zh-CN" altLang="en-US"/>
            </a:p>
          </p:txBody>
        </p:sp>
        <p:sp>
          <p:nvSpPr>
            <p:cNvPr id="150890" name="Freeform 362">
              <a:extLst>
                <a:ext uri="{FF2B5EF4-FFF2-40B4-BE49-F238E27FC236}">
                  <a16:creationId xmlns:a16="http://schemas.microsoft.com/office/drawing/2014/main" id="{797BF029-051C-D1EC-3AE0-5CA2D0B63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1691"/>
              <a:ext cx="408" cy="36"/>
            </a:xfrm>
            <a:custGeom>
              <a:avLst/>
              <a:gdLst>
                <a:gd name="T0" fmla="*/ 0 w 408"/>
                <a:gd name="T1" fmla="*/ 0 h 36"/>
                <a:gd name="T2" fmla="*/ 408 w 408"/>
                <a:gd name="T3" fmla="*/ 36 h 36"/>
                <a:gd name="T4" fmla="*/ 378 w 408"/>
                <a:gd name="T5" fmla="*/ 0 h 36"/>
                <a:gd name="T6" fmla="*/ 0 w 408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8" h="36">
                  <a:moveTo>
                    <a:pt x="0" y="0"/>
                  </a:moveTo>
                  <a:lnTo>
                    <a:pt x="408" y="36"/>
                  </a:lnTo>
                  <a:lnTo>
                    <a:pt x="37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just">
                <a:spcBef>
                  <a:spcPct val="50000"/>
                </a:spcBef>
                <a:defRPr/>
              </a:pPr>
              <a:endParaRPr lang="zh-CN" altLang="en-US"/>
            </a:p>
          </p:txBody>
        </p:sp>
        <p:grpSp>
          <p:nvGrpSpPr>
            <p:cNvPr id="61472" name="Group 363">
              <a:extLst>
                <a:ext uri="{FF2B5EF4-FFF2-40B4-BE49-F238E27FC236}">
                  <a16:creationId xmlns:a16="http://schemas.microsoft.com/office/drawing/2014/main" id="{F0681205-08AF-C13F-27DA-44E04DBD12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8" y="1259"/>
              <a:ext cx="435" cy="84"/>
              <a:chOff x="2490" y="1932"/>
              <a:chExt cx="435" cy="84"/>
            </a:xfrm>
          </p:grpSpPr>
          <p:sp>
            <p:nvSpPr>
              <p:cNvPr id="150892" name="Freeform 364">
                <a:extLst>
                  <a:ext uri="{FF2B5EF4-FFF2-40B4-BE49-F238E27FC236}">
                    <a16:creationId xmlns:a16="http://schemas.microsoft.com/office/drawing/2014/main" id="{F9308BCA-E658-8684-BA76-34DD21346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0" y="1932"/>
                <a:ext cx="432" cy="63"/>
              </a:xfrm>
              <a:custGeom>
                <a:avLst/>
                <a:gdLst>
                  <a:gd name="T0" fmla="*/ 48 w 432"/>
                  <a:gd name="T1" fmla="*/ 0 h 63"/>
                  <a:gd name="T2" fmla="*/ 0 w 432"/>
                  <a:gd name="T3" fmla="*/ 27 h 63"/>
                  <a:gd name="T4" fmla="*/ 432 w 432"/>
                  <a:gd name="T5" fmla="*/ 63 h 63"/>
                  <a:gd name="T6" fmla="*/ 384 w 432"/>
                  <a:gd name="T7" fmla="*/ 27 h 63"/>
                  <a:gd name="T8" fmla="*/ 48 w 432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63">
                    <a:moveTo>
                      <a:pt x="48" y="0"/>
                    </a:moveTo>
                    <a:lnTo>
                      <a:pt x="0" y="27"/>
                    </a:lnTo>
                    <a:lnTo>
                      <a:pt x="432" y="63"/>
                    </a:lnTo>
                    <a:lnTo>
                      <a:pt x="384" y="27"/>
                    </a:lnTo>
                    <a:lnTo>
                      <a:pt x="4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just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150893" name="Freeform 365">
                <a:extLst>
                  <a:ext uri="{FF2B5EF4-FFF2-40B4-BE49-F238E27FC236}">
                    <a16:creationId xmlns:a16="http://schemas.microsoft.com/office/drawing/2014/main" id="{0DA7BF3B-1745-ECBB-B7DC-E1CA74066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0" y="1950"/>
                <a:ext cx="435" cy="66"/>
              </a:xfrm>
              <a:custGeom>
                <a:avLst/>
                <a:gdLst>
                  <a:gd name="T0" fmla="*/ 0 w 435"/>
                  <a:gd name="T1" fmla="*/ 0 h 66"/>
                  <a:gd name="T2" fmla="*/ 435 w 435"/>
                  <a:gd name="T3" fmla="*/ 39 h 66"/>
                  <a:gd name="T4" fmla="*/ 375 w 435"/>
                  <a:gd name="T5" fmla="*/ 66 h 66"/>
                  <a:gd name="T6" fmla="*/ 39 w 435"/>
                  <a:gd name="T7" fmla="*/ 39 h 66"/>
                  <a:gd name="T8" fmla="*/ 0 w 435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66">
                    <a:moveTo>
                      <a:pt x="0" y="0"/>
                    </a:moveTo>
                    <a:lnTo>
                      <a:pt x="435" y="39"/>
                    </a:lnTo>
                    <a:lnTo>
                      <a:pt x="375" y="66"/>
                    </a:lnTo>
                    <a:lnTo>
                      <a:pt x="39" y="39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189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just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</p:grpSp>
        <p:grpSp>
          <p:nvGrpSpPr>
            <p:cNvPr id="61473" name="Group 366">
              <a:extLst>
                <a:ext uri="{FF2B5EF4-FFF2-40B4-BE49-F238E27FC236}">
                  <a16:creationId xmlns:a16="http://schemas.microsoft.com/office/drawing/2014/main" id="{64270FCC-E845-E179-3091-0FD185549E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1" y="1313"/>
              <a:ext cx="435" cy="84"/>
              <a:chOff x="2490" y="1932"/>
              <a:chExt cx="435" cy="84"/>
            </a:xfrm>
          </p:grpSpPr>
          <p:sp>
            <p:nvSpPr>
              <p:cNvPr id="150895" name="Freeform 367">
                <a:extLst>
                  <a:ext uri="{FF2B5EF4-FFF2-40B4-BE49-F238E27FC236}">
                    <a16:creationId xmlns:a16="http://schemas.microsoft.com/office/drawing/2014/main" id="{0504E27E-9E82-D5E3-F599-37636D457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0" y="1932"/>
                <a:ext cx="432" cy="63"/>
              </a:xfrm>
              <a:custGeom>
                <a:avLst/>
                <a:gdLst>
                  <a:gd name="T0" fmla="*/ 48 w 432"/>
                  <a:gd name="T1" fmla="*/ 0 h 63"/>
                  <a:gd name="T2" fmla="*/ 0 w 432"/>
                  <a:gd name="T3" fmla="*/ 27 h 63"/>
                  <a:gd name="T4" fmla="*/ 432 w 432"/>
                  <a:gd name="T5" fmla="*/ 63 h 63"/>
                  <a:gd name="T6" fmla="*/ 384 w 432"/>
                  <a:gd name="T7" fmla="*/ 27 h 63"/>
                  <a:gd name="T8" fmla="*/ 48 w 432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63">
                    <a:moveTo>
                      <a:pt x="48" y="0"/>
                    </a:moveTo>
                    <a:lnTo>
                      <a:pt x="0" y="27"/>
                    </a:lnTo>
                    <a:lnTo>
                      <a:pt x="432" y="63"/>
                    </a:lnTo>
                    <a:lnTo>
                      <a:pt x="384" y="27"/>
                    </a:lnTo>
                    <a:lnTo>
                      <a:pt x="4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just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150896" name="Freeform 368">
                <a:extLst>
                  <a:ext uri="{FF2B5EF4-FFF2-40B4-BE49-F238E27FC236}">
                    <a16:creationId xmlns:a16="http://schemas.microsoft.com/office/drawing/2014/main" id="{CC702B17-2BCE-3400-2A9D-280FDE2552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0" y="1950"/>
                <a:ext cx="435" cy="66"/>
              </a:xfrm>
              <a:custGeom>
                <a:avLst/>
                <a:gdLst>
                  <a:gd name="T0" fmla="*/ 0 w 435"/>
                  <a:gd name="T1" fmla="*/ 0 h 66"/>
                  <a:gd name="T2" fmla="*/ 435 w 435"/>
                  <a:gd name="T3" fmla="*/ 39 h 66"/>
                  <a:gd name="T4" fmla="*/ 375 w 435"/>
                  <a:gd name="T5" fmla="*/ 66 h 66"/>
                  <a:gd name="T6" fmla="*/ 39 w 435"/>
                  <a:gd name="T7" fmla="*/ 39 h 66"/>
                  <a:gd name="T8" fmla="*/ 0 w 435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66">
                    <a:moveTo>
                      <a:pt x="0" y="0"/>
                    </a:moveTo>
                    <a:lnTo>
                      <a:pt x="435" y="39"/>
                    </a:lnTo>
                    <a:lnTo>
                      <a:pt x="375" y="66"/>
                    </a:lnTo>
                    <a:lnTo>
                      <a:pt x="39" y="39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189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just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</p:grpSp>
        <p:grpSp>
          <p:nvGrpSpPr>
            <p:cNvPr id="61474" name="Group 369">
              <a:extLst>
                <a:ext uri="{FF2B5EF4-FFF2-40B4-BE49-F238E27FC236}">
                  <a16:creationId xmlns:a16="http://schemas.microsoft.com/office/drawing/2014/main" id="{4285E07C-F9A1-0A08-0C32-CED35BA322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1211"/>
              <a:ext cx="435" cy="84"/>
              <a:chOff x="2490" y="1932"/>
              <a:chExt cx="435" cy="84"/>
            </a:xfrm>
          </p:grpSpPr>
          <p:sp>
            <p:nvSpPr>
              <p:cNvPr id="150898" name="Freeform 370">
                <a:extLst>
                  <a:ext uri="{FF2B5EF4-FFF2-40B4-BE49-F238E27FC236}">
                    <a16:creationId xmlns:a16="http://schemas.microsoft.com/office/drawing/2014/main" id="{D4947FA2-1DFD-2707-3502-6B743ED3A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0" y="1932"/>
                <a:ext cx="432" cy="63"/>
              </a:xfrm>
              <a:custGeom>
                <a:avLst/>
                <a:gdLst>
                  <a:gd name="T0" fmla="*/ 48 w 432"/>
                  <a:gd name="T1" fmla="*/ 0 h 63"/>
                  <a:gd name="T2" fmla="*/ 0 w 432"/>
                  <a:gd name="T3" fmla="*/ 27 h 63"/>
                  <a:gd name="T4" fmla="*/ 432 w 432"/>
                  <a:gd name="T5" fmla="*/ 63 h 63"/>
                  <a:gd name="T6" fmla="*/ 384 w 432"/>
                  <a:gd name="T7" fmla="*/ 27 h 63"/>
                  <a:gd name="T8" fmla="*/ 48 w 432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63">
                    <a:moveTo>
                      <a:pt x="48" y="0"/>
                    </a:moveTo>
                    <a:lnTo>
                      <a:pt x="0" y="27"/>
                    </a:lnTo>
                    <a:lnTo>
                      <a:pt x="432" y="63"/>
                    </a:lnTo>
                    <a:lnTo>
                      <a:pt x="384" y="27"/>
                    </a:lnTo>
                    <a:lnTo>
                      <a:pt x="4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just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150899" name="Freeform 371">
                <a:extLst>
                  <a:ext uri="{FF2B5EF4-FFF2-40B4-BE49-F238E27FC236}">
                    <a16:creationId xmlns:a16="http://schemas.microsoft.com/office/drawing/2014/main" id="{CF706E00-D780-771B-903C-C0A8435AA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0" y="1950"/>
                <a:ext cx="435" cy="66"/>
              </a:xfrm>
              <a:custGeom>
                <a:avLst/>
                <a:gdLst>
                  <a:gd name="T0" fmla="*/ 0 w 435"/>
                  <a:gd name="T1" fmla="*/ 0 h 66"/>
                  <a:gd name="T2" fmla="*/ 435 w 435"/>
                  <a:gd name="T3" fmla="*/ 39 h 66"/>
                  <a:gd name="T4" fmla="*/ 375 w 435"/>
                  <a:gd name="T5" fmla="*/ 66 h 66"/>
                  <a:gd name="T6" fmla="*/ 39 w 435"/>
                  <a:gd name="T7" fmla="*/ 39 h 66"/>
                  <a:gd name="T8" fmla="*/ 0 w 435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66">
                    <a:moveTo>
                      <a:pt x="0" y="0"/>
                    </a:moveTo>
                    <a:lnTo>
                      <a:pt x="435" y="39"/>
                    </a:lnTo>
                    <a:lnTo>
                      <a:pt x="375" y="66"/>
                    </a:lnTo>
                    <a:lnTo>
                      <a:pt x="39" y="39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189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just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</p:grpSp>
        <p:grpSp>
          <p:nvGrpSpPr>
            <p:cNvPr id="61475" name="Group 372">
              <a:extLst>
                <a:ext uri="{FF2B5EF4-FFF2-40B4-BE49-F238E27FC236}">
                  <a16:creationId xmlns:a16="http://schemas.microsoft.com/office/drawing/2014/main" id="{0A340ECC-3D1B-9F25-F667-8CE99557E5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3" y="1160"/>
              <a:ext cx="435" cy="84"/>
              <a:chOff x="2490" y="1932"/>
              <a:chExt cx="435" cy="84"/>
            </a:xfrm>
          </p:grpSpPr>
          <p:sp>
            <p:nvSpPr>
              <p:cNvPr id="150901" name="Freeform 373">
                <a:extLst>
                  <a:ext uri="{FF2B5EF4-FFF2-40B4-BE49-F238E27FC236}">
                    <a16:creationId xmlns:a16="http://schemas.microsoft.com/office/drawing/2014/main" id="{9B02086F-F4AD-4A62-432B-D8A359E97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0" y="1932"/>
                <a:ext cx="432" cy="63"/>
              </a:xfrm>
              <a:custGeom>
                <a:avLst/>
                <a:gdLst>
                  <a:gd name="T0" fmla="*/ 48 w 432"/>
                  <a:gd name="T1" fmla="*/ 0 h 63"/>
                  <a:gd name="T2" fmla="*/ 0 w 432"/>
                  <a:gd name="T3" fmla="*/ 27 h 63"/>
                  <a:gd name="T4" fmla="*/ 432 w 432"/>
                  <a:gd name="T5" fmla="*/ 63 h 63"/>
                  <a:gd name="T6" fmla="*/ 384 w 432"/>
                  <a:gd name="T7" fmla="*/ 27 h 63"/>
                  <a:gd name="T8" fmla="*/ 48 w 432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63">
                    <a:moveTo>
                      <a:pt x="48" y="0"/>
                    </a:moveTo>
                    <a:lnTo>
                      <a:pt x="0" y="27"/>
                    </a:lnTo>
                    <a:lnTo>
                      <a:pt x="432" y="63"/>
                    </a:lnTo>
                    <a:lnTo>
                      <a:pt x="384" y="27"/>
                    </a:lnTo>
                    <a:lnTo>
                      <a:pt x="4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just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150902" name="Freeform 374">
                <a:extLst>
                  <a:ext uri="{FF2B5EF4-FFF2-40B4-BE49-F238E27FC236}">
                    <a16:creationId xmlns:a16="http://schemas.microsoft.com/office/drawing/2014/main" id="{2F8244A9-CB1E-F376-3B1D-8756BC181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0" y="1950"/>
                <a:ext cx="435" cy="66"/>
              </a:xfrm>
              <a:custGeom>
                <a:avLst/>
                <a:gdLst>
                  <a:gd name="T0" fmla="*/ 0 w 435"/>
                  <a:gd name="T1" fmla="*/ 0 h 66"/>
                  <a:gd name="T2" fmla="*/ 435 w 435"/>
                  <a:gd name="T3" fmla="*/ 39 h 66"/>
                  <a:gd name="T4" fmla="*/ 375 w 435"/>
                  <a:gd name="T5" fmla="*/ 66 h 66"/>
                  <a:gd name="T6" fmla="*/ 39 w 435"/>
                  <a:gd name="T7" fmla="*/ 39 h 66"/>
                  <a:gd name="T8" fmla="*/ 0 w 435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66">
                    <a:moveTo>
                      <a:pt x="0" y="0"/>
                    </a:moveTo>
                    <a:lnTo>
                      <a:pt x="435" y="39"/>
                    </a:lnTo>
                    <a:lnTo>
                      <a:pt x="375" y="66"/>
                    </a:lnTo>
                    <a:lnTo>
                      <a:pt x="39" y="39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189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just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</p:grpSp>
        <p:sp>
          <p:nvSpPr>
            <p:cNvPr id="150903" name="Freeform 375">
              <a:extLst>
                <a:ext uri="{FF2B5EF4-FFF2-40B4-BE49-F238E27FC236}">
                  <a16:creationId xmlns:a16="http://schemas.microsoft.com/office/drawing/2014/main" id="{031113C6-E1B3-95F5-01F3-97DB8904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" y="1166"/>
              <a:ext cx="399" cy="21"/>
            </a:xfrm>
            <a:custGeom>
              <a:avLst/>
              <a:gdLst>
                <a:gd name="T0" fmla="*/ 375 w 399"/>
                <a:gd name="T1" fmla="*/ 21 h 21"/>
                <a:gd name="T2" fmla="*/ 399 w 399"/>
                <a:gd name="T3" fmla="*/ 3 h 21"/>
                <a:gd name="T4" fmla="*/ 0 w 399"/>
                <a:gd name="T5" fmla="*/ 0 h 21"/>
                <a:gd name="T6" fmla="*/ 375 w 399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21">
                  <a:moveTo>
                    <a:pt x="375" y="21"/>
                  </a:moveTo>
                  <a:lnTo>
                    <a:pt x="399" y="3"/>
                  </a:lnTo>
                  <a:lnTo>
                    <a:pt x="0" y="0"/>
                  </a:lnTo>
                  <a:lnTo>
                    <a:pt x="375" y="21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just">
                <a:spcBef>
                  <a:spcPct val="50000"/>
                </a:spcBef>
                <a:defRPr/>
              </a:pPr>
              <a:endParaRPr lang="zh-CN" altLang="en-US"/>
            </a:p>
          </p:txBody>
        </p:sp>
        <p:sp>
          <p:nvSpPr>
            <p:cNvPr id="150904" name="Freeform 376">
              <a:extLst>
                <a:ext uri="{FF2B5EF4-FFF2-40B4-BE49-F238E27FC236}">
                  <a16:creationId xmlns:a16="http://schemas.microsoft.com/office/drawing/2014/main" id="{1B6F24E2-A9B9-247F-40C1-E66C43D2B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" y="1364"/>
              <a:ext cx="426" cy="42"/>
            </a:xfrm>
            <a:custGeom>
              <a:avLst/>
              <a:gdLst>
                <a:gd name="T0" fmla="*/ 51 w 426"/>
                <a:gd name="T1" fmla="*/ 0 h 42"/>
                <a:gd name="T2" fmla="*/ 0 w 426"/>
                <a:gd name="T3" fmla="*/ 36 h 42"/>
                <a:gd name="T4" fmla="*/ 426 w 426"/>
                <a:gd name="T5" fmla="*/ 42 h 42"/>
                <a:gd name="T6" fmla="*/ 399 w 426"/>
                <a:gd name="T7" fmla="*/ 21 h 42"/>
                <a:gd name="T8" fmla="*/ 213 w 426"/>
                <a:gd name="T9" fmla="*/ 15 h 42"/>
                <a:gd name="T10" fmla="*/ 51 w 42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42">
                  <a:moveTo>
                    <a:pt x="51" y="0"/>
                  </a:moveTo>
                  <a:lnTo>
                    <a:pt x="0" y="36"/>
                  </a:lnTo>
                  <a:lnTo>
                    <a:pt x="426" y="42"/>
                  </a:lnTo>
                  <a:lnTo>
                    <a:pt x="399" y="21"/>
                  </a:lnTo>
                  <a:lnTo>
                    <a:pt x="213" y="15"/>
                  </a:lnTo>
                  <a:lnTo>
                    <a:pt x="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just">
                <a:spcBef>
                  <a:spcPct val="50000"/>
                </a:spcBef>
                <a:defRPr/>
              </a:pPr>
              <a:endParaRPr lang="zh-CN" altLang="en-US"/>
            </a:p>
          </p:txBody>
        </p:sp>
        <p:sp>
          <p:nvSpPr>
            <p:cNvPr id="150905" name="Freeform 377">
              <a:extLst>
                <a:ext uri="{FF2B5EF4-FFF2-40B4-BE49-F238E27FC236}">
                  <a16:creationId xmlns:a16="http://schemas.microsoft.com/office/drawing/2014/main" id="{B06A0717-FD22-FEEE-77BE-C41387423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" y="1396"/>
              <a:ext cx="406" cy="302"/>
            </a:xfrm>
            <a:custGeom>
              <a:avLst/>
              <a:gdLst>
                <a:gd name="T0" fmla="*/ 0 w 406"/>
                <a:gd name="T1" fmla="*/ 0 h 302"/>
                <a:gd name="T2" fmla="*/ 406 w 406"/>
                <a:gd name="T3" fmla="*/ 1 h 302"/>
                <a:gd name="T4" fmla="*/ 406 w 406"/>
                <a:gd name="T5" fmla="*/ 285 h 302"/>
                <a:gd name="T6" fmla="*/ 376 w 406"/>
                <a:gd name="T7" fmla="*/ 302 h 302"/>
                <a:gd name="T8" fmla="*/ 0 w 406"/>
                <a:gd name="T9" fmla="*/ 300 h 302"/>
                <a:gd name="T10" fmla="*/ 0 w 406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" h="302">
                  <a:moveTo>
                    <a:pt x="0" y="0"/>
                  </a:moveTo>
                  <a:lnTo>
                    <a:pt x="406" y="1"/>
                  </a:lnTo>
                  <a:lnTo>
                    <a:pt x="406" y="285"/>
                  </a:lnTo>
                  <a:lnTo>
                    <a:pt x="376" y="302"/>
                  </a:lnTo>
                  <a:lnTo>
                    <a:pt x="0" y="3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just">
                <a:spcBef>
                  <a:spcPct val="50000"/>
                </a:spcBef>
                <a:defRPr/>
              </a:pPr>
              <a:endParaRPr lang="zh-CN" altLang="en-US"/>
            </a:p>
          </p:txBody>
        </p:sp>
        <p:sp>
          <p:nvSpPr>
            <p:cNvPr id="61479" name="Rectangle 378">
              <a:extLst>
                <a:ext uri="{FF2B5EF4-FFF2-40B4-BE49-F238E27FC236}">
                  <a16:creationId xmlns:a16="http://schemas.microsoft.com/office/drawing/2014/main" id="{5BD4EA66-910E-2E7C-46E4-0CF11CA7C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1113"/>
              <a:ext cx="981" cy="59"/>
            </a:xfrm>
            <a:prstGeom prst="rect">
              <a:avLst/>
            </a:prstGeom>
            <a:gradFill rotWithShape="0">
              <a:gsLst>
                <a:gs pos="0">
                  <a:srgbClr val="765E2F"/>
                </a:gs>
                <a:gs pos="50000">
                  <a:srgbClr val="FFCC66"/>
                </a:gs>
                <a:gs pos="100000">
                  <a:srgbClr val="765E2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150908" name="6-04.avi">
            <a:hlinkClick r:id="" action="ppaction://media"/>
            <a:extLst>
              <a:ext uri="{FF2B5EF4-FFF2-40B4-BE49-F238E27FC236}">
                <a16:creationId xmlns:a16="http://schemas.microsoft.com/office/drawing/2014/main" id="{6C418F0B-C2A3-D2D6-49C1-2BCAF179C125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9525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367" fill="hold"/>
                                        <p:tgtEl>
                                          <p:spTgt spid="1509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0908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09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509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908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>
            <a:extLst>
              <a:ext uri="{FF2B5EF4-FFF2-40B4-BE49-F238E27FC236}">
                <a16:creationId xmlns:a16="http://schemas.microsoft.com/office/drawing/2014/main" id="{55493069-2BD0-04A4-3DFF-2019EF9DE7C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73300" y="409575"/>
            <a:ext cx="77724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28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螺柱连接的装配过程</a:t>
            </a:r>
          </a:p>
        </p:txBody>
      </p:sp>
      <p:sp>
        <p:nvSpPr>
          <p:cNvPr id="63491" name="灯片编号占位符 4">
            <a:extLst>
              <a:ext uri="{FF2B5EF4-FFF2-40B4-BE49-F238E27FC236}">
                <a16:creationId xmlns:a16="http://schemas.microsoft.com/office/drawing/2014/main" id="{4665EB90-910F-34A4-5A0D-5113AC1A9836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966479" y="6412076"/>
            <a:ext cx="259043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4F6592A6-0BCE-4171-A2EB-E711695921C1}" type="slidenum">
              <a:rPr kumimoji="0" lang="en-US" altLang="zh-CN" sz="1100" b="0">
                <a:solidFill>
                  <a:srgbClr val="636363"/>
                </a:solidFill>
              </a:rPr>
              <a:pPr/>
              <a:t>31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pic>
        <p:nvPicPr>
          <p:cNvPr id="63492" name="Picture 1031">
            <a:extLst>
              <a:ext uri="{FF2B5EF4-FFF2-40B4-BE49-F238E27FC236}">
                <a16:creationId xmlns:a16="http://schemas.microsoft.com/office/drawing/2014/main" id="{C47B287C-F92A-9718-E490-470E40AA1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4" y="3214688"/>
            <a:ext cx="2333625" cy="2690812"/>
          </a:xfrm>
          <a:prstGeom prst="rect">
            <a:avLst/>
          </a:prstGeom>
          <a:solidFill>
            <a:srgbClr val="006699"/>
          </a:solidFill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68968" name="Picture 1032">
            <a:extLst>
              <a:ext uri="{FF2B5EF4-FFF2-40B4-BE49-F238E27FC236}">
                <a16:creationId xmlns:a16="http://schemas.microsoft.com/office/drawing/2014/main" id="{A1BBFDD3-6318-3067-4C85-81F929C16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4" y="2341563"/>
            <a:ext cx="2333625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70" name="Picture 1034">
            <a:extLst>
              <a:ext uri="{FF2B5EF4-FFF2-40B4-BE49-F238E27FC236}">
                <a16:creationId xmlns:a16="http://schemas.microsoft.com/office/drawing/2014/main" id="{278661CE-48E9-0F6E-C464-E73D62B23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1" y="1282701"/>
            <a:ext cx="874713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71" name="Picture 1035">
            <a:extLst>
              <a:ext uri="{FF2B5EF4-FFF2-40B4-BE49-F238E27FC236}">
                <a16:creationId xmlns:a16="http://schemas.microsoft.com/office/drawing/2014/main" id="{245A5FB5-4E7C-4FA0-EE17-8CB0A97F8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1568451"/>
            <a:ext cx="17335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72" name="Picture 1036">
            <a:extLst>
              <a:ext uri="{FF2B5EF4-FFF2-40B4-BE49-F238E27FC236}">
                <a16:creationId xmlns:a16="http://schemas.microsoft.com/office/drawing/2014/main" id="{233B2841-5F60-E37F-3C22-474C88930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2157414"/>
            <a:ext cx="1905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559A4568-3736-EEAD-C020-BD3535115F1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38375" y="93664"/>
            <a:ext cx="777240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28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螺柱连接的比例画法</a:t>
            </a:r>
          </a:p>
        </p:txBody>
      </p:sp>
      <p:sp>
        <p:nvSpPr>
          <p:cNvPr id="65539" name="灯片编号占位符 4">
            <a:extLst>
              <a:ext uri="{FF2B5EF4-FFF2-40B4-BE49-F238E27FC236}">
                <a16:creationId xmlns:a16="http://schemas.microsoft.com/office/drawing/2014/main" id="{EE7C6F30-E1F3-9EE8-3F38-467B5C24587A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966479" y="6412076"/>
            <a:ext cx="259043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6CDF12D3-2019-4437-A5A0-966C9AB347E1}" type="slidenum">
              <a:rPr kumimoji="0" lang="en-US" altLang="zh-CN" sz="1100" b="0">
                <a:solidFill>
                  <a:srgbClr val="636363"/>
                </a:solidFill>
              </a:rPr>
              <a:pPr/>
              <a:t>32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grpSp>
        <p:nvGrpSpPr>
          <p:cNvPr id="65540" name="Group 403">
            <a:extLst>
              <a:ext uri="{FF2B5EF4-FFF2-40B4-BE49-F238E27FC236}">
                <a16:creationId xmlns:a16="http://schemas.microsoft.com/office/drawing/2014/main" id="{6725D97D-3311-5697-568A-90075BADA19A}"/>
              </a:ext>
            </a:extLst>
          </p:cNvPr>
          <p:cNvGrpSpPr>
            <a:grpSpLocks/>
          </p:cNvGrpSpPr>
          <p:nvPr/>
        </p:nvGrpSpPr>
        <p:grpSpPr bwMode="auto">
          <a:xfrm>
            <a:off x="4495801" y="920750"/>
            <a:ext cx="4259263" cy="5867400"/>
            <a:chOff x="1872" y="480"/>
            <a:chExt cx="2683" cy="3696"/>
          </a:xfrm>
        </p:grpSpPr>
        <p:grpSp>
          <p:nvGrpSpPr>
            <p:cNvPr id="65794" name="Group 7">
              <a:extLst>
                <a:ext uri="{FF2B5EF4-FFF2-40B4-BE49-F238E27FC236}">
                  <a16:creationId xmlns:a16="http://schemas.microsoft.com/office/drawing/2014/main" id="{6D660F0B-436C-972B-71A5-8F612D90F9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579"/>
              <a:ext cx="1107" cy="2286"/>
              <a:chOff x="1824" y="228"/>
              <a:chExt cx="1147" cy="2368"/>
            </a:xfrm>
          </p:grpSpPr>
          <p:sp>
            <p:nvSpPr>
              <p:cNvPr id="65813" name="Freeform 8">
                <a:extLst>
                  <a:ext uri="{FF2B5EF4-FFF2-40B4-BE49-F238E27FC236}">
                    <a16:creationId xmlns:a16="http://schemas.microsoft.com/office/drawing/2014/main" id="{0F1ED203-F883-F763-F937-6B38F9899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6" y="228"/>
                <a:ext cx="2" cy="2368"/>
              </a:xfrm>
              <a:custGeom>
                <a:avLst/>
                <a:gdLst>
                  <a:gd name="T0" fmla="*/ 0 w 1"/>
                  <a:gd name="T1" fmla="*/ 4 h 12150"/>
                  <a:gd name="T2" fmla="*/ 0 w 1"/>
                  <a:gd name="T3" fmla="*/ 0 h 12150"/>
                  <a:gd name="T4" fmla="*/ 32 w 1"/>
                  <a:gd name="T5" fmla="*/ 0 h 1215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2150"/>
                  <a:gd name="T11" fmla="*/ 1 w 1"/>
                  <a:gd name="T12" fmla="*/ 12150 h 121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2150">
                    <a:moveTo>
                      <a:pt x="0" y="1215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65814" name="Group 9">
                <a:extLst>
                  <a:ext uri="{FF2B5EF4-FFF2-40B4-BE49-F238E27FC236}">
                    <a16:creationId xmlns:a16="http://schemas.microsoft.com/office/drawing/2014/main" id="{07AD67C1-678B-C3CD-74E5-65B37A6FBE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4" y="1196"/>
                <a:ext cx="1145" cy="2"/>
                <a:chOff x="1824" y="1196"/>
                <a:chExt cx="1145" cy="2"/>
              </a:xfrm>
            </p:grpSpPr>
            <p:sp>
              <p:nvSpPr>
                <p:cNvPr id="65921" name="Freeform 10">
                  <a:extLst>
                    <a:ext uri="{FF2B5EF4-FFF2-40B4-BE49-F238E27FC236}">
                      <a16:creationId xmlns:a16="http://schemas.microsoft.com/office/drawing/2014/main" id="{A72C4DE6-53B4-3A8B-E93F-F9D69EC6A1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4" y="1196"/>
                  <a:ext cx="383" cy="2"/>
                </a:xfrm>
                <a:custGeom>
                  <a:avLst/>
                  <a:gdLst>
                    <a:gd name="T0" fmla="*/ 0 w 1956"/>
                    <a:gd name="T1" fmla="*/ 0 h 2"/>
                    <a:gd name="T2" fmla="*/ 1 w 1956"/>
                    <a:gd name="T3" fmla="*/ 0 h 2"/>
                    <a:gd name="T4" fmla="*/ 1 w 1956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956"/>
                    <a:gd name="T10" fmla="*/ 0 h 2"/>
                    <a:gd name="T11" fmla="*/ 1956 w 1956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56" h="2">
                      <a:moveTo>
                        <a:pt x="0" y="0"/>
                      </a:moveTo>
                      <a:lnTo>
                        <a:pt x="1955" y="0"/>
                      </a:lnTo>
                      <a:lnTo>
                        <a:pt x="1956" y="0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922" name="Freeform 11">
                  <a:extLst>
                    <a:ext uri="{FF2B5EF4-FFF2-40B4-BE49-F238E27FC236}">
                      <a16:creationId xmlns:a16="http://schemas.microsoft.com/office/drawing/2014/main" id="{E1ABAA2D-EF59-3BA4-B090-E39E083189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8" y="1196"/>
                  <a:ext cx="381" cy="2"/>
                </a:xfrm>
                <a:custGeom>
                  <a:avLst/>
                  <a:gdLst>
                    <a:gd name="T0" fmla="*/ 1 w 1956"/>
                    <a:gd name="T1" fmla="*/ 0 h 2"/>
                    <a:gd name="T2" fmla="*/ 0 w 1956"/>
                    <a:gd name="T3" fmla="*/ 0 h 2"/>
                    <a:gd name="T4" fmla="*/ 0 w 1956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956"/>
                    <a:gd name="T10" fmla="*/ 0 h 2"/>
                    <a:gd name="T11" fmla="*/ 1956 w 1956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56" h="2">
                      <a:moveTo>
                        <a:pt x="1956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923" name="Freeform 12">
                  <a:extLst>
                    <a:ext uri="{FF2B5EF4-FFF2-40B4-BE49-F238E27FC236}">
                      <a16:creationId xmlns:a16="http://schemas.microsoft.com/office/drawing/2014/main" id="{8C24E352-FE2B-882F-0D1F-C312A208C9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7" y="1196"/>
                  <a:ext cx="381" cy="2"/>
                </a:xfrm>
                <a:custGeom>
                  <a:avLst/>
                  <a:gdLst>
                    <a:gd name="T0" fmla="*/ 0 w 1956"/>
                    <a:gd name="T1" fmla="*/ 0 h 2"/>
                    <a:gd name="T2" fmla="*/ 1 w 1956"/>
                    <a:gd name="T3" fmla="*/ 0 h 2"/>
                    <a:gd name="T4" fmla="*/ 1 w 1956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956"/>
                    <a:gd name="T10" fmla="*/ 0 h 2"/>
                    <a:gd name="T11" fmla="*/ 1956 w 1956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56" h="2">
                      <a:moveTo>
                        <a:pt x="0" y="0"/>
                      </a:moveTo>
                      <a:lnTo>
                        <a:pt x="1954" y="0"/>
                      </a:lnTo>
                      <a:lnTo>
                        <a:pt x="1956" y="0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5815" name="Freeform 13">
                <a:extLst>
                  <a:ext uri="{FF2B5EF4-FFF2-40B4-BE49-F238E27FC236}">
                    <a16:creationId xmlns:a16="http://schemas.microsoft.com/office/drawing/2014/main" id="{8FCFE8A1-74A8-825F-9360-E3BD6EF3E8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721"/>
                <a:ext cx="25" cy="25"/>
              </a:xfrm>
              <a:custGeom>
                <a:avLst/>
                <a:gdLst>
                  <a:gd name="T0" fmla="*/ 0 w 126"/>
                  <a:gd name="T1" fmla="*/ 0 h 127"/>
                  <a:gd name="T2" fmla="*/ 0 w 126"/>
                  <a:gd name="T3" fmla="*/ 0 h 127"/>
                  <a:gd name="T4" fmla="*/ 0 w 126"/>
                  <a:gd name="T5" fmla="*/ 0 h 127"/>
                  <a:gd name="T6" fmla="*/ 0 60000 65536"/>
                  <a:gd name="T7" fmla="*/ 0 60000 65536"/>
                  <a:gd name="T8" fmla="*/ 0 60000 65536"/>
                  <a:gd name="T9" fmla="*/ 0 w 126"/>
                  <a:gd name="T10" fmla="*/ 0 h 127"/>
                  <a:gd name="T11" fmla="*/ 126 w 126"/>
                  <a:gd name="T12" fmla="*/ 127 h 1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6" h="127">
                    <a:moveTo>
                      <a:pt x="0" y="127"/>
                    </a:moveTo>
                    <a:lnTo>
                      <a:pt x="125" y="0"/>
                    </a:lnTo>
                    <a:lnTo>
                      <a:pt x="126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16" name="Freeform 14">
                <a:extLst>
                  <a:ext uri="{FF2B5EF4-FFF2-40B4-BE49-F238E27FC236}">
                    <a16:creationId xmlns:a16="http://schemas.microsoft.com/office/drawing/2014/main" id="{7907CA8B-E733-2B77-4DAE-16D43534A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721"/>
                <a:ext cx="93" cy="91"/>
              </a:xfrm>
              <a:custGeom>
                <a:avLst/>
                <a:gdLst>
                  <a:gd name="T0" fmla="*/ 0 w 472"/>
                  <a:gd name="T1" fmla="*/ 0 h 473"/>
                  <a:gd name="T2" fmla="*/ 0 w 472"/>
                  <a:gd name="T3" fmla="*/ 0 h 473"/>
                  <a:gd name="T4" fmla="*/ 0 w 472"/>
                  <a:gd name="T5" fmla="*/ 0 h 473"/>
                  <a:gd name="T6" fmla="*/ 0 60000 65536"/>
                  <a:gd name="T7" fmla="*/ 0 60000 65536"/>
                  <a:gd name="T8" fmla="*/ 0 60000 65536"/>
                  <a:gd name="T9" fmla="*/ 0 w 472"/>
                  <a:gd name="T10" fmla="*/ 0 h 473"/>
                  <a:gd name="T11" fmla="*/ 472 w 472"/>
                  <a:gd name="T12" fmla="*/ 473 h 4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2" h="473">
                    <a:moveTo>
                      <a:pt x="0" y="473"/>
                    </a:moveTo>
                    <a:lnTo>
                      <a:pt x="471" y="0"/>
                    </a:lnTo>
                    <a:lnTo>
                      <a:pt x="472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17" name="Freeform 15">
                <a:extLst>
                  <a:ext uri="{FF2B5EF4-FFF2-40B4-BE49-F238E27FC236}">
                    <a16:creationId xmlns:a16="http://schemas.microsoft.com/office/drawing/2014/main" id="{193EE19C-3E26-37CD-DAAF-08D3DC598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721"/>
                <a:ext cx="160" cy="160"/>
              </a:xfrm>
              <a:custGeom>
                <a:avLst/>
                <a:gdLst>
                  <a:gd name="T0" fmla="*/ 0 w 817"/>
                  <a:gd name="T1" fmla="*/ 0 h 818"/>
                  <a:gd name="T2" fmla="*/ 0 w 817"/>
                  <a:gd name="T3" fmla="*/ 0 h 818"/>
                  <a:gd name="T4" fmla="*/ 0 w 817"/>
                  <a:gd name="T5" fmla="*/ 0 h 818"/>
                  <a:gd name="T6" fmla="*/ 0 60000 65536"/>
                  <a:gd name="T7" fmla="*/ 0 60000 65536"/>
                  <a:gd name="T8" fmla="*/ 0 60000 65536"/>
                  <a:gd name="T9" fmla="*/ 0 w 817"/>
                  <a:gd name="T10" fmla="*/ 0 h 818"/>
                  <a:gd name="T11" fmla="*/ 817 w 817"/>
                  <a:gd name="T12" fmla="*/ 818 h 8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17" h="818">
                    <a:moveTo>
                      <a:pt x="0" y="818"/>
                    </a:moveTo>
                    <a:lnTo>
                      <a:pt x="816" y="0"/>
                    </a:lnTo>
                    <a:lnTo>
                      <a:pt x="817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18" name="Freeform 16">
                <a:extLst>
                  <a:ext uri="{FF2B5EF4-FFF2-40B4-BE49-F238E27FC236}">
                    <a16:creationId xmlns:a16="http://schemas.microsoft.com/office/drawing/2014/main" id="{C4E26848-E157-95C6-FEFA-BF0ED6D7B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721"/>
                <a:ext cx="228" cy="226"/>
              </a:xfrm>
              <a:custGeom>
                <a:avLst/>
                <a:gdLst>
                  <a:gd name="T0" fmla="*/ 0 w 1164"/>
                  <a:gd name="T1" fmla="*/ 0 h 1164"/>
                  <a:gd name="T2" fmla="*/ 0 w 1164"/>
                  <a:gd name="T3" fmla="*/ 0 h 1164"/>
                  <a:gd name="T4" fmla="*/ 0 w 1164"/>
                  <a:gd name="T5" fmla="*/ 0 h 1164"/>
                  <a:gd name="T6" fmla="*/ 0 60000 65536"/>
                  <a:gd name="T7" fmla="*/ 0 60000 65536"/>
                  <a:gd name="T8" fmla="*/ 0 60000 65536"/>
                  <a:gd name="T9" fmla="*/ 0 w 1164"/>
                  <a:gd name="T10" fmla="*/ 0 h 1164"/>
                  <a:gd name="T11" fmla="*/ 1164 w 1164"/>
                  <a:gd name="T12" fmla="*/ 1164 h 11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64" h="1164">
                    <a:moveTo>
                      <a:pt x="0" y="1164"/>
                    </a:moveTo>
                    <a:lnTo>
                      <a:pt x="1162" y="0"/>
                    </a:lnTo>
                    <a:lnTo>
                      <a:pt x="1164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19" name="Freeform 17">
                <a:extLst>
                  <a:ext uri="{FF2B5EF4-FFF2-40B4-BE49-F238E27FC236}">
                    <a16:creationId xmlns:a16="http://schemas.microsoft.com/office/drawing/2014/main" id="{CB822B58-1ACC-F7A2-7E2E-92F297078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721"/>
                <a:ext cx="295" cy="295"/>
              </a:xfrm>
              <a:custGeom>
                <a:avLst/>
                <a:gdLst>
                  <a:gd name="T0" fmla="*/ 0 w 1509"/>
                  <a:gd name="T1" fmla="*/ 0 h 1510"/>
                  <a:gd name="T2" fmla="*/ 0 w 1509"/>
                  <a:gd name="T3" fmla="*/ 0 h 1510"/>
                  <a:gd name="T4" fmla="*/ 0 w 1509"/>
                  <a:gd name="T5" fmla="*/ 0 h 1510"/>
                  <a:gd name="T6" fmla="*/ 0 60000 65536"/>
                  <a:gd name="T7" fmla="*/ 0 60000 65536"/>
                  <a:gd name="T8" fmla="*/ 0 60000 65536"/>
                  <a:gd name="T9" fmla="*/ 0 w 1509"/>
                  <a:gd name="T10" fmla="*/ 0 h 1510"/>
                  <a:gd name="T11" fmla="*/ 1509 w 1509"/>
                  <a:gd name="T12" fmla="*/ 1510 h 15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09" h="1510">
                    <a:moveTo>
                      <a:pt x="0" y="1510"/>
                    </a:moveTo>
                    <a:lnTo>
                      <a:pt x="1507" y="0"/>
                    </a:lnTo>
                    <a:lnTo>
                      <a:pt x="1509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20" name="Freeform 18">
                <a:extLst>
                  <a:ext uri="{FF2B5EF4-FFF2-40B4-BE49-F238E27FC236}">
                    <a16:creationId xmlns:a16="http://schemas.microsoft.com/office/drawing/2014/main" id="{C9DE8171-3B7B-086F-1E93-227FA229AE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728"/>
                <a:ext cx="355" cy="355"/>
              </a:xfrm>
              <a:custGeom>
                <a:avLst/>
                <a:gdLst>
                  <a:gd name="T0" fmla="*/ 0 w 1818"/>
                  <a:gd name="T1" fmla="*/ 1 h 1820"/>
                  <a:gd name="T2" fmla="*/ 1 w 1818"/>
                  <a:gd name="T3" fmla="*/ 0 h 1820"/>
                  <a:gd name="T4" fmla="*/ 1 w 1818"/>
                  <a:gd name="T5" fmla="*/ 0 h 1820"/>
                  <a:gd name="T6" fmla="*/ 0 60000 65536"/>
                  <a:gd name="T7" fmla="*/ 0 60000 65536"/>
                  <a:gd name="T8" fmla="*/ 0 60000 65536"/>
                  <a:gd name="T9" fmla="*/ 0 w 1818"/>
                  <a:gd name="T10" fmla="*/ 0 h 1820"/>
                  <a:gd name="T11" fmla="*/ 1818 w 1818"/>
                  <a:gd name="T12" fmla="*/ 1820 h 18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18" h="1820">
                    <a:moveTo>
                      <a:pt x="0" y="1820"/>
                    </a:moveTo>
                    <a:lnTo>
                      <a:pt x="1817" y="0"/>
                    </a:lnTo>
                    <a:lnTo>
                      <a:pt x="1818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21" name="Freeform 19">
                <a:extLst>
                  <a:ext uri="{FF2B5EF4-FFF2-40B4-BE49-F238E27FC236}">
                    <a16:creationId xmlns:a16="http://schemas.microsoft.com/office/drawing/2014/main" id="{BE9A77FC-E572-CA69-8D7D-B3D5986E8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795"/>
                <a:ext cx="355" cy="354"/>
              </a:xfrm>
              <a:custGeom>
                <a:avLst/>
                <a:gdLst>
                  <a:gd name="T0" fmla="*/ 0 w 1818"/>
                  <a:gd name="T1" fmla="*/ 1 h 1820"/>
                  <a:gd name="T2" fmla="*/ 1 w 1818"/>
                  <a:gd name="T3" fmla="*/ 0 h 1820"/>
                  <a:gd name="T4" fmla="*/ 1 w 1818"/>
                  <a:gd name="T5" fmla="*/ 0 h 1820"/>
                  <a:gd name="T6" fmla="*/ 0 60000 65536"/>
                  <a:gd name="T7" fmla="*/ 0 60000 65536"/>
                  <a:gd name="T8" fmla="*/ 0 60000 65536"/>
                  <a:gd name="T9" fmla="*/ 0 w 1818"/>
                  <a:gd name="T10" fmla="*/ 0 h 1820"/>
                  <a:gd name="T11" fmla="*/ 1818 w 1818"/>
                  <a:gd name="T12" fmla="*/ 1820 h 18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18" h="1820">
                    <a:moveTo>
                      <a:pt x="0" y="1820"/>
                    </a:moveTo>
                    <a:lnTo>
                      <a:pt x="1817" y="0"/>
                    </a:lnTo>
                    <a:lnTo>
                      <a:pt x="1818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22" name="Freeform 20">
                <a:extLst>
                  <a:ext uri="{FF2B5EF4-FFF2-40B4-BE49-F238E27FC236}">
                    <a16:creationId xmlns:a16="http://schemas.microsoft.com/office/drawing/2014/main" id="{13D1AD68-FB14-3153-0429-A686A7CB55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5" y="863"/>
                <a:ext cx="334" cy="334"/>
              </a:xfrm>
              <a:custGeom>
                <a:avLst/>
                <a:gdLst>
                  <a:gd name="T0" fmla="*/ 0 w 1717"/>
                  <a:gd name="T1" fmla="*/ 1 h 1718"/>
                  <a:gd name="T2" fmla="*/ 1 w 1717"/>
                  <a:gd name="T3" fmla="*/ 0 h 1718"/>
                  <a:gd name="T4" fmla="*/ 1 w 1717"/>
                  <a:gd name="T5" fmla="*/ 0 h 1718"/>
                  <a:gd name="T6" fmla="*/ 0 60000 65536"/>
                  <a:gd name="T7" fmla="*/ 0 60000 65536"/>
                  <a:gd name="T8" fmla="*/ 0 60000 65536"/>
                  <a:gd name="T9" fmla="*/ 0 w 1717"/>
                  <a:gd name="T10" fmla="*/ 0 h 1718"/>
                  <a:gd name="T11" fmla="*/ 1717 w 1717"/>
                  <a:gd name="T12" fmla="*/ 1718 h 17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17" h="1718">
                    <a:moveTo>
                      <a:pt x="0" y="1718"/>
                    </a:moveTo>
                    <a:lnTo>
                      <a:pt x="1716" y="0"/>
                    </a:lnTo>
                    <a:lnTo>
                      <a:pt x="1717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23" name="Freeform 21">
                <a:extLst>
                  <a:ext uri="{FF2B5EF4-FFF2-40B4-BE49-F238E27FC236}">
                    <a16:creationId xmlns:a16="http://schemas.microsoft.com/office/drawing/2014/main" id="{DB0E3109-FDBC-850C-EE00-54EFF721AF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2" y="930"/>
                <a:ext cx="267" cy="267"/>
              </a:xfrm>
              <a:custGeom>
                <a:avLst/>
                <a:gdLst>
                  <a:gd name="T0" fmla="*/ 0 w 1372"/>
                  <a:gd name="T1" fmla="*/ 0 h 1372"/>
                  <a:gd name="T2" fmla="*/ 0 w 1372"/>
                  <a:gd name="T3" fmla="*/ 0 h 1372"/>
                  <a:gd name="T4" fmla="*/ 0 w 1372"/>
                  <a:gd name="T5" fmla="*/ 0 h 1372"/>
                  <a:gd name="T6" fmla="*/ 0 60000 65536"/>
                  <a:gd name="T7" fmla="*/ 0 60000 65536"/>
                  <a:gd name="T8" fmla="*/ 0 60000 65536"/>
                  <a:gd name="T9" fmla="*/ 0 w 1372"/>
                  <a:gd name="T10" fmla="*/ 0 h 1372"/>
                  <a:gd name="T11" fmla="*/ 1372 w 1372"/>
                  <a:gd name="T12" fmla="*/ 1372 h 13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72" h="1372">
                    <a:moveTo>
                      <a:pt x="0" y="1372"/>
                    </a:moveTo>
                    <a:lnTo>
                      <a:pt x="1371" y="0"/>
                    </a:lnTo>
                    <a:lnTo>
                      <a:pt x="1372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24" name="Freeform 22">
                <a:extLst>
                  <a:ext uri="{FF2B5EF4-FFF2-40B4-BE49-F238E27FC236}">
                    <a16:creationId xmlns:a16="http://schemas.microsoft.com/office/drawing/2014/main" id="{C671DC7C-F75C-83A1-91AB-A07BF6397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9" y="997"/>
                <a:ext cx="200" cy="200"/>
              </a:xfrm>
              <a:custGeom>
                <a:avLst/>
                <a:gdLst>
                  <a:gd name="T0" fmla="*/ 0 w 1026"/>
                  <a:gd name="T1" fmla="*/ 0 h 1026"/>
                  <a:gd name="T2" fmla="*/ 0 w 1026"/>
                  <a:gd name="T3" fmla="*/ 0 h 1026"/>
                  <a:gd name="T4" fmla="*/ 0 w 1026"/>
                  <a:gd name="T5" fmla="*/ 0 h 1026"/>
                  <a:gd name="T6" fmla="*/ 0 60000 65536"/>
                  <a:gd name="T7" fmla="*/ 0 60000 65536"/>
                  <a:gd name="T8" fmla="*/ 0 60000 65536"/>
                  <a:gd name="T9" fmla="*/ 0 w 1026"/>
                  <a:gd name="T10" fmla="*/ 0 h 1026"/>
                  <a:gd name="T11" fmla="*/ 1026 w 1026"/>
                  <a:gd name="T12" fmla="*/ 1026 h 10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6" h="1026">
                    <a:moveTo>
                      <a:pt x="0" y="1026"/>
                    </a:moveTo>
                    <a:lnTo>
                      <a:pt x="1025" y="0"/>
                    </a:lnTo>
                    <a:lnTo>
                      <a:pt x="1026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25" name="Freeform 23">
                <a:extLst>
                  <a:ext uri="{FF2B5EF4-FFF2-40B4-BE49-F238E27FC236}">
                    <a16:creationId xmlns:a16="http://schemas.microsoft.com/office/drawing/2014/main" id="{F067CC5B-C4F8-3FDE-F6CB-35F115225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" y="1065"/>
                <a:ext cx="132" cy="132"/>
              </a:xfrm>
              <a:custGeom>
                <a:avLst/>
                <a:gdLst>
                  <a:gd name="T0" fmla="*/ 0 w 680"/>
                  <a:gd name="T1" fmla="*/ 0 h 680"/>
                  <a:gd name="T2" fmla="*/ 0 w 680"/>
                  <a:gd name="T3" fmla="*/ 0 h 680"/>
                  <a:gd name="T4" fmla="*/ 0 w 680"/>
                  <a:gd name="T5" fmla="*/ 0 h 680"/>
                  <a:gd name="T6" fmla="*/ 0 60000 65536"/>
                  <a:gd name="T7" fmla="*/ 0 60000 65536"/>
                  <a:gd name="T8" fmla="*/ 0 60000 65536"/>
                  <a:gd name="T9" fmla="*/ 0 w 680"/>
                  <a:gd name="T10" fmla="*/ 0 h 680"/>
                  <a:gd name="T11" fmla="*/ 680 w 680"/>
                  <a:gd name="T12" fmla="*/ 680 h 6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0" h="680">
                    <a:moveTo>
                      <a:pt x="0" y="680"/>
                    </a:moveTo>
                    <a:lnTo>
                      <a:pt x="679" y="0"/>
                    </a:lnTo>
                    <a:lnTo>
                      <a:pt x="680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26" name="Freeform 24">
                <a:extLst>
                  <a:ext uri="{FF2B5EF4-FFF2-40B4-BE49-F238E27FC236}">
                    <a16:creationId xmlns:a16="http://schemas.microsoft.com/office/drawing/2014/main" id="{B490DB0F-3D20-A39F-7A69-A102C6C4A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4" y="1132"/>
                <a:ext cx="65" cy="65"/>
              </a:xfrm>
              <a:custGeom>
                <a:avLst/>
                <a:gdLst>
                  <a:gd name="T0" fmla="*/ 0 w 335"/>
                  <a:gd name="T1" fmla="*/ 0 h 334"/>
                  <a:gd name="T2" fmla="*/ 0 w 335"/>
                  <a:gd name="T3" fmla="*/ 0 h 334"/>
                  <a:gd name="T4" fmla="*/ 0 w 335"/>
                  <a:gd name="T5" fmla="*/ 0 h 334"/>
                  <a:gd name="T6" fmla="*/ 0 60000 65536"/>
                  <a:gd name="T7" fmla="*/ 0 60000 65536"/>
                  <a:gd name="T8" fmla="*/ 0 60000 65536"/>
                  <a:gd name="T9" fmla="*/ 0 w 335"/>
                  <a:gd name="T10" fmla="*/ 0 h 334"/>
                  <a:gd name="T11" fmla="*/ 335 w 335"/>
                  <a:gd name="T12" fmla="*/ 334 h 3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5" h="334">
                    <a:moveTo>
                      <a:pt x="0" y="334"/>
                    </a:moveTo>
                    <a:lnTo>
                      <a:pt x="334" y="0"/>
                    </a:lnTo>
                    <a:lnTo>
                      <a:pt x="335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27" name="Freeform 25">
                <a:extLst>
                  <a:ext uri="{FF2B5EF4-FFF2-40B4-BE49-F238E27FC236}">
                    <a16:creationId xmlns:a16="http://schemas.microsoft.com/office/drawing/2014/main" id="{561617CA-B9A7-988E-17DA-A9DD4BAF8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721"/>
                <a:ext cx="44" cy="44"/>
              </a:xfrm>
              <a:custGeom>
                <a:avLst/>
                <a:gdLst>
                  <a:gd name="T0" fmla="*/ 0 w 228"/>
                  <a:gd name="T1" fmla="*/ 0 h 227"/>
                  <a:gd name="T2" fmla="*/ 0 w 228"/>
                  <a:gd name="T3" fmla="*/ 0 h 227"/>
                  <a:gd name="T4" fmla="*/ 0 w 228"/>
                  <a:gd name="T5" fmla="*/ 0 h 227"/>
                  <a:gd name="T6" fmla="*/ 0 60000 65536"/>
                  <a:gd name="T7" fmla="*/ 0 60000 65536"/>
                  <a:gd name="T8" fmla="*/ 0 60000 65536"/>
                  <a:gd name="T9" fmla="*/ 0 w 228"/>
                  <a:gd name="T10" fmla="*/ 0 h 227"/>
                  <a:gd name="T11" fmla="*/ 228 w 228"/>
                  <a:gd name="T12" fmla="*/ 227 h 2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8" h="227">
                    <a:moveTo>
                      <a:pt x="0" y="227"/>
                    </a:moveTo>
                    <a:lnTo>
                      <a:pt x="227" y="0"/>
                    </a:lnTo>
                    <a:lnTo>
                      <a:pt x="228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28" name="Freeform 26">
                <a:extLst>
                  <a:ext uri="{FF2B5EF4-FFF2-40B4-BE49-F238E27FC236}">
                    <a16:creationId xmlns:a16="http://schemas.microsoft.com/office/drawing/2014/main" id="{26BDC0B8-A396-6195-10F2-3B8D64A44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721"/>
                <a:ext cx="112" cy="111"/>
              </a:xfrm>
              <a:custGeom>
                <a:avLst/>
                <a:gdLst>
                  <a:gd name="T0" fmla="*/ 0 w 573"/>
                  <a:gd name="T1" fmla="*/ 0 h 573"/>
                  <a:gd name="T2" fmla="*/ 0 w 573"/>
                  <a:gd name="T3" fmla="*/ 0 h 573"/>
                  <a:gd name="T4" fmla="*/ 0 w 573"/>
                  <a:gd name="T5" fmla="*/ 0 h 573"/>
                  <a:gd name="T6" fmla="*/ 0 60000 65536"/>
                  <a:gd name="T7" fmla="*/ 0 60000 65536"/>
                  <a:gd name="T8" fmla="*/ 0 60000 65536"/>
                  <a:gd name="T9" fmla="*/ 0 w 573"/>
                  <a:gd name="T10" fmla="*/ 0 h 573"/>
                  <a:gd name="T11" fmla="*/ 573 w 573"/>
                  <a:gd name="T12" fmla="*/ 573 h 5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3" h="573">
                    <a:moveTo>
                      <a:pt x="0" y="573"/>
                    </a:moveTo>
                    <a:lnTo>
                      <a:pt x="572" y="0"/>
                    </a:lnTo>
                    <a:lnTo>
                      <a:pt x="573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29" name="Freeform 27">
                <a:extLst>
                  <a:ext uri="{FF2B5EF4-FFF2-40B4-BE49-F238E27FC236}">
                    <a16:creationId xmlns:a16="http://schemas.microsoft.com/office/drawing/2014/main" id="{D3FB5B0D-3D96-2F45-25FE-A3E5C1C9B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721"/>
                <a:ext cx="179" cy="179"/>
              </a:xfrm>
              <a:custGeom>
                <a:avLst/>
                <a:gdLst>
                  <a:gd name="T0" fmla="*/ 0 w 919"/>
                  <a:gd name="T1" fmla="*/ 0 h 918"/>
                  <a:gd name="T2" fmla="*/ 0 w 919"/>
                  <a:gd name="T3" fmla="*/ 0 h 918"/>
                  <a:gd name="T4" fmla="*/ 0 w 919"/>
                  <a:gd name="T5" fmla="*/ 0 h 918"/>
                  <a:gd name="T6" fmla="*/ 0 60000 65536"/>
                  <a:gd name="T7" fmla="*/ 0 60000 65536"/>
                  <a:gd name="T8" fmla="*/ 0 60000 65536"/>
                  <a:gd name="T9" fmla="*/ 0 w 919"/>
                  <a:gd name="T10" fmla="*/ 0 h 918"/>
                  <a:gd name="T11" fmla="*/ 919 w 919"/>
                  <a:gd name="T12" fmla="*/ 918 h 9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9" h="918">
                    <a:moveTo>
                      <a:pt x="0" y="918"/>
                    </a:moveTo>
                    <a:lnTo>
                      <a:pt x="918" y="0"/>
                    </a:lnTo>
                    <a:lnTo>
                      <a:pt x="919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30" name="Freeform 28">
                <a:extLst>
                  <a:ext uri="{FF2B5EF4-FFF2-40B4-BE49-F238E27FC236}">
                    <a16:creationId xmlns:a16="http://schemas.microsoft.com/office/drawing/2014/main" id="{8030843A-CAAF-6B6F-5F2A-A267CA457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721"/>
                <a:ext cx="246" cy="246"/>
              </a:xfrm>
              <a:custGeom>
                <a:avLst/>
                <a:gdLst>
                  <a:gd name="T0" fmla="*/ 0 w 1264"/>
                  <a:gd name="T1" fmla="*/ 0 h 1264"/>
                  <a:gd name="T2" fmla="*/ 0 w 1264"/>
                  <a:gd name="T3" fmla="*/ 0 h 1264"/>
                  <a:gd name="T4" fmla="*/ 0 w 1264"/>
                  <a:gd name="T5" fmla="*/ 0 h 1264"/>
                  <a:gd name="T6" fmla="*/ 0 60000 65536"/>
                  <a:gd name="T7" fmla="*/ 0 60000 65536"/>
                  <a:gd name="T8" fmla="*/ 0 60000 65536"/>
                  <a:gd name="T9" fmla="*/ 0 w 1264"/>
                  <a:gd name="T10" fmla="*/ 0 h 1264"/>
                  <a:gd name="T11" fmla="*/ 1264 w 1264"/>
                  <a:gd name="T12" fmla="*/ 1264 h 12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64" h="1264">
                    <a:moveTo>
                      <a:pt x="0" y="1264"/>
                    </a:moveTo>
                    <a:lnTo>
                      <a:pt x="1263" y="0"/>
                    </a:lnTo>
                    <a:lnTo>
                      <a:pt x="1264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31" name="Freeform 29">
                <a:extLst>
                  <a:ext uri="{FF2B5EF4-FFF2-40B4-BE49-F238E27FC236}">
                    <a16:creationId xmlns:a16="http://schemas.microsoft.com/office/drawing/2014/main" id="{2AF53797-F626-FDC0-53A8-79133F3B4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721"/>
                <a:ext cx="314" cy="314"/>
              </a:xfrm>
              <a:custGeom>
                <a:avLst/>
                <a:gdLst>
                  <a:gd name="T0" fmla="*/ 0 w 1611"/>
                  <a:gd name="T1" fmla="*/ 0 h 1610"/>
                  <a:gd name="T2" fmla="*/ 0 w 1611"/>
                  <a:gd name="T3" fmla="*/ 0 h 1610"/>
                  <a:gd name="T4" fmla="*/ 0 w 1611"/>
                  <a:gd name="T5" fmla="*/ 0 h 1610"/>
                  <a:gd name="T6" fmla="*/ 0 60000 65536"/>
                  <a:gd name="T7" fmla="*/ 0 60000 65536"/>
                  <a:gd name="T8" fmla="*/ 0 60000 65536"/>
                  <a:gd name="T9" fmla="*/ 0 w 1611"/>
                  <a:gd name="T10" fmla="*/ 0 h 1610"/>
                  <a:gd name="T11" fmla="*/ 1611 w 1611"/>
                  <a:gd name="T12" fmla="*/ 1610 h 16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11" h="1610">
                    <a:moveTo>
                      <a:pt x="0" y="1610"/>
                    </a:moveTo>
                    <a:lnTo>
                      <a:pt x="1610" y="0"/>
                    </a:lnTo>
                    <a:lnTo>
                      <a:pt x="161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32" name="Freeform 30">
                <a:extLst>
                  <a:ext uri="{FF2B5EF4-FFF2-40B4-BE49-F238E27FC236}">
                    <a16:creationId xmlns:a16="http://schemas.microsoft.com/office/drawing/2014/main" id="{7AC57494-7F1A-C2EC-8375-0ED70790CD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747"/>
                <a:ext cx="355" cy="355"/>
              </a:xfrm>
              <a:custGeom>
                <a:avLst/>
                <a:gdLst>
                  <a:gd name="T0" fmla="*/ 0 w 1820"/>
                  <a:gd name="T1" fmla="*/ 1 h 1819"/>
                  <a:gd name="T2" fmla="*/ 1 w 1820"/>
                  <a:gd name="T3" fmla="*/ 0 h 1819"/>
                  <a:gd name="T4" fmla="*/ 1 w 1820"/>
                  <a:gd name="T5" fmla="*/ 0 h 1819"/>
                  <a:gd name="T6" fmla="*/ 0 60000 65536"/>
                  <a:gd name="T7" fmla="*/ 0 60000 65536"/>
                  <a:gd name="T8" fmla="*/ 0 60000 65536"/>
                  <a:gd name="T9" fmla="*/ 0 w 1820"/>
                  <a:gd name="T10" fmla="*/ 0 h 1819"/>
                  <a:gd name="T11" fmla="*/ 1820 w 1820"/>
                  <a:gd name="T12" fmla="*/ 1819 h 18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20" h="1819">
                    <a:moveTo>
                      <a:pt x="0" y="1819"/>
                    </a:moveTo>
                    <a:lnTo>
                      <a:pt x="1819" y="0"/>
                    </a:lnTo>
                    <a:lnTo>
                      <a:pt x="1820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33" name="Freeform 31">
                <a:extLst>
                  <a:ext uri="{FF2B5EF4-FFF2-40B4-BE49-F238E27FC236}">
                    <a16:creationId xmlns:a16="http://schemas.microsoft.com/office/drawing/2014/main" id="{10ADD577-A72B-D401-A41B-06DE664ED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814"/>
                <a:ext cx="355" cy="356"/>
              </a:xfrm>
              <a:custGeom>
                <a:avLst/>
                <a:gdLst>
                  <a:gd name="T0" fmla="*/ 0 w 1820"/>
                  <a:gd name="T1" fmla="*/ 1 h 1819"/>
                  <a:gd name="T2" fmla="*/ 1 w 1820"/>
                  <a:gd name="T3" fmla="*/ 0 h 1819"/>
                  <a:gd name="T4" fmla="*/ 1 w 1820"/>
                  <a:gd name="T5" fmla="*/ 0 h 1819"/>
                  <a:gd name="T6" fmla="*/ 0 60000 65536"/>
                  <a:gd name="T7" fmla="*/ 0 60000 65536"/>
                  <a:gd name="T8" fmla="*/ 0 60000 65536"/>
                  <a:gd name="T9" fmla="*/ 0 w 1820"/>
                  <a:gd name="T10" fmla="*/ 0 h 1819"/>
                  <a:gd name="T11" fmla="*/ 1820 w 1820"/>
                  <a:gd name="T12" fmla="*/ 1819 h 18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20" h="1819">
                    <a:moveTo>
                      <a:pt x="0" y="1819"/>
                    </a:moveTo>
                    <a:lnTo>
                      <a:pt x="1819" y="0"/>
                    </a:lnTo>
                    <a:lnTo>
                      <a:pt x="1820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34" name="Freeform 32">
                <a:extLst>
                  <a:ext uri="{FF2B5EF4-FFF2-40B4-BE49-F238E27FC236}">
                    <a16:creationId xmlns:a16="http://schemas.microsoft.com/office/drawing/2014/main" id="{5CC38AD8-CA68-97DA-E1F2-FA1A5D3D4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3" y="883"/>
                <a:ext cx="316" cy="314"/>
              </a:xfrm>
              <a:custGeom>
                <a:avLst/>
                <a:gdLst>
                  <a:gd name="T0" fmla="*/ 0 w 1618"/>
                  <a:gd name="T1" fmla="*/ 0 h 1616"/>
                  <a:gd name="T2" fmla="*/ 0 w 1618"/>
                  <a:gd name="T3" fmla="*/ 0 h 1616"/>
                  <a:gd name="T4" fmla="*/ 0 w 1618"/>
                  <a:gd name="T5" fmla="*/ 0 h 1616"/>
                  <a:gd name="T6" fmla="*/ 0 60000 65536"/>
                  <a:gd name="T7" fmla="*/ 0 60000 65536"/>
                  <a:gd name="T8" fmla="*/ 0 60000 65536"/>
                  <a:gd name="T9" fmla="*/ 0 w 1618"/>
                  <a:gd name="T10" fmla="*/ 0 h 1616"/>
                  <a:gd name="T11" fmla="*/ 1618 w 1618"/>
                  <a:gd name="T12" fmla="*/ 1616 h 16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18" h="1616">
                    <a:moveTo>
                      <a:pt x="0" y="1616"/>
                    </a:moveTo>
                    <a:lnTo>
                      <a:pt x="1617" y="0"/>
                    </a:lnTo>
                    <a:lnTo>
                      <a:pt x="1618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35" name="Freeform 33">
                <a:extLst>
                  <a:ext uri="{FF2B5EF4-FFF2-40B4-BE49-F238E27FC236}">
                    <a16:creationId xmlns:a16="http://schemas.microsoft.com/office/drawing/2014/main" id="{2B24E69B-836A-C4CF-B0CC-7D8D0B510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949"/>
                <a:ext cx="248" cy="248"/>
              </a:xfrm>
              <a:custGeom>
                <a:avLst/>
                <a:gdLst>
                  <a:gd name="T0" fmla="*/ 0 w 1272"/>
                  <a:gd name="T1" fmla="*/ 0 h 1271"/>
                  <a:gd name="T2" fmla="*/ 0 w 1272"/>
                  <a:gd name="T3" fmla="*/ 0 h 1271"/>
                  <a:gd name="T4" fmla="*/ 0 w 1272"/>
                  <a:gd name="T5" fmla="*/ 0 h 1271"/>
                  <a:gd name="T6" fmla="*/ 0 60000 65536"/>
                  <a:gd name="T7" fmla="*/ 0 60000 65536"/>
                  <a:gd name="T8" fmla="*/ 0 60000 65536"/>
                  <a:gd name="T9" fmla="*/ 0 w 1272"/>
                  <a:gd name="T10" fmla="*/ 0 h 1271"/>
                  <a:gd name="T11" fmla="*/ 1272 w 1272"/>
                  <a:gd name="T12" fmla="*/ 1271 h 12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2" h="1271">
                    <a:moveTo>
                      <a:pt x="0" y="1271"/>
                    </a:moveTo>
                    <a:lnTo>
                      <a:pt x="1271" y="0"/>
                    </a:lnTo>
                    <a:lnTo>
                      <a:pt x="1272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36" name="Freeform 34">
                <a:extLst>
                  <a:ext uri="{FF2B5EF4-FFF2-40B4-BE49-F238E27FC236}">
                    <a16:creationId xmlns:a16="http://schemas.microsoft.com/office/drawing/2014/main" id="{4F3F484E-023A-FCAA-373C-1C4BFD924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" y="1018"/>
                <a:ext cx="181" cy="179"/>
              </a:xfrm>
              <a:custGeom>
                <a:avLst/>
                <a:gdLst>
                  <a:gd name="T0" fmla="*/ 0 w 927"/>
                  <a:gd name="T1" fmla="*/ 0 h 925"/>
                  <a:gd name="T2" fmla="*/ 0 w 927"/>
                  <a:gd name="T3" fmla="*/ 0 h 925"/>
                  <a:gd name="T4" fmla="*/ 0 w 927"/>
                  <a:gd name="T5" fmla="*/ 0 h 925"/>
                  <a:gd name="T6" fmla="*/ 0 60000 65536"/>
                  <a:gd name="T7" fmla="*/ 0 60000 65536"/>
                  <a:gd name="T8" fmla="*/ 0 60000 65536"/>
                  <a:gd name="T9" fmla="*/ 0 w 927"/>
                  <a:gd name="T10" fmla="*/ 0 h 925"/>
                  <a:gd name="T11" fmla="*/ 927 w 927"/>
                  <a:gd name="T12" fmla="*/ 925 h 9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27" h="925">
                    <a:moveTo>
                      <a:pt x="0" y="925"/>
                    </a:moveTo>
                    <a:lnTo>
                      <a:pt x="926" y="0"/>
                    </a:lnTo>
                    <a:lnTo>
                      <a:pt x="927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37" name="Freeform 35">
                <a:extLst>
                  <a:ext uri="{FF2B5EF4-FFF2-40B4-BE49-F238E27FC236}">
                    <a16:creationId xmlns:a16="http://schemas.microsoft.com/office/drawing/2014/main" id="{F9E4B60F-5729-F298-5A72-5E1742BDF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6" y="1084"/>
                <a:ext cx="113" cy="113"/>
              </a:xfrm>
              <a:custGeom>
                <a:avLst/>
                <a:gdLst>
                  <a:gd name="T0" fmla="*/ 0 w 581"/>
                  <a:gd name="T1" fmla="*/ 0 h 579"/>
                  <a:gd name="T2" fmla="*/ 0 w 581"/>
                  <a:gd name="T3" fmla="*/ 0 h 579"/>
                  <a:gd name="T4" fmla="*/ 0 w 581"/>
                  <a:gd name="T5" fmla="*/ 0 h 579"/>
                  <a:gd name="T6" fmla="*/ 0 60000 65536"/>
                  <a:gd name="T7" fmla="*/ 0 60000 65536"/>
                  <a:gd name="T8" fmla="*/ 0 60000 65536"/>
                  <a:gd name="T9" fmla="*/ 0 w 581"/>
                  <a:gd name="T10" fmla="*/ 0 h 579"/>
                  <a:gd name="T11" fmla="*/ 581 w 581"/>
                  <a:gd name="T12" fmla="*/ 579 h 5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1" h="579">
                    <a:moveTo>
                      <a:pt x="0" y="579"/>
                    </a:moveTo>
                    <a:lnTo>
                      <a:pt x="580" y="0"/>
                    </a:lnTo>
                    <a:lnTo>
                      <a:pt x="58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38" name="Freeform 36">
                <a:extLst>
                  <a:ext uri="{FF2B5EF4-FFF2-40B4-BE49-F238E27FC236}">
                    <a16:creationId xmlns:a16="http://schemas.microsoft.com/office/drawing/2014/main" id="{8C861C84-23F5-78C3-0229-C7BFE7C3DE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3" y="1153"/>
                <a:ext cx="46" cy="44"/>
              </a:xfrm>
              <a:custGeom>
                <a:avLst/>
                <a:gdLst>
                  <a:gd name="T0" fmla="*/ 0 w 236"/>
                  <a:gd name="T1" fmla="*/ 0 h 233"/>
                  <a:gd name="T2" fmla="*/ 0 w 236"/>
                  <a:gd name="T3" fmla="*/ 0 h 233"/>
                  <a:gd name="T4" fmla="*/ 0 w 236"/>
                  <a:gd name="T5" fmla="*/ 0 h 233"/>
                  <a:gd name="T6" fmla="*/ 0 60000 65536"/>
                  <a:gd name="T7" fmla="*/ 0 60000 65536"/>
                  <a:gd name="T8" fmla="*/ 0 60000 65536"/>
                  <a:gd name="T9" fmla="*/ 0 w 236"/>
                  <a:gd name="T10" fmla="*/ 0 h 233"/>
                  <a:gd name="T11" fmla="*/ 236 w 236"/>
                  <a:gd name="T12" fmla="*/ 233 h 2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6" h="233">
                    <a:moveTo>
                      <a:pt x="0" y="233"/>
                    </a:moveTo>
                    <a:lnTo>
                      <a:pt x="235" y="0"/>
                    </a:lnTo>
                    <a:lnTo>
                      <a:pt x="236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39" name="Freeform 37">
                <a:extLst>
                  <a:ext uri="{FF2B5EF4-FFF2-40B4-BE49-F238E27FC236}">
                    <a16:creationId xmlns:a16="http://schemas.microsoft.com/office/drawing/2014/main" id="{0B5A121D-AA76-B9BC-612E-D6B0F524B8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2509"/>
                <a:ext cx="23" cy="23"/>
              </a:xfrm>
              <a:custGeom>
                <a:avLst/>
                <a:gdLst>
                  <a:gd name="T0" fmla="*/ 0 w 116"/>
                  <a:gd name="T1" fmla="*/ 0 h 116"/>
                  <a:gd name="T2" fmla="*/ 0 w 116"/>
                  <a:gd name="T3" fmla="*/ 0 h 116"/>
                  <a:gd name="T4" fmla="*/ 0 w 116"/>
                  <a:gd name="T5" fmla="*/ 0 h 116"/>
                  <a:gd name="T6" fmla="*/ 0 60000 65536"/>
                  <a:gd name="T7" fmla="*/ 0 60000 65536"/>
                  <a:gd name="T8" fmla="*/ 0 60000 65536"/>
                  <a:gd name="T9" fmla="*/ 0 w 116"/>
                  <a:gd name="T10" fmla="*/ 0 h 116"/>
                  <a:gd name="T11" fmla="*/ 116 w 116"/>
                  <a:gd name="T12" fmla="*/ 116 h 1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6" h="116">
                    <a:moveTo>
                      <a:pt x="116" y="116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40" name="Freeform 38">
                <a:extLst>
                  <a:ext uri="{FF2B5EF4-FFF2-40B4-BE49-F238E27FC236}">
                    <a16:creationId xmlns:a16="http://schemas.microsoft.com/office/drawing/2014/main" id="{023880CD-5ABF-32BE-7E4C-EF0160BC2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2442"/>
                <a:ext cx="91" cy="90"/>
              </a:xfrm>
              <a:custGeom>
                <a:avLst/>
                <a:gdLst>
                  <a:gd name="T0" fmla="*/ 0 w 461"/>
                  <a:gd name="T1" fmla="*/ 0 h 462"/>
                  <a:gd name="T2" fmla="*/ 0 w 461"/>
                  <a:gd name="T3" fmla="*/ 0 h 462"/>
                  <a:gd name="T4" fmla="*/ 0 w 461"/>
                  <a:gd name="T5" fmla="*/ 0 h 462"/>
                  <a:gd name="T6" fmla="*/ 0 60000 65536"/>
                  <a:gd name="T7" fmla="*/ 0 60000 65536"/>
                  <a:gd name="T8" fmla="*/ 0 60000 65536"/>
                  <a:gd name="T9" fmla="*/ 0 w 461"/>
                  <a:gd name="T10" fmla="*/ 0 h 462"/>
                  <a:gd name="T11" fmla="*/ 461 w 461"/>
                  <a:gd name="T12" fmla="*/ 462 h 4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1" h="462">
                    <a:moveTo>
                      <a:pt x="461" y="462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41" name="Freeform 39">
                <a:extLst>
                  <a:ext uri="{FF2B5EF4-FFF2-40B4-BE49-F238E27FC236}">
                    <a16:creationId xmlns:a16="http://schemas.microsoft.com/office/drawing/2014/main" id="{45E04D85-0270-F0B9-5822-09AA7B4AE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2375"/>
                <a:ext cx="158" cy="157"/>
              </a:xfrm>
              <a:custGeom>
                <a:avLst/>
                <a:gdLst>
                  <a:gd name="T0" fmla="*/ 0 w 808"/>
                  <a:gd name="T1" fmla="*/ 0 h 808"/>
                  <a:gd name="T2" fmla="*/ 0 w 808"/>
                  <a:gd name="T3" fmla="*/ 0 h 808"/>
                  <a:gd name="T4" fmla="*/ 0 w 808"/>
                  <a:gd name="T5" fmla="*/ 0 h 808"/>
                  <a:gd name="T6" fmla="*/ 0 60000 65536"/>
                  <a:gd name="T7" fmla="*/ 0 60000 65536"/>
                  <a:gd name="T8" fmla="*/ 0 60000 65536"/>
                  <a:gd name="T9" fmla="*/ 0 w 808"/>
                  <a:gd name="T10" fmla="*/ 0 h 808"/>
                  <a:gd name="T11" fmla="*/ 808 w 808"/>
                  <a:gd name="T12" fmla="*/ 808 h 80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8" h="808">
                    <a:moveTo>
                      <a:pt x="808" y="808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42" name="Freeform 40">
                <a:extLst>
                  <a:ext uri="{FF2B5EF4-FFF2-40B4-BE49-F238E27FC236}">
                    <a16:creationId xmlns:a16="http://schemas.microsoft.com/office/drawing/2014/main" id="{CC332563-B94B-4A92-ECE1-D70080F8A6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2307"/>
                <a:ext cx="225" cy="225"/>
              </a:xfrm>
              <a:custGeom>
                <a:avLst/>
                <a:gdLst>
                  <a:gd name="T0" fmla="*/ 0 w 1153"/>
                  <a:gd name="T1" fmla="*/ 0 h 1154"/>
                  <a:gd name="T2" fmla="*/ 0 w 1153"/>
                  <a:gd name="T3" fmla="*/ 0 h 1154"/>
                  <a:gd name="T4" fmla="*/ 0 w 1153"/>
                  <a:gd name="T5" fmla="*/ 0 h 1154"/>
                  <a:gd name="T6" fmla="*/ 0 60000 65536"/>
                  <a:gd name="T7" fmla="*/ 0 60000 65536"/>
                  <a:gd name="T8" fmla="*/ 0 60000 65536"/>
                  <a:gd name="T9" fmla="*/ 0 w 1153"/>
                  <a:gd name="T10" fmla="*/ 0 h 1154"/>
                  <a:gd name="T11" fmla="*/ 1153 w 1153"/>
                  <a:gd name="T12" fmla="*/ 1154 h 11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53" h="1154">
                    <a:moveTo>
                      <a:pt x="1153" y="1154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43" name="Freeform 41">
                <a:extLst>
                  <a:ext uri="{FF2B5EF4-FFF2-40B4-BE49-F238E27FC236}">
                    <a16:creationId xmlns:a16="http://schemas.microsoft.com/office/drawing/2014/main" id="{1EC42DF5-1900-BDEF-A70D-FE4E34C5F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2240"/>
                <a:ext cx="293" cy="292"/>
              </a:xfrm>
              <a:custGeom>
                <a:avLst/>
                <a:gdLst>
                  <a:gd name="T0" fmla="*/ 0 w 1499"/>
                  <a:gd name="T1" fmla="*/ 0 h 1499"/>
                  <a:gd name="T2" fmla="*/ 0 w 1499"/>
                  <a:gd name="T3" fmla="*/ 0 h 1499"/>
                  <a:gd name="T4" fmla="*/ 0 w 1499"/>
                  <a:gd name="T5" fmla="*/ 0 h 1499"/>
                  <a:gd name="T6" fmla="*/ 0 60000 65536"/>
                  <a:gd name="T7" fmla="*/ 0 60000 65536"/>
                  <a:gd name="T8" fmla="*/ 0 60000 65536"/>
                  <a:gd name="T9" fmla="*/ 0 w 1499"/>
                  <a:gd name="T10" fmla="*/ 0 h 1499"/>
                  <a:gd name="T11" fmla="*/ 1499 w 1499"/>
                  <a:gd name="T12" fmla="*/ 1499 h 1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99" h="1499">
                    <a:moveTo>
                      <a:pt x="1499" y="1499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44" name="Freeform 42">
                <a:extLst>
                  <a:ext uri="{FF2B5EF4-FFF2-40B4-BE49-F238E27FC236}">
                    <a16:creationId xmlns:a16="http://schemas.microsoft.com/office/drawing/2014/main" id="{F99354FB-3FAF-4F24-C83D-75D180342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2172"/>
                <a:ext cx="360" cy="360"/>
              </a:xfrm>
              <a:custGeom>
                <a:avLst/>
                <a:gdLst>
                  <a:gd name="T0" fmla="*/ 1 w 1844"/>
                  <a:gd name="T1" fmla="*/ 1 h 1845"/>
                  <a:gd name="T2" fmla="*/ 0 w 1844"/>
                  <a:gd name="T3" fmla="*/ 0 h 1845"/>
                  <a:gd name="T4" fmla="*/ 0 w 1844"/>
                  <a:gd name="T5" fmla="*/ 0 h 1845"/>
                  <a:gd name="T6" fmla="*/ 0 60000 65536"/>
                  <a:gd name="T7" fmla="*/ 0 60000 65536"/>
                  <a:gd name="T8" fmla="*/ 0 60000 65536"/>
                  <a:gd name="T9" fmla="*/ 0 w 1844"/>
                  <a:gd name="T10" fmla="*/ 0 h 1845"/>
                  <a:gd name="T11" fmla="*/ 1844 w 1844"/>
                  <a:gd name="T12" fmla="*/ 1845 h 18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44" h="1845">
                    <a:moveTo>
                      <a:pt x="1844" y="1845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45" name="Freeform 43">
                <a:extLst>
                  <a:ext uri="{FF2B5EF4-FFF2-40B4-BE49-F238E27FC236}">
                    <a16:creationId xmlns:a16="http://schemas.microsoft.com/office/drawing/2014/main" id="{415A15C3-0ACA-4AE9-22A8-9A85BEC32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2105"/>
                <a:ext cx="428" cy="427"/>
              </a:xfrm>
              <a:custGeom>
                <a:avLst/>
                <a:gdLst>
                  <a:gd name="T0" fmla="*/ 1 w 2190"/>
                  <a:gd name="T1" fmla="*/ 1 h 2191"/>
                  <a:gd name="T2" fmla="*/ 0 w 2190"/>
                  <a:gd name="T3" fmla="*/ 0 h 2191"/>
                  <a:gd name="T4" fmla="*/ 0 w 2190"/>
                  <a:gd name="T5" fmla="*/ 0 h 2191"/>
                  <a:gd name="T6" fmla="*/ 0 60000 65536"/>
                  <a:gd name="T7" fmla="*/ 0 60000 65536"/>
                  <a:gd name="T8" fmla="*/ 0 60000 65536"/>
                  <a:gd name="T9" fmla="*/ 0 w 2190"/>
                  <a:gd name="T10" fmla="*/ 0 h 2191"/>
                  <a:gd name="T11" fmla="*/ 2190 w 2190"/>
                  <a:gd name="T12" fmla="*/ 2191 h 21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90" h="2191">
                    <a:moveTo>
                      <a:pt x="2190" y="2191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46" name="Freeform 44">
                <a:extLst>
                  <a:ext uri="{FF2B5EF4-FFF2-40B4-BE49-F238E27FC236}">
                    <a16:creationId xmlns:a16="http://schemas.microsoft.com/office/drawing/2014/main" id="{197F5F02-D205-BF9F-5D60-60580C659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2037"/>
                <a:ext cx="495" cy="495"/>
              </a:xfrm>
              <a:custGeom>
                <a:avLst/>
                <a:gdLst>
                  <a:gd name="T0" fmla="*/ 1 w 2535"/>
                  <a:gd name="T1" fmla="*/ 1 h 2538"/>
                  <a:gd name="T2" fmla="*/ 0 w 2535"/>
                  <a:gd name="T3" fmla="*/ 0 h 2538"/>
                  <a:gd name="T4" fmla="*/ 0 w 2535"/>
                  <a:gd name="T5" fmla="*/ 0 h 2538"/>
                  <a:gd name="T6" fmla="*/ 0 60000 65536"/>
                  <a:gd name="T7" fmla="*/ 0 60000 65536"/>
                  <a:gd name="T8" fmla="*/ 0 60000 65536"/>
                  <a:gd name="T9" fmla="*/ 0 w 2535"/>
                  <a:gd name="T10" fmla="*/ 0 h 2538"/>
                  <a:gd name="T11" fmla="*/ 2535 w 2535"/>
                  <a:gd name="T12" fmla="*/ 2538 h 25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35" h="2538">
                    <a:moveTo>
                      <a:pt x="2535" y="2538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47" name="Freeform 45">
                <a:extLst>
                  <a:ext uri="{FF2B5EF4-FFF2-40B4-BE49-F238E27FC236}">
                    <a16:creationId xmlns:a16="http://schemas.microsoft.com/office/drawing/2014/main" id="{E9BBB1FD-BC41-9429-E517-E61A21EE4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1970"/>
                <a:ext cx="562" cy="562"/>
              </a:xfrm>
              <a:custGeom>
                <a:avLst/>
                <a:gdLst>
                  <a:gd name="T0" fmla="*/ 1 w 2881"/>
                  <a:gd name="T1" fmla="*/ 1 h 2884"/>
                  <a:gd name="T2" fmla="*/ 0 w 2881"/>
                  <a:gd name="T3" fmla="*/ 0 h 2884"/>
                  <a:gd name="T4" fmla="*/ 0 w 2881"/>
                  <a:gd name="T5" fmla="*/ 0 h 2884"/>
                  <a:gd name="T6" fmla="*/ 0 60000 65536"/>
                  <a:gd name="T7" fmla="*/ 0 60000 65536"/>
                  <a:gd name="T8" fmla="*/ 0 60000 65536"/>
                  <a:gd name="T9" fmla="*/ 0 w 2881"/>
                  <a:gd name="T10" fmla="*/ 0 h 2884"/>
                  <a:gd name="T11" fmla="*/ 2881 w 2881"/>
                  <a:gd name="T12" fmla="*/ 2884 h 28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1" h="2884">
                    <a:moveTo>
                      <a:pt x="2881" y="2884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48" name="Freeform 46">
                <a:extLst>
                  <a:ext uri="{FF2B5EF4-FFF2-40B4-BE49-F238E27FC236}">
                    <a16:creationId xmlns:a16="http://schemas.microsoft.com/office/drawing/2014/main" id="{5C809336-9609-861E-587E-29A805317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6" y="2475"/>
                <a:ext cx="58" cy="57"/>
              </a:xfrm>
              <a:custGeom>
                <a:avLst/>
                <a:gdLst>
                  <a:gd name="T0" fmla="*/ 0 w 294"/>
                  <a:gd name="T1" fmla="*/ 0 h 295"/>
                  <a:gd name="T2" fmla="*/ 0 w 294"/>
                  <a:gd name="T3" fmla="*/ 0 h 295"/>
                  <a:gd name="T4" fmla="*/ 0 w 294"/>
                  <a:gd name="T5" fmla="*/ 0 h 295"/>
                  <a:gd name="T6" fmla="*/ 0 60000 65536"/>
                  <a:gd name="T7" fmla="*/ 0 60000 65536"/>
                  <a:gd name="T8" fmla="*/ 0 60000 65536"/>
                  <a:gd name="T9" fmla="*/ 0 w 294"/>
                  <a:gd name="T10" fmla="*/ 0 h 295"/>
                  <a:gd name="T11" fmla="*/ 294 w 294"/>
                  <a:gd name="T12" fmla="*/ 295 h 2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4" h="295">
                    <a:moveTo>
                      <a:pt x="294" y="295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49" name="Freeform 47">
                <a:extLst>
                  <a:ext uri="{FF2B5EF4-FFF2-40B4-BE49-F238E27FC236}">
                    <a16:creationId xmlns:a16="http://schemas.microsoft.com/office/drawing/2014/main" id="{60B41BE2-B75C-C468-8DE7-D7D678F7F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1904"/>
                <a:ext cx="572" cy="571"/>
              </a:xfrm>
              <a:custGeom>
                <a:avLst/>
                <a:gdLst>
                  <a:gd name="T0" fmla="*/ 1 w 2932"/>
                  <a:gd name="T1" fmla="*/ 1 h 2933"/>
                  <a:gd name="T2" fmla="*/ 0 w 2932"/>
                  <a:gd name="T3" fmla="*/ 0 h 2933"/>
                  <a:gd name="T4" fmla="*/ 0 w 2932"/>
                  <a:gd name="T5" fmla="*/ 0 h 2933"/>
                  <a:gd name="T6" fmla="*/ 0 60000 65536"/>
                  <a:gd name="T7" fmla="*/ 0 60000 65536"/>
                  <a:gd name="T8" fmla="*/ 0 60000 65536"/>
                  <a:gd name="T9" fmla="*/ 0 w 2932"/>
                  <a:gd name="T10" fmla="*/ 0 h 2933"/>
                  <a:gd name="T11" fmla="*/ 2932 w 2932"/>
                  <a:gd name="T12" fmla="*/ 2933 h 29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32" h="2933">
                    <a:moveTo>
                      <a:pt x="2932" y="2933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50" name="Freeform 48">
                <a:extLst>
                  <a:ext uri="{FF2B5EF4-FFF2-40B4-BE49-F238E27FC236}">
                    <a16:creationId xmlns:a16="http://schemas.microsoft.com/office/drawing/2014/main" id="{EEA1BDB7-4D73-4DF3-874C-35128E9BAC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6" y="2407"/>
                <a:ext cx="125" cy="125"/>
              </a:xfrm>
              <a:custGeom>
                <a:avLst/>
                <a:gdLst>
                  <a:gd name="T0" fmla="*/ 0 w 640"/>
                  <a:gd name="T1" fmla="*/ 0 h 640"/>
                  <a:gd name="T2" fmla="*/ 0 w 640"/>
                  <a:gd name="T3" fmla="*/ 0 h 640"/>
                  <a:gd name="T4" fmla="*/ 0 w 640"/>
                  <a:gd name="T5" fmla="*/ 0 h 640"/>
                  <a:gd name="T6" fmla="*/ 0 60000 65536"/>
                  <a:gd name="T7" fmla="*/ 0 60000 65536"/>
                  <a:gd name="T8" fmla="*/ 0 60000 65536"/>
                  <a:gd name="T9" fmla="*/ 0 w 640"/>
                  <a:gd name="T10" fmla="*/ 0 h 640"/>
                  <a:gd name="T11" fmla="*/ 640 w 640"/>
                  <a:gd name="T12" fmla="*/ 640 h 6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0" h="640">
                    <a:moveTo>
                      <a:pt x="640" y="64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51" name="Freeform 49">
                <a:extLst>
                  <a:ext uri="{FF2B5EF4-FFF2-40B4-BE49-F238E27FC236}">
                    <a16:creationId xmlns:a16="http://schemas.microsoft.com/office/drawing/2014/main" id="{A82675E5-CA24-3C5B-8DA0-619D53072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1835"/>
                <a:ext cx="572" cy="572"/>
              </a:xfrm>
              <a:custGeom>
                <a:avLst/>
                <a:gdLst>
                  <a:gd name="T0" fmla="*/ 1 w 2932"/>
                  <a:gd name="T1" fmla="*/ 1 h 2935"/>
                  <a:gd name="T2" fmla="*/ 0 w 2932"/>
                  <a:gd name="T3" fmla="*/ 0 h 2935"/>
                  <a:gd name="T4" fmla="*/ 0 w 2932"/>
                  <a:gd name="T5" fmla="*/ 0 h 2935"/>
                  <a:gd name="T6" fmla="*/ 0 60000 65536"/>
                  <a:gd name="T7" fmla="*/ 0 60000 65536"/>
                  <a:gd name="T8" fmla="*/ 0 60000 65536"/>
                  <a:gd name="T9" fmla="*/ 0 w 2932"/>
                  <a:gd name="T10" fmla="*/ 0 h 2935"/>
                  <a:gd name="T11" fmla="*/ 2932 w 2932"/>
                  <a:gd name="T12" fmla="*/ 2935 h 29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32" h="2935">
                    <a:moveTo>
                      <a:pt x="2932" y="2935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52" name="Freeform 50">
                <a:extLst>
                  <a:ext uri="{FF2B5EF4-FFF2-40B4-BE49-F238E27FC236}">
                    <a16:creationId xmlns:a16="http://schemas.microsoft.com/office/drawing/2014/main" id="{2B97A35B-2AE1-410E-2C47-4E0F76C82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6" y="2340"/>
                <a:ext cx="194" cy="192"/>
              </a:xfrm>
              <a:custGeom>
                <a:avLst/>
                <a:gdLst>
                  <a:gd name="T0" fmla="*/ 0 w 985"/>
                  <a:gd name="T1" fmla="*/ 0 h 986"/>
                  <a:gd name="T2" fmla="*/ 0 w 985"/>
                  <a:gd name="T3" fmla="*/ 0 h 986"/>
                  <a:gd name="T4" fmla="*/ 0 w 985"/>
                  <a:gd name="T5" fmla="*/ 0 h 986"/>
                  <a:gd name="T6" fmla="*/ 0 60000 65536"/>
                  <a:gd name="T7" fmla="*/ 0 60000 65536"/>
                  <a:gd name="T8" fmla="*/ 0 60000 65536"/>
                  <a:gd name="T9" fmla="*/ 0 w 985"/>
                  <a:gd name="T10" fmla="*/ 0 h 986"/>
                  <a:gd name="T11" fmla="*/ 985 w 985"/>
                  <a:gd name="T12" fmla="*/ 986 h 9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85" h="986">
                    <a:moveTo>
                      <a:pt x="985" y="986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53" name="Freeform 51">
                <a:extLst>
                  <a:ext uri="{FF2B5EF4-FFF2-40B4-BE49-F238E27FC236}">
                    <a16:creationId xmlns:a16="http://schemas.microsoft.com/office/drawing/2014/main" id="{615A89C7-BFC2-750D-0AE2-F1B0D3954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1768"/>
                <a:ext cx="572" cy="572"/>
              </a:xfrm>
              <a:custGeom>
                <a:avLst/>
                <a:gdLst>
                  <a:gd name="T0" fmla="*/ 1 w 2932"/>
                  <a:gd name="T1" fmla="*/ 1 h 2935"/>
                  <a:gd name="T2" fmla="*/ 0 w 2932"/>
                  <a:gd name="T3" fmla="*/ 0 h 2935"/>
                  <a:gd name="T4" fmla="*/ 0 w 2932"/>
                  <a:gd name="T5" fmla="*/ 0 h 2935"/>
                  <a:gd name="T6" fmla="*/ 0 60000 65536"/>
                  <a:gd name="T7" fmla="*/ 0 60000 65536"/>
                  <a:gd name="T8" fmla="*/ 0 60000 65536"/>
                  <a:gd name="T9" fmla="*/ 0 w 2932"/>
                  <a:gd name="T10" fmla="*/ 0 h 2935"/>
                  <a:gd name="T11" fmla="*/ 2932 w 2932"/>
                  <a:gd name="T12" fmla="*/ 2935 h 29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32" h="2935">
                    <a:moveTo>
                      <a:pt x="2932" y="2935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54" name="Freeform 52">
                <a:extLst>
                  <a:ext uri="{FF2B5EF4-FFF2-40B4-BE49-F238E27FC236}">
                    <a16:creationId xmlns:a16="http://schemas.microsoft.com/office/drawing/2014/main" id="{854DA793-959D-1FF7-EE67-9F262185F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6" y="2272"/>
                <a:ext cx="260" cy="260"/>
              </a:xfrm>
              <a:custGeom>
                <a:avLst/>
                <a:gdLst>
                  <a:gd name="T0" fmla="*/ 0 w 1331"/>
                  <a:gd name="T1" fmla="*/ 0 h 1332"/>
                  <a:gd name="T2" fmla="*/ 0 w 1331"/>
                  <a:gd name="T3" fmla="*/ 0 h 1332"/>
                  <a:gd name="T4" fmla="*/ 0 w 1331"/>
                  <a:gd name="T5" fmla="*/ 0 h 1332"/>
                  <a:gd name="T6" fmla="*/ 0 60000 65536"/>
                  <a:gd name="T7" fmla="*/ 0 60000 65536"/>
                  <a:gd name="T8" fmla="*/ 0 60000 65536"/>
                  <a:gd name="T9" fmla="*/ 0 w 1331"/>
                  <a:gd name="T10" fmla="*/ 0 h 1332"/>
                  <a:gd name="T11" fmla="*/ 1331 w 1331"/>
                  <a:gd name="T12" fmla="*/ 1332 h 13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1" h="1332">
                    <a:moveTo>
                      <a:pt x="1331" y="1332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55" name="Freeform 53">
                <a:extLst>
                  <a:ext uri="{FF2B5EF4-FFF2-40B4-BE49-F238E27FC236}">
                    <a16:creationId xmlns:a16="http://schemas.microsoft.com/office/drawing/2014/main" id="{0226ABF6-8AF9-5E30-65EC-E2C42263F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1700"/>
                <a:ext cx="411" cy="411"/>
              </a:xfrm>
              <a:custGeom>
                <a:avLst/>
                <a:gdLst>
                  <a:gd name="T0" fmla="*/ 1 w 2102"/>
                  <a:gd name="T1" fmla="*/ 1 h 2103"/>
                  <a:gd name="T2" fmla="*/ 0 w 2102"/>
                  <a:gd name="T3" fmla="*/ 0 h 2103"/>
                  <a:gd name="T4" fmla="*/ 0 w 2102"/>
                  <a:gd name="T5" fmla="*/ 0 h 2103"/>
                  <a:gd name="T6" fmla="*/ 0 60000 65536"/>
                  <a:gd name="T7" fmla="*/ 0 60000 65536"/>
                  <a:gd name="T8" fmla="*/ 0 60000 65536"/>
                  <a:gd name="T9" fmla="*/ 0 w 2102"/>
                  <a:gd name="T10" fmla="*/ 0 h 2103"/>
                  <a:gd name="T11" fmla="*/ 2102 w 2102"/>
                  <a:gd name="T12" fmla="*/ 2103 h 21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02" h="2103">
                    <a:moveTo>
                      <a:pt x="2102" y="2103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56" name="Freeform 54">
                <a:extLst>
                  <a:ext uri="{FF2B5EF4-FFF2-40B4-BE49-F238E27FC236}">
                    <a16:creationId xmlns:a16="http://schemas.microsoft.com/office/drawing/2014/main" id="{AF586A9F-9B7A-1A46-D207-7C3D24BAC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" y="2205"/>
                <a:ext cx="66" cy="67"/>
              </a:xfrm>
              <a:custGeom>
                <a:avLst/>
                <a:gdLst>
                  <a:gd name="T0" fmla="*/ 0 w 341"/>
                  <a:gd name="T1" fmla="*/ 0 h 342"/>
                  <a:gd name="T2" fmla="*/ 0 w 341"/>
                  <a:gd name="T3" fmla="*/ 0 h 342"/>
                  <a:gd name="T4" fmla="*/ 0 w 341"/>
                  <a:gd name="T5" fmla="*/ 0 h 342"/>
                  <a:gd name="T6" fmla="*/ 0 60000 65536"/>
                  <a:gd name="T7" fmla="*/ 0 60000 65536"/>
                  <a:gd name="T8" fmla="*/ 0 60000 65536"/>
                  <a:gd name="T9" fmla="*/ 0 w 341"/>
                  <a:gd name="T10" fmla="*/ 0 h 342"/>
                  <a:gd name="T11" fmla="*/ 341 w 341"/>
                  <a:gd name="T12" fmla="*/ 342 h 3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1" h="342">
                    <a:moveTo>
                      <a:pt x="341" y="342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57" name="Freeform 55">
                <a:extLst>
                  <a:ext uri="{FF2B5EF4-FFF2-40B4-BE49-F238E27FC236}">
                    <a16:creationId xmlns:a16="http://schemas.microsoft.com/office/drawing/2014/main" id="{9FCC9C85-13EC-46E8-B4C7-A5C695E30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" y="2230"/>
                <a:ext cx="302" cy="302"/>
              </a:xfrm>
              <a:custGeom>
                <a:avLst/>
                <a:gdLst>
                  <a:gd name="T0" fmla="*/ 0 w 1548"/>
                  <a:gd name="T1" fmla="*/ 0 h 1550"/>
                  <a:gd name="T2" fmla="*/ 0 w 1548"/>
                  <a:gd name="T3" fmla="*/ 0 h 1550"/>
                  <a:gd name="T4" fmla="*/ 0 w 1548"/>
                  <a:gd name="T5" fmla="*/ 0 h 1550"/>
                  <a:gd name="T6" fmla="*/ 0 60000 65536"/>
                  <a:gd name="T7" fmla="*/ 0 60000 65536"/>
                  <a:gd name="T8" fmla="*/ 0 60000 65536"/>
                  <a:gd name="T9" fmla="*/ 0 w 1548"/>
                  <a:gd name="T10" fmla="*/ 0 h 1550"/>
                  <a:gd name="T11" fmla="*/ 1548 w 1548"/>
                  <a:gd name="T12" fmla="*/ 1550 h 15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48" h="1550">
                    <a:moveTo>
                      <a:pt x="1548" y="155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58" name="Freeform 56">
                <a:extLst>
                  <a:ext uri="{FF2B5EF4-FFF2-40B4-BE49-F238E27FC236}">
                    <a16:creationId xmlns:a16="http://schemas.microsoft.com/office/drawing/2014/main" id="{9F6EE4B8-3421-1CCF-19A7-F303A48EB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1633"/>
                <a:ext cx="411" cy="411"/>
              </a:xfrm>
              <a:custGeom>
                <a:avLst/>
                <a:gdLst>
                  <a:gd name="T0" fmla="*/ 1 w 2102"/>
                  <a:gd name="T1" fmla="*/ 1 h 2104"/>
                  <a:gd name="T2" fmla="*/ 0 w 2102"/>
                  <a:gd name="T3" fmla="*/ 0 h 2104"/>
                  <a:gd name="T4" fmla="*/ 0 w 2102"/>
                  <a:gd name="T5" fmla="*/ 0 h 2104"/>
                  <a:gd name="T6" fmla="*/ 0 60000 65536"/>
                  <a:gd name="T7" fmla="*/ 0 60000 65536"/>
                  <a:gd name="T8" fmla="*/ 0 60000 65536"/>
                  <a:gd name="T9" fmla="*/ 0 w 2102"/>
                  <a:gd name="T10" fmla="*/ 0 h 2104"/>
                  <a:gd name="T11" fmla="*/ 2102 w 2102"/>
                  <a:gd name="T12" fmla="*/ 2104 h 21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02" h="2104">
                    <a:moveTo>
                      <a:pt x="2102" y="2104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59" name="Freeform 57">
                <a:extLst>
                  <a:ext uri="{FF2B5EF4-FFF2-40B4-BE49-F238E27FC236}">
                    <a16:creationId xmlns:a16="http://schemas.microsoft.com/office/drawing/2014/main" id="{E60240CA-8509-BE53-034D-5A76ACEE9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5" y="2205"/>
                <a:ext cx="326" cy="327"/>
              </a:xfrm>
              <a:custGeom>
                <a:avLst/>
                <a:gdLst>
                  <a:gd name="T0" fmla="*/ 0 w 1675"/>
                  <a:gd name="T1" fmla="*/ 0 h 1677"/>
                  <a:gd name="T2" fmla="*/ 0 w 1675"/>
                  <a:gd name="T3" fmla="*/ 0 h 1677"/>
                  <a:gd name="T4" fmla="*/ 0 w 1675"/>
                  <a:gd name="T5" fmla="*/ 0 h 1677"/>
                  <a:gd name="T6" fmla="*/ 0 60000 65536"/>
                  <a:gd name="T7" fmla="*/ 0 60000 65536"/>
                  <a:gd name="T8" fmla="*/ 0 60000 65536"/>
                  <a:gd name="T9" fmla="*/ 0 w 1675"/>
                  <a:gd name="T10" fmla="*/ 0 h 1677"/>
                  <a:gd name="T11" fmla="*/ 1675 w 1675"/>
                  <a:gd name="T12" fmla="*/ 1677 h 16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75" h="1677">
                    <a:moveTo>
                      <a:pt x="1675" y="1677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60" name="Freeform 58">
                <a:extLst>
                  <a:ext uri="{FF2B5EF4-FFF2-40B4-BE49-F238E27FC236}">
                    <a16:creationId xmlns:a16="http://schemas.microsoft.com/office/drawing/2014/main" id="{A23E58F2-ABAE-CD65-611B-2075B7B1E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1565"/>
                <a:ext cx="411" cy="410"/>
              </a:xfrm>
              <a:custGeom>
                <a:avLst/>
                <a:gdLst>
                  <a:gd name="T0" fmla="*/ 1 w 2102"/>
                  <a:gd name="T1" fmla="*/ 1 h 2103"/>
                  <a:gd name="T2" fmla="*/ 0 w 2102"/>
                  <a:gd name="T3" fmla="*/ 0 h 2103"/>
                  <a:gd name="T4" fmla="*/ 0 w 2102"/>
                  <a:gd name="T5" fmla="*/ 0 h 2103"/>
                  <a:gd name="T6" fmla="*/ 0 60000 65536"/>
                  <a:gd name="T7" fmla="*/ 0 60000 65536"/>
                  <a:gd name="T8" fmla="*/ 0 60000 65536"/>
                  <a:gd name="T9" fmla="*/ 0 w 2102"/>
                  <a:gd name="T10" fmla="*/ 0 h 2103"/>
                  <a:gd name="T11" fmla="*/ 2102 w 2102"/>
                  <a:gd name="T12" fmla="*/ 2103 h 21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02" h="2103">
                    <a:moveTo>
                      <a:pt x="2102" y="2103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61" name="Freeform 59">
                <a:extLst>
                  <a:ext uri="{FF2B5EF4-FFF2-40B4-BE49-F238E27FC236}">
                    <a16:creationId xmlns:a16="http://schemas.microsoft.com/office/drawing/2014/main" id="{F2EE1D19-679B-F6B9-511B-C08AE5650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9" y="1960"/>
                <a:ext cx="16" cy="15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79"/>
                  <a:gd name="T11" fmla="*/ 80 w 80"/>
                  <a:gd name="T12" fmla="*/ 79 h 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79">
                    <a:moveTo>
                      <a:pt x="80" y="79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62" name="Freeform 60">
                <a:extLst>
                  <a:ext uri="{FF2B5EF4-FFF2-40B4-BE49-F238E27FC236}">
                    <a16:creationId xmlns:a16="http://schemas.microsoft.com/office/drawing/2014/main" id="{96366760-F0CF-15BC-B69B-15FAEF75F5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7" y="2181"/>
                <a:ext cx="351" cy="351"/>
              </a:xfrm>
              <a:custGeom>
                <a:avLst/>
                <a:gdLst>
                  <a:gd name="T0" fmla="*/ 1 w 1803"/>
                  <a:gd name="T1" fmla="*/ 1 h 1804"/>
                  <a:gd name="T2" fmla="*/ 0 w 1803"/>
                  <a:gd name="T3" fmla="*/ 0 h 1804"/>
                  <a:gd name="T4" fmla="*/ 0 w 1803"/>
                  <a:gd name="T5" fmla="*/ 0 h 1804"/>
                  <a:gd name="T6" fmla="*/ 0 60000 65536"/>
                  <a:gd name="T7" fmla="*/ 0 60000 65536"/>
                  <a:gd name="T8" fmla="*/ 0 60000 65536"/>
                  <a:gd name="T9" fmla="*/ 0 w 1803"/>
                  <a:gd name="T10" fmla="*/ 0 h 1804"/>
                  <a:gd name="T11" fmla="*/ 1803 w 1803"/>
                  <a:gd name="T12" fmla="*/ 1804 h 18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03" h="1804">
                    <a:moveTo>
                      <a:pt x="1803" y="1804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63" name="Freeform 61">
                <a:extLst>
                  <a:ext uri="{FF2B5EF4-FFF2-40B4-BE49-F238E27FC236}">
                    <a16:creationId xmlns:a16="http://schemas.microsoft.com/office/drawing/2014/main" id="{6A12C225-7872-BC51-6ECB-A3A2024CF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1498"/>
                <a:ext cx="411" cy="411"/>
              </a:xfrm>
              <a:custGeom>
                <a:avLst/>
                <a:gdLst>
                  <a:gd name="T0" fmla="*/ 1 w 2102"/>
                  <a:gd name="T1" fmla="*/ 1 h 2103"/>
                  <a:gd name="T2" fmla="*/ 0 w 2102"/>
                  <a:gd name="T3" fmla="*/ 0 h 2103"/>
                  <a:gd name="T4" fmla="*/ 0 w 2102"/>
                  <a:gd name="T5" fmla="*/ 0 h 2103"/>
                  <a:gd name="T6" fmla="*/ 0 60000 65536"/>
                  <a:gd name="T7" fmla="*/ 0 60000 65536"/>
                  <a:gd name="T8" fmla="*/ 0 60000 65536"/>
                  <a:gd name="T9" fmla="*/ 0 w 2102"/>
                  <a:gd name="T10" fmla="*/ 0 h 2103"/>
                  <a:gd name="T11" fmla="*/ 2102 w 2102"/>
                  <a:gd name="T12" fmla="*/ 2103 h 21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02" h="2103">
                    <a:moveTo>
                      <a:pt x="2102" y="2103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64" name="Freeform 62">
                <a:extLst>
                  <a:ext uri="{FF2B5EF4-FFF2-40B4-BE49-F238E27FC236}">
                    <a16:creationId xmlns:a16="http://schemas.microsoft.com/office/drawing/2014/main" id="{E38BB869-3BC2-FB9A-51D2-B994371B0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9" y="2156"/>
                <a:ext cx="378" cy="376"/>
              </a:xfrm>
              <a:custGeom>
                <a:avLst/>
                <a:gdLst>
                  <a:gd name="T0" fmla="*/ 1 w 1928"/>
                  <a:gd name="T1" fmla="*/ 1 h 1930"/>
                  <a:gd name="T2" fmla="*/ 0 w 1928"/>
                  <a:gd name="T3" fmla="*/ 0 h 1930"/>
                  <a:gd name="T4" fmla="*/ 0 w 1928"/>
                  <a:gd name="T5" fmla="*/ 0 h 1930"/>
                  <a:gd name="T6" fmla="*/ 0 60000 65536"/>
                  <a:gd name="T7" fmla="*/ 0 60000 65536"/>
                  <a:gd name="T8" fmla="*/ 0 60000 65536"/>
                  <a:gd name="T9" fmla="*/ 0 w 1928"/>
                  <a:gd name="T10" fmla="*/ 0 h 1930"/>
                  <a:gd name="T11" fmla="*/ 1928 w 1928"/>
                  <a:gd name="T12" fmla="*/ 1930 h 19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8" h="1930">
                    <a:moveTo>
                      <a:pt x="1928" y="193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65" name="Freeform 63">
                <a:extLst>
                  <a:ext uri="{FF2B5EF4-FFF2-40B4-BE49-F238E27FC236}">
                    <a16:creationId xmlns:a16="http://schemas.microsoft.com/office/drawing/2014/main" id="{7F5DF20A-52D0-44EC-66A6-09C0FBA8A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1432"/>
                <a:ext cx="411" cy="408"/>
              </a:xfrm>
              <a:custGeom>
                <a:avLst/>
                <a:gdLst>
                  <a:gd name="T0" fmla="*/ 1 w 2102"/>
                  <a:gd name="T1" fmla="*/ 1 h 2103"/>
                  <a:gd name="T2" fmla="*/ 0 w 2102"/>
                  <a:gd name="T3" fmla="*/ 0 h 2103"/>
                  <a:gd name="T4" fmla="*/ 0 w 2102"/>
                  <a:gd name="T5" fmla="*/ 0 h 2103"/>
                  <a:gd name="T6" fmla="*/ 0 60000 65536"/>
                  <a:gd name="T7" fmla="*/ 0 60000 65536"/>
                  <a:gd name="T8" fmla="*/ 0 60000 65536"/>
                  <a:gd name="T9" fmla="*/ 0 w 2102"/>
                  <a:gd name="T10" fmla="*/ 0 h 2103"/>
                  <a:gd name="T11" fmla="*/ 2102 w 2102"/>
                  <a:gd name="T12" fmla="*/ 2103 h 21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02" h="2103">
                    <a:moveTo>
                      <a:pt x="2102" y="2103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66" name="Freeform 64">
                <a:extLst>
                  <a:ext uri="{FF2B5EF4-FFF2-40B4-BE49-F238E27FC236}">
                    <a16:creationId xmlns:a16="http://schemas.microsoft.com/office/drawing/2014/main" id="{2DA1AA41-A562-DCBA-3C0A-2A48BB5F4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" y="2098"/>
                <a:ext cx="411" cy="409"/>
              </a:xfrm>
              <a:custGeom>
                <a:avLst/>
                <a:gdLst>
                  <a:gd name="T0" fmla="*/ 1 w 2102"/>
                  <a:gd name="T1" fmla="*/ 1 h 2104"/>
                  <a:gd name="T2" fmla="*/ 0 w 2102"/>
                  <a:gd name="T3" fmla="*/ 0 h 2104"/>
                  <a:gd name="T4" fmla="*/ 0 w 2102"/>
                  <a:gd name="T5" fmla="*/ 0 h 2104"/>
                  <a:gd name="T6" fmla="*/ 0 60000 65536"/>
                  <a:gd name="T7" fmla="*/ 0 60000 65536"/>
                  <a:gd name="T8" fmla="*/ 0 60000 65536"/>
                  <a:gd name="T9" fmla="*/ 0 w 2102"/>
                  <a:gd name="T10" fmla="*/ 0 h 2104"/>
                  <a:gd name="T11" fmla="*/ 2102 w 2102"/>
                  <a:gd name="T12" fmla="*/ 2104 h 21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02" h="2104">
                    <a:moveTo>
                      <a:pt x="2102" y="2104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67" name="Freeform 65">
                <a:extLst>
                  <a:ext uri="{FF2B5EF4-FFF2-40B4-BE49-F238E27FC236}">
                    <a16:creationId xmlns:a16="http://schemas.microsoft.com/office/drawing/2014/main" id="{BFACFE5B-9541-82F5-85C8-ADA4E1F5C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1363"/>
                <a:ext cx="411" cy="411"/>
              </a:xfrm>
              <a:custGeom>
                <a:avLst/>
                <a:gdLst>
                  <a:gd name="T0" fmla="*/ 1 w 2102"/>
                  <a:gd name="T1" fmla="*/ 1 h 2103"/>
                  <a:gd name="T2" fmla="*/ 0 w 2102"/>
                  <a:gd name="T3" fmla="*/ 0 h 2103"/>
                  <a:gd name="T4" fmla="*/ 0 w 2102"/>
                  <a:gd name="T5" fmla="*/ 0 h 2103"/>
                  <a:gd name="T6" fmla="*/ 0 60000 65536"/>
                  <a:gd name="T7" fmla="*/ 0 60000 65536"/>
                  <a:gd name="T8" fmla="*/ 0 60000 65536"/>
                  <a:gd name="T9" fmla="*/ 0 w 2102"/>
                  <a:gd name="T10" fmla="*/ 0 h 2103"/>
                  <a:gd name="T11" fmla="*/ 2102 w 2102"/>
                  <a:gd name="T12" fmla="*/ 2103 h 21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02" h="2103">
                    <a:moveTo>
                      <a:pt x="2102" y="2103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68" name="Freeform 66">
                <a:extLst>
                  <a:ext uri="{FF2B5EF4-FFF2-40B4-BE49-F238E27FC236}">
                    <a16:creationId xmlns:a16="http://schemas.microsoft.com/office/drawing/2014/main" id="{870A0B00-76F0-45B8-0996-75C0F61C9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" y="2030"/>
                <a:ext cx="411" cy="410"/>
              </a:xfrm>
              <a:custGeom>
                <a:avLst/>
                <a:gdLst>
                  <a:gd name="T0" fmla="*/ 1 w 2102"/>
                  <a:gd name="T1" fmla="*/ 1 h 2103"/>
                  <a:gd name="T2" fmla="*/ 0 w 2102"/>
                  <a:gd name="T3" fmla="*/ 0 h 2103"/>
                  <a:gd name="T4" fmla="*/ 0 w 2102"/>
                  <a:gd name="T5" fmla="*/ 0 h 2103"/>
                  <a:gd name="T6" fmla="*/ 0 60000 65536"/>
                  <a:gd name="T7" fmla="*/ 0 60000 65536"/>
                  <a:gd name="T8" fmla="*/ 0 60000 65536"/>
                  <a:gd name="T9" fmla="*/ 0 w 2102"/>
                  <a:gd name="T10" fmla="*/ 0 h 2103"/>
                  <a:gd name="T11" fmla="*/ 2102 w 2102"/>
                  <a:gd name="T12" fmla="*/ 2103 h 21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02" h="2103">
                    <a:moveTo>
                      <a:pt x="2102" y="2103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69" name="Freeform 67">
                <a:extLst>
                  <a:ext uri="{FF2B5EF4-FFF2-40B4-BE49-F238E27FC236}">
                    <a16:creationId xmlns:a16="http://schemas.microsoft.com/office/drawing/2014/main" id="{47F2059B-2DD9-13B8-018D-4280C6862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1297"/>
                <a:ext cx="383" cy="380"/>
              </a:xfrm>
              <a:custGeom>
                <a:avLst/>
                <a:gdLst>
                  <a:gd name="T0" fmla="*/ 1 w 1955"/>
                  <a:gd name="T1" fmla="*/ 1 h 1956"/>
                  <a:gd name="T2" fmla="*/ 0 w 1955"/>
                  <a:gd name="T3" fmla="*/ 0 h 1956"/>
                  <a:gd name="T4" fmla="*/ 0 w 1955"/>
                  <a:gd name="T5" fmla="*/ 0 h 1956"/>
                  <a:gd name="T6" fmla="*/ 0 60000 65536"/>
                  <a:gd name="T7" fmla="*/ 0 60000 65536"/>
                  <a:gd name="T8" fmla="*/ 0 60000 65536"/>
                  <a:gd name="T9" fmla="*/ 0 w 1955"/>
                  <a:gd name="T10" fmla="*/ 0 h 1956"/>
                  <a:gd name="T11" fmla="*/ 1955 w 1955"/>
                  <a:gd name="T12" fmla="*/ 1956 h 19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5" h="1956">
                    <a:moveTo>
                      <a:pt x="1955" y="1956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70" name="Freeform 68">
                <a:extLst>
                  <a:ext uri="{FF2B5EF4-FFF2-40B4-BE49-F238E27FC236}">
                    <a16:creationId xmlns:a16="http://schemas.microsoft.com/office/drawing/2014/main" id="{A5AE783B-B460-A4CD-CD8B-C4D8D7916E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" y="1963"/>
                <a:ext cx="411" cy="409"/>
              </a:xfrm>
              <a:custGeom>
                <a:avLst/>
                <a:gdLst>
                  <a:gd name="T0" fmla="*/ 1 w 2102"/>
                  <a:gd name="T1" fmla="*/ 1 h 2103"/>
                  <a:gd name="T2" fmla="*/ 0 w 2102"/>
                  <a:gd name="T3" fmla="*/ 0 h 2103"/>
                  <a:gd name="T4" fmla="*/ 0 w 2102"/>
                  <a:gd name="T5" fmla="*/ 0 h 2103"/>
                  <a:gd name="T6" fmla="*/ 0 60000 65536"/>
                  <a:gd name="T7" fmla="*/ 0 60000 65536"/>
                  <a:gd name="T8" fmla="*/ 0 60000 65536"/>
                  <a:gd name="T9" fmla="*/ 0 w 2102"/>
                  <a:gd name="T10" fmla="*/ 0 h 2103"/>
                  <a:gd name="T11" fmla="*/ 2102 w 2102"/>
                  <a:gd name="T12" fmla="*/ 2103 h 21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02" h="2103">
                    <a:moveTo>
                      <a:pt x="2102" y="2103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71" name="Freeform 69">
                <a:extLst>
                  <a:ext uri="{FF2B5EF4-FFF2-40B4-BE49-F238E27FC236}">
                    <a16:creationId xmlns:a16="http://schemas.microsoft.com/office/drawing/2014/main" id="{7B9FDD82-FFB7-D510-E107-9F49D5F1F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1228"/>
                <a:ext cx="383" cy="383"/>
              </a:xfrm>
              <a:custGeom>
                <a:avLst/>
                <a:gdLst>
                  <a:gd name="T0" fmla="*/ 1 w 1955"/>
                  <a:gd name="T1" fmla="*/ 1 h 1957"/>
                  <a:gd name="T2" fmla="*/ 0 w 1955"/>
                  <a:gd name="T3" fmla="*/ 0 h 1957"/>
                  <a:gd name="T4" fmla="*/ 0 w 1955"/>
                  <a:gd name="T5" fmla="*/ 0 h 1957"/>
                  <a:gd name="T6" fmla="*/ 0 60000 65536"/>
                  <a:gd name="T7" fmla="*/ 0 60000 65536"/>
                  <a:gd name="T8" fmla="*/ 0 60000 65536"/>
                  <a:gd name="T9" fmla="*/ 0 w 1955"/>
                  <a:gd name="T10" fmla="*/ 0 h 1957"/>
                  <a:gd name="T11" fmla="*/ 1955 w 1955"/>
                  <a:gd name="T12" fmla="*/ 1957 h 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5" h="1957">
                    <a:moveTo>
                      <a:pt x="1955" y="1957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72" name="Freeform 70">
                <a:extLst>
                  <a:ext uri="{FF2B5EF4-FFF2-40B4-BE49-F238E27FC236}">
                    <a16:creationId xmlns:a16="http://schemas.microsoft.com/office/drawing/2014/main" id="{A1AEDCAD-EEF1-26F1-1CD4-262F213FA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" y="1895"/>
                <a:ext cx="411" cy="410"/>
              </a:xfrm>
              <a:custGeom>
                <a:avLst/>
                <a:gdLst>
                  <a:gd name="T0" fmla="*/ 1 w 2102"/>
                  <a:gd name="T1" fmla="*/ 1 h 2103"/>
                  <a:gd name="T2" fmla="*/ 0 w 2102"/>
                  <a:gd name="T3" fmla="*/ 0 h 2103"/>
                  <a:gd name="T4" fmla="*/ 0 w 2102"/>
                  <a:gd name="T5" fmla="*/ 0 h 2103"/>
                  <a:gd name="T6" fmla="*/ 0 60000 65536"/>
                  <a:gd name="T7" fmla="*/ 0 60000 65536"/>
                  <a:gd name="T8" fmla="*/ 0 60000 65536"/>
                  <a:gd name="T9" fmla="*/ 0 w 2102"/>
                  <a:gd name="T10" fmla="*/ 0 h 2103"/>
                  <a:gd name="T11" fmla="*/ 2102 w 2102"/>
                  <a:gd name="T12" fmla="*/ 2103 h 21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02" h="2103">
                    <a:moveTo>
                      <a:pt x="2102" y="2103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73" name="Freeform 71">
                <a:extLst>
                  <a:ext uri="{FF2B5EF4-FFF2-40B4-BE49-F238E27FC236}">
                    <a16:creationId xmlns:a16="http://schemas.microsoft.com/office/drawing/2014/main" id="{01ED0842-2991-00C8-8C6E-5D8D79603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" y="1197"/>
                <a:ext cx="346" cy="345"/>
              </a:xfrm>
              <a:custGeom>
                <a:avLst/>
                <a:gdLst>
                  <a:gd name="T0" fmla="*/ 1 w 1769"/>
                  <a:gd name="T1" fmla="*/ 1 h 1771"/>
                  <a:gd name="T2" fmla="*/ 0 w 1769"/>
                  <a:gd name="T3" fmla="*/ 0 h 1771"/>
                  <a:gd name="T4" fmla="*/ 0 w 1769"/>
                  <a:gd name="T5" fmla="*/ 0 h 1771"/>
                  <a:gd name="T6" fmla="*/ 0 60000 65536"/>
                  <a:gd name="T7" fmla="*/ 0 60000 65536"/>
                  <a:gd name="T8" fmla="*/ 0 60000 65536"/>
                  <a:gd name="T9" fmla="*/ 0 w 1769"/>
                  <a:gd name="T10" fmla="*/ 0 h 1771"/>
                  <a:gd name="T11" fmla="*/ 1769 w 1769"/>
                  <a:gd name="T12" fmla="*/ 1771 h 17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69" h="1771">
                    <a:moveTo>
                      <a:pt x="1769" y="1771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74" name="Freeform 72">
                <a:extLst>
                  <a:ext uri="{FF2B5EF4-FFF2-40B4-BE49-F238E27FC236}">
                    <a16:creationId xmlns:a16="http://schemas.microsoft.com/office/drawing/2014/main" id="{43B30967-2D6E-5042-5C5C-AE5D99327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" y="1828"/>
                <a:ext cx="411" cy="411"/>
              </a:xfrm>
              <a:custGeom>
                <a:avLst/>
                <a:gdLst>
                  <a:gd name="T0" fmla="*/ 1 w 2102"/>
                  <a:gd name="T1" fmla="*/ 1 h 2103"/>
                  <a:gd name="T2" fmla="*/ 0 w 2102"/>
                  <a:gd name="T3" fmla="*/ 0 h 2103"/>
                  <a:gd name="T4" fmla="*/ 0 w 2102"/>
                  <a:gd name="T5" fmla="*/ 0 h 2103"/>
                  <a:gd name="T6" fmla="*/ 0 60000 65536"/>
                  <a:gd name="T7" fmla="*/ 0 60000 65536"/>
                  <a:gd name="T8" fmla="*/ 0 60000 65536"/>
                  <a:gd name="T9" fmla="*/ 0 w 2102"/>
                  <a:gd name="T10" fmla="*/ 0 h 2103"/>
                  <a:gd name="T11" fmla="*/ 2102 w 2102"/>
                  <a:gd name="T12" fmla="*/ 2103 h 21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02" h="2103">
                    <a:moveTo>
                      <a:pt x="2102" y="2103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75" name="Freeform 73">
                <a:extLst>
                  <a:ext uri="{FF2B5EF4-FFF2-40B4-BE49-F238E27FC236}">
                    <a16:creationId xmlns:a16="http://schemas.microsoft.com/office/drawing/2014/main" id="{FBD02CC9-4418-BFD1-9787-F048596863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" y="1197"/>
                <a:ext cx="279" cy="278"/>
              </a:xfrm>
              <a:custGeom>
                <a:avLst/>
                <a:gdLst>
                  <a:gd name="T0" fmla="*/ 0 w 1424"/>
                  <a:gd name="T1" fmla="*/ 0 h 1425"/>
                  <a:gd name="T2" fmla="*/ 0 w 1424"/>
                  <a:gd name="T3" fmla="*/ 0 h 1425"/>
                  <a:gd name="T4" fmla="*/ 0 w 1424"/>
                  <a:gd name="T5" fmla="*/ 0 h 1425"/>
                  <a:gd name="T6" fmla="*/ 0 60000 65536"/>
                  <a:gd name="T7" fmla="*/ 0 60000 65536"/>
                  <a:gd name="T8" fmla="*/ 0 60000 65536"/>
                  <a:gd name="T9" fmla="*/ 0 w 1424"/>
                  <a:gd name="T10" fmla="*/ 0 h 1425"/>
                  <a:gd name="T11" fmla="*/ 1424 w 1424"/>
                  <a:gd name="T12" fmla="*/ 1425 h 14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24" h="1425">
                    <a:moveTo>
                      <a:pt x="1424" y="1425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76" name="Freeform 74">
                <a:extLst>
                  <a:ext uri="{FF2B5EF4-FFF2-40B4-BE49-F238E27FC236}">
                    <a16:creationId xmlns:a16="http://schemas.microsoft.com/office/drawing/2014/main" id="{7CF329D0-4853-8873-FA5A-917066E6D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" y="1760"/>
                <a:ext cx="411" cy="410"/>
              </a:xfrm>
              <a:custGeom>
                <a:avLst/>
                <a:gdLst>
                  <a:gd name="T0" fmla="*/ 1 w 2102"/>
                  <a:gd name="T1" fmla="*/ 1 h 2104"/>
                  <a:gd name="T2" fmla="*/ 0 w 2102"/>
                  <a:gd name="T3" fmla="*/ 0 h 2104"/>
                  <a:gd name="T4" fmla="*/ 0 w 2102"/>
                  <a:gd name="T5" fmla="*/ 0 h 2104"/>
                  <a:gd name="T6" fmla="*/ 0 60000 65536"/>
                  <a:gd name="T7" fmla="*/ 0 60000 65536"/>
                  <a:gd name="T8" fmla="*/ 0 60000 65536"/>
                  <a:gd name="T9" fmla="*/ 0 w 2102"/>
                  <a:gd name="T10" fmla="*/ 0 h 2104"/>
                  <a:gd name="T11" fmla="*/ 2102 w 2102"/>
                  <a:gd name="T12" fmla="*/ 2104 h 21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02" h="2104">
                    <a:moveTo>
                      <a:pt x="2102" y="2104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77" name="Freeform 75">
                <a:extLst>
                  <a:ext uri="{FF2B5EF4-FFF2-40B4-BE49-F238E27FC236}">
                    <a16:creationId xmlns:a16="http://schemas.microsoft.com/office/drawing/2014/main" id="{EA43E16B-501F-FBD9-19B1-A4EB13925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6" y="1197"/>
                <a:ext cx="211" cy="210"/>
              </a:xfrm>
              <a:custGeom>
                <a:avLst/>
                <a:gdLst>
                  <a:gd name="T0" fmla="*/ 0 w 1078"/>
                  <a:gd name="T1" fmla="*/ 0 h 1079"/>
                  <a:gd name="T2" fmla="*/ 0 w 1078"/>
                  <a:gd name="T3" fmla="*/ 0 h 1079"/>
                  <a:gd name="T4" fmla="*/ 0 w 1078"/>
                  <a:gd name="T5" fmla="*/ 0 h 1079"/>
                  <a:gd name="T6" fmla="*/ 0 60000 65536"/>
                  <a:gd name="T7" fmla="*/ 0 60000 65536"/>
                  <a:gd name="T8" fmla="*/ 0 60000 65536"/>
                  <a:gd name="T9" fmla="*/ 0 w 1078"/>
                  <a:gd name="T10" fmla="*/ 0 h 1079"/>
                  <a:gd name="T11" fmla="*/ 1078 w 1078"/>
                  <a:gd name="T12" fmla="*/ 1079 h 10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78" h="1079">
                    <a:moveTo>
                      <a:pt x="1078" y="1079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78" name="Freeform 76">
                <a:extLst>
                  <a:ext uri="{FF2B5EF4-FFF2-40B4-BE49-F238E27FC236}">
                    <a16:creationId xmlns:a16="http://schemas.microsoft.com/office/drawing/2014/main" id="{4366F4E7-2C3F-5B1E-A0DF-C8AA1F18B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1721"/>
                <a:ext cx="381" cy="382"/>
              </a:xfrm>
              <a:custGeom>
                <a:avLst/>
                <a:gdLst>
                  <a:gd name="T0" fmla="*/ 1 w 1956"/>
                  <a:gd name="T1" fmla="*/ 1 h 1957"/>
                  <a:gd name="T2" fmla="*/ 0 w 1956"/>
                  <a:gd name="T3" fmla="*/ 0 h 1957"/>
                  <a:gd name="T4" fmla="*/ 0 w 1956"/>
                  <a:gd name="T5" fmla="*/ 0 h 1957"/>
                  <a:gd name="T6" fmla="*/ 0 60000 65536"/>
                  <a:gd name="T7" fmla="*/ 0 60000 65536"/>
                  <a:gd name="T8" fmla="*/ 0 60000 65536"/>
                  <a:gd name="T9" fmla="*/ 0 w 1956"/>
                  <a:gd name="T10" fmla="*/ 0 h 1957"/>
                  <a:gd name="T11" fmla="*/ 1956 w 1956"/>
                  <a:gd name="T12" fmla="*/ 1957 h 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6" h="1957">
                    <a:moveTo>
                      <a:pt x="1956" y="1957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79" name="Freeform 77">
                <a:extLst>
                  <a:ext uri="{FF2B5EF4-FFF2-40B4-BE49-F238E27FC236}">
                    <a16:creationId xmlns:a16="http://schemas.microsoft.com/office/drawing/2014/main" id="{92A88B8D-3949-0644-586E-4F7A1A277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3" y="1197"/>
                <a:ext cx="144" cy="143"/>
              </a:xfrm>
              <a:custGeom>
                <a:avLst/>
                <a:gdLst>
                  <a:gd name="T0" fmla="*/ 0 w 733"/>
                  <a:gd name="T1" fmla="*/ 0 h 733"/>
                  <a:gd name="T2" fmla="*/ 0 w 733"/>
                  <a:gd name="T3" fmla="*/ 0 h 733"/>
                  <a:gd name="T4" fmla="*/ 0 w 733"/>
                  <a:gd name="T5" fmla="*/ 0 h 733"/>
                  <a:gd name="T6" fmla="*/ 0 60000 65536"/>
                  <a:gd name="T7" fmla="*/ 0 60000 65536"/>
                  <a:gd name="T8" fmla="*/ 0 60000 65536"/>
                  <a:gd name="T9" fmla="*/ 0 w 733"/>
                  <a:gd name="T10" fmla="*/ 0 h 733"/>
                  <a:gd name="T11" fmla="*/ 733 w 733"/>
                  <a:gd name="T12" fmla="*/ 733 h 7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33" h="733">
                    <a:moveTo>
                      <a:pt x="733" y="733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80" name="Freeform 78">
                <a:extLst>
                  <a:ext uri="{FF2B5EF4-FFF2-40B4-BE49-F238E27FC236}">
                    <a16:creationId xmlns:a16="http://schemas.microsoft.com/office/drawing/2014/main" id="{3BC78220-B38F-6DF3-CD21-D306EB843D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1654"/>
                <a:ext cx="381" cy="381"/>
              </a:xfrm>
              <a:custGeom>
                <a:avLst/>
                <a:gdLst>
                  <a:gd name="T0" fmla="*/ 1 w 1956"/>
                  <a:gd name="T1" fmla="*/ 1 h 1957"/>
                  <a:gd name="T2" fmla="*/ 0 w 1956"/>
                  <a:gd name="T3" fmla="*/ 0 h 1957"/>
                  <a:gd name="T4" fmla="*/ 0 w 1956"/>
                  <a:gd name="T5" fmla="*/ 0 h 1957"/>
                  <a:gd name="T6" fmla="*/ 0 60000 65536"/>
                  <a:gd name="T7" fmla="*/ 0 60000 65536"/>
                  <a:gd name="T8" fmla="*/ 0 60000 65536"/>
                  <a:gd name="T9" fmla="*/ 0 w 1956"/>
                  <a:gd name="T10" fmla="*/ 0 h 1957"/>
                  <a:gd name="T11" fmla="*/ 1956 w 1956"/>
                  <a:gd name="T12" fmla="*/ 1957 h 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6" h="1957">
                    <a:moveTo>
                      <a:pt x="1956" y="1957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81" name="Freeform 79">
                <a:extLst>
                  <a:ext uri="{FF2B5EF4-FFF2-40B4-BE49-F238E27FC236}">
                    <a16:creationId xmlns:a16="http://schemas.microsoft.com/office/drawing/2014/main" id="{01583B27-ED55-9DAC-F53E-4833C7720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1" y="1197"/>
                <a:ext cx="76" cy="77"/>
              </a:xfrm>
              <a:custGeom>
                <a:avLst/>
                <a:gdLst>
                  <a:gd name="T0" fmla="*/ 0 w 387"/>
                  <a:gd name="T1" fmla="*/ 0 h 388"/>
                  <a:gd name="T2" fmla="*/ 0 w 387"/>
                  <a:gd name="T3" fmla="*/ 0 h 388"/>
                  <a:gd name="T4" fmla="*/ 0 w 387"/>
                  <a:gd name="T5" fmla="*/ 0 h 388"/>
                  <a:gd name="T6" fmla="*/ 0 60000 65536"/>
                  <a:gd name="T7" fmla="*/ 0 60000 65536"/>
                  <a:gd name="T8" fmla="*/ 0 60000 65536"/>
                  <a:gd name="T9" fmla="*/ 0 w 387"/>
                  <a:gd name="T10" fmla="*/ 0 h 388"/>
                  <a:gd name="T11" fmla="*/ 387 w 387"/>
                  <a:gd name="T12" fmla="*/ 388 h 3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7" h="388">
                    <a:moveTo>
                      <a:pt x="387" y="388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82" name="Freeform 80">
                <a:extLst>
                  <a:ext uri="{FF2B5EF4-FFF2-40B4-BE49-F238E27FC236}">
                    <a16:creationId xmlns:a16="http://schemas.microsoft.com/office/drawing/2014/main" id="{6654D5E5-9915-63FE-8BD4-5961F7A17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1586"/>
                <a:ext cx="381" cy="382"/>
              </a:xfrm>
              <a:custGeom>
                <a:avLst/>
                <a:gdLst>
                  <a:gd name="T0" fmla="*/ 1 w 1956"/>
                  <a:gd name="T1" fmla="*/ 1 h 1957"/>
                  <a:gd name="T2" fmla="*/ 0 w 1956"/>
                  <a:gd name="T3" fmla="*/ 0 h 1957"/>
                  <a:gd name="T4" fmla="*/ 0 w 1956"/>
                  <a:gd name="T5" fmla="*/ 0 h 1957"/>
                  <a:gd name="T6" fmla="*/ 0 60000 65536"/>
                  <a:gd name="T7" fmla="*/ 0 60000 65536"/>
                  <a:gd name="T8" fmla="*/ 0 60000 65536"/>
                  <a:gd name="T9" fmla="*/ 0 w 1956"/>
                  <a:gd name="T10" fmla="*/ 0 h 1957"/>
                  <a:gd name="T11" fmla="*/ 1956 w 1956"/>
                  <a:gd name="T12" fmla="*/ 1957 h 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6" h="1957">
                    <a:moveTo>
                      <a:pt x="1956" y="1957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83" name="Freeform 81">
                <a:extLst>
                  <a:ext uri="{FF2B5EF4-FFF2-40B4-BE49-F238E27FC236}">
                    <a16:creationId xmlns:a16="http://schemas.microsoft.com/office/drawing/2014/main" id="{36153B70-2983-C7E0-B78E-C4FD9AF3D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1519"/>
                <a:ext cx="381" cy="381"/>
              </a:xfrm>
              <a:custGeom>
                <a:avLst/>
                <a:gdLst>
                  <a:gd name="T0" fmla="*/ 1 w 1956"/>
                  <a:gd name="T1" fmla="*/ 1 h 1956"/>
                  <a:gd name="T2" fmla="*/ 0 w 1956"/>
                  <a:gd name="T3" fmla="*/ 0 h 1956"/>
                  <a:gd name="T4" fmla="*/ 0 w 1956"/>
                  <a:gd name="T5" fmla="*/ 0 h 1956"/>
                  <a:gd name="T6" fmla="*/ 0 60000 65536"/>
                  <a:gd name="T7" fmla="*/ 0 60000 65536"/>
                  <a:gd name="T8" fmla="*/ 0 60000 65536"/>
                  <a:gd name="T9" fmla="*/ 0 w 1956"/>
                  <a:gd name="T10" fmla="*/ 0 h 1956"/>
                  <a:gd name="T11" fmla="*/ 1956 w 1956"/>
                  <a:gd name="T12" fmla="*/ 1956 h 19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6" h="1956">
                    <a:moveTo>
                      <a:pt x="1956" y="1956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84" name="Freeform 82">
                <a:extLst>
                  <a:ext uri="{FF2B5EF4-FFF2-40B4-BE49-F238E27FC236}">
                    <a16:creationId xmlns:a16="http://schemas.microsoft.com/office/drawing/2014/main" id="{4EED614A-41AB-AFDA-CE8E-46F2E33A8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1453"/>
                <a:ext cx="381" cy="380"/>
              </a:xfrm>
              <a:custGeom>
                <a:avLst/>
                <a:gdLst>
                  <a:gd name="T0" fmla="*/ 1 w 1956"/>
                  <a:gd name="T1" fmla="*/ 1 h 1958"/>
                  <a:gd name="T2" fmla="*/ 0 w 1956"/>
                  <a:gd name="T3" fmla="*/ 0 h 1958"/>
                  <a:gd name="T4" fmla="*/ 0 w 1956"/>
                  <a:gd name="T5" fmla="*/ 0 h 1958"/>
                  <a:gd name="T6" fmla="*/ 0 60000 65536"/>
                  <a:gd name="T7" fmla="*/ 0 60000 65536"/>
                  <a:gd name="T8" fmla="*/ 0 60000 65536"/>
                  <a:gd name="T9" fmla="*/ 0 w 1956"/>
                  <a:gd name="T10" fmla="*/ 0 h 1958"/>
                  <a:gd name="T11" fmla="*/ 1956 w 1956"/>
                  <a:gd name="T12" fmla="*/ 1958 h 19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6" h="1958">
                    <a:moveTo>
                      <a:pt x="1956" y="1958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85" name="Freeform 83">
                <a:extLst>
                  <a:ext uri="{FF2B5EF4-FFF2-40B4-BE49-F238E27FC236}">
                    <a16:creationId xmlns:a16="http://schemas.microsoft.com/office/drawing/2014/main" id="{8EE1A5B7-FE8B-DB02-B0AB-E11FD54CA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1384"/>
                <a:ext cx="381" cy="383"/>
              </a:xfrm>
              <a:custGeom>
                <a:avLst/>
                <a:gdLst>
                  <a:gd name="T0" fmla="*/ 1 w 1956"/>
                  <a:gd name="T1" fmla="*/ 1 h 1957"/>
                  <a:gd name="T2" fmla="*/ 0 w 1956"/>
                  <a:gd name="T3" fmla="*/ 0 h 1957"/>
                  <a:gd name="T4" fmla="*/ 0 w 1956"/>
                  <a:gd name="T5" fmla="*/ 0 h 1957"/>
                  <a:gd name="T6" fmla="*/ 0 60000 65536"/>
                  <a:gd name="T7" fmla="*/ 0 60000 65536"/>
                  <a:gd name="T8" fmla="*/ 0 60000 65536"/>
                  <a:gd name="T9" fmla="*/ 0 w 1956"/>
                  <a:gd name="T10" fmla="*/ 0 h 1957"/>
                  <a:gd name="T11" fmla="*/ 1956 w 1956"/>
                  <a:gd name="T12" fmla="*/ 1957 h 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6" h="1957">
                    <a:moveTo>
                      <a:pt x="1956" y="1957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86" name="Freeform 84">
                <a:extLst>
                  <a:ext uri="{FF2B5EF4-FFF2-40B4-BE49-F238E27FC236}">
                    <a16:creationId xmlns:a16="http://schemas.microsoft.com/office/drawing/2014/main" id="{7F65A388-8E77-8730-420F-DA09C68114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1318"/>
                <a:ext cx="381" cy="380"/>
              </a:xfrm>
              <a:custGeom>
                <a:avLst/>
                <a:gdLst>
                  <a:gd name="T0" fmla="*/ 1 w 1956"/>
                  <a:gd name="T1" fmla="*/ 1 h 1956"/>
                  <a:gd name="T2" fmla="*/ 0 w 1956"/>
                  <a:gd name="T3" fmla="*/ 0 h 1956"/>
                  <a:gd name="T4" fmla="*/ 0 w 1956"/>
                  <a:gd name="T5" fmla="*/ 0 h 1956"/>
                  <a:gd name="T6" fmla="*/ 0 60000 65536"/>
                  <a:gd name="T7" fmla="*/ 0 60000 65536"/>
                  <a:gd name="T8" fmla="*/ 0 60000 65536"/>
                  <a:gd name="T9" fmla="*/ 0 w 1956"/>
                  <a:gd name="T10" fmla="*/ 0 h 1956"/>
                  <a:gd name="T11" fmla="*/ 1956 w 1956"/>
                  <a:gd name="T12" fmla="*/ 1956 h 19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6" h="1956">
                    <a:moveTo>
                      <a:pt x="1956" y="1956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87" name="Freeform 85">
                <a:extLst>
                  <a:ext uri="{FF2B5EF4-FFF2-40B4-BE49-F238E27FC236}">
                    <a16:creationId xmlns:a16="http://schemas.microsoft.com/office/drawing/2014/main" id="{4FA426E5-3821-AC89-B69F-116C76C9C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1249"/>
                <a:ext cx="381" cy="383"/>
              </a:xfrm>
              <a:custGeom>
                <a:avLst/>
                <a:gdLst>
                  <a:gd name="T0" fmla="*/ 1 w 1956"/>
                  <a:gd name="T1" fmla="*/ 1 h 1956"/>
                  <a:gd name="T2" fmla="*/ 0 w 1956"/>
                  <a:gd name="T3" fmla="*/ 0 h 1956"/>
                  <a:gd name="T4" fmla="*/ 0 w 1956"/>
                  <a:gd name="T5" fmla="*/ 0 h 1956"/>
                  <a:gd name="T6" fmla="*/ 0 60000 65536"/>
                  <a:gd name="T7" fmla="*/ 0 60000 65536"/>
                  <a:gd name="T8" fmla="*/ 0 60000 65536"/>
                  <a:gd name="T9" fmla="*/ 0 w 1956"/>
                  <a:gd name="T10" fmla="*/ 0 h 1956"/>
                  <a:gd name="T11" fmla="*/ 1956 w 1956"/>
                  <a:gd name="T12" fmla="*/ 1956 h 19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6" h="1956">
                    <a:moveTo>
                      <a:pt x="1956" y="1956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88" name="Freeform 86">
                <a:extLst>
                  <a:ext uri="{FF2B5EF4-FFF2-40B4-BE49-F238E27FC236}">
                    <a16:creationId xmlns:a16="http://schemas.microsoft.com/office/drawing/2014/main" id="{37DB0C9D-01B3-4140-79FB-14B1B7EED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2" y="1197"/>
                <a:ext cx="367" cy="366"/>
              </a:xfrm>
              <a:custGeom>
                <a:avLst/>
                <a:gdLst>
                  <a:gd name="T0" fmla="*/ 1 w 1878"/>
                  <a:gd name="T1" fmla="*/ 1 h 1879"/>
                  <a:gd name="T2" fmla="*/ 0 w 1878"/>
                  <a:gd name="T3" fmla="*/ 0 h 1879"/>
                  <a:gd name="T4" fmla="*/ 0 w 1878"/>
                  <a:gd name="T5" fmla="*/ 0 h 1879"/>
                  <a:gd name="T6" fmla="*/ 0 60000 65536"/>
                  <a:gd name="T7" fmla="*/ 0 60000 65536"/>
                  <a:gd name="T8" fmla="*/ 0 60000 65536"/>
                  <a:gd name="T9" fmla="*/ 0 w 1878"/>
                  <a:gd name="T10" fmla="*/ 0 h 1879"/>
                  <a:gd name="T11" fmla="*/ 1878 w 1878"/>
                  <a:gd name="T12" fmla="*/ 1879 h 18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78" h="1879">
                    <a:moveTo>
                      <a:pt x="1878" y="1879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89" name="Freeform 87">
                <a:extLst>
                  <a:ext uri="{FF2B5EF4-FFF2-40B4-BE49-F238E27FC236}">
                    <a16:creationId xmlns:a16="http://schemas.microsoft.com/office/drawing/2014/main" id="{167F8DD0-1FCB-6643-28CD-191C830A6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0" y="1197"/>
                <a:ext cx="299" cy="300"/>
              </a:xfrm>
              <a:custGeom>
                <a:avLst/>
                <a:gdLst>
                  <a:gd name="T0" fmla="*/ 0 w 1532"/>
                  <a:gd name="T1" fmla="*/ 0 h 1533"/>
                  <a:gd name="T2" fmla="*/ 0 w 1532"/>
                  <a:gd name="T3" fmla="*/ 0 h 1533"/>
                  <a:gd name="T4" fmla="*/ 0 w 1532"/>
                  <a:gd name="T5" fmla="*/ 0 h 1533"/>
                  <a:gd name="T6" fmla="*/ 0 60000 65536"/>
                  <a:gd name="T7" fmla="*/ 0 60000 65536"/>
                  <a:gd name="T8" fmla="*/ 0 60000 65536"/>
                  <a:gd name="T9" fmla="*/ 0 w 1532"/>
                  <a:gd name="T10" fmla="*/ 0 h 1533"/>
                  <a:gd name="T11" fmla="*/ 1532 w 1532"/>
                  <a:gd name="T12" fmla="*/ 1533 h 15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32" h="1533">
                    <a:moveTo>
                      <a:pt x="1532" y="1533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90" name="Freeform 88">
                <a:extLst>
                  <a:ext uri="{FF2B5EF4-FFF2-40B4-BE49-F238E27FC236}">
                    <a16:creationId xmlns:a16="http://schemas.microsoft.com/office/drawing/2014/main" id="{992ACFA6-8E4C-4591-7AAA-DFA2307F8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1197"/>
                <a:ext cx="232" cy="231"/>
              </a:xfrm>
              <a:custGeom>
                <a:avLst/>
                <a:gdLst>
                  <a:gd name="T0" fmla="*/ 0 w 1187"/>
                  <a:gd name="T1" fmla="*/ 0 h 1188"/>
                  <a:gd name="T2" fmla="*/ 0 w 1187"/>
                  <a:gd name="T3" fmla="*/ 0 h 1188"/>
                  <a:gd name="T4" fmla="*/ 0 w 1187"/>
                  <a:gd name="T5" fmla="*/ 0 h 1188"/>
                  <a:gd name="T6" fmla="*/ 0 60000 65536"/>
                  <a:gd name="T7" fmla="*/ 0 60000 65536"/>
                  <a:gd name="T8" fmla="*/ 0 60000 65536"/>
                  <a:gd name="T9" fmla="*/ 0 w 1187"/>
                  <a:gd name="T10" fmla="*/ 0 h 1188"/>
                  <a:gd name="T11" fmla="*/ 1187 w 1187"/>
                  <a:gd name="T12" fmla="*/ 1188 h 11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87" h="1188">
                    <a:moveTo>
                      <a:pt x="1187" y="1188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91" name="Freeform 89">
                <a:extLst>
                  <a:ext uri="{FF2B5EF4-FFF2-40B4-BE49-F238E27FC236}">
                    <a16:creationId xmlns:a16="http://schemas.microsoft.com/office/drawing/2014/main" id="{01A2B7C8-3B35-769A-677B-5F3B41998B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1197"/>
                <a:ext cx="164" cy="164"/>
              </a:xfrm>
              <a:custGeom>
                <a:avLst/>
                <a:gdLst>
                  <a:gd name="T0" fmla="*/ 0 w 841"/>
                  <a:gd name="T1" fmla="*/ 0 h 842"/>
                  <a:gd name="T2" fmla="*/ 0 w 841"/>
                  <a:gd name="T3" fmla="*/ 0 h 842"/>
                  <a:gd name="T4" fmla="*/ 0 w 841"/>
                  <a:gd name="T5" fmla="*/ 0 h 842"/>
                  <a:gd name="T6" fmla="*/ 0 60000 65536"/>
                  <a:gd name="T7" fmla="*/ 0 60000 65536"/>
                  <a:gd name="T8" fmla="*/ 0 60000 65536"/>
                  <a:gd name="T9" fmla="*/ 0 w 841"/>
                  <a:gd name="T10" fmla="*/ 0 h 842"/>
                  <a:gd name="T11" fmla="*/ 841 w 841"/>
                  <a:gd name="T12" fmla="*/ 842 h 8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41" h="842">
                    <a:moveTo>
                      <a:pt x="841" y="842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92" name="Freeform 90">
                <a:extLst>
                  <a:ext uri="{FF2B5EF4-FFF2-40B4-BE49-F238E27FC236}">
                    <a16:creationId xmlns:a16="http://schemas.microsoft.com/office/drawing/2014/main" id="{32971E94-3A9F-D400-DCE9-20D926557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2" y="1197"/>
                <a:ext cx="97" cy="98"/>
              </a:xfrm>
              <a:custGeom>
                <a:avLst/>
                <a:gdLst>
                  <a:gd name="T0" fmla="*/ 0 w 495"/>
                  <a:gd name="T1" fmla="*/ 0 h 496"/>
                  <a:gd name="T2" fmla="*/ 0 w 495"/>
                  <a:gd name="T3" fmla="*/ 0 h 496"/>
                  <a:gd name="T4" fmla="*/ 0 w 495"/>
                  <a:gd name="T5" fmla="*/ 0 h 496"/>
                  <a:gd name="T6" fmla="*/ 0 60000 65536"/>
                  <a:gd name="T7" fmla="*/ 0 60000 65536"/>
                  <a:gd name="T8" fmla="*/ 0 60000 65536"/>
                  <a:gd name="T9" fmla="*/ 0 w 495"/>
                  <a:gd name="T10" fmla="*/ 0 h 496"/>
                  <a:gd name="T11" fmla="*/ 495 w 495"/>
                  <a:gd name="T12" fmla="*/ 496 h 4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5" h="496">
                    <a:moveTo>
                      <a:pt x="495" y="496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93" name="Freeform 91">
                <a:extLst>
                  <a:ext uri="{FF2B5EF4-FFF2-40B4-BE49-F238E27FC236}">
                    <a16:creationId xmlns:a16="http://schemas.microsoft.com/office/drawing/2014/main" id="{7068D7FD-3B17-B29A-FF95-F0C679F58D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9" y="1197"/>
                <a:ext cx="30" cy="29"/>
              </a:xfrm>
              <a:custGeom>
                <a:avLst/>
                <a:gdLst>
                  <a:gd name="T0" fmla="*/ 0 w 150"/>
                  <a:gd name="T1" fmla="*/ 0 h 150"/>
                  <a:gd name="T2" fmla="*/ 0 w 150"/>
                  <a:gd name="T3" fmla="*/ 0 h 150"/>
                  <a:gd name="T4" fmla="*/ 0 w 150"/>
                  <a:gd name="T5" fmla="*/ 0 h 150"/>
                  <a:gd name="T6" fmla="*/ 0 60000 65536"/>
                  <a:gd name="T7" fmla="*/ 0 60000 65536"/>
                  <a:gd name="T8" fmla="*/ 0 60000 65536"/>
                  <a:gd name="T9" fmla="*/ 0 w 150"/>
                  <a:gd name="T10" fmla="*/ 0 h 150"/>
                  <a:gd name="T11" fmla="*/ 150 w 150"/>
                  <a:gd name="T12" fmla="*/ 150 h 1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0" h="150">
                    <a:moveTo>
                      <a:pt x="150" y="15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94" name="Freeform 92">
                <a:extLst>
                  <a:ext uri="{FF2B5EF4-FFF2-40B4-BE49-F238E27FC236}">
                    <a16:creationId xmlns:a16="http://schemas.microsoft.com/office/drawing/2014/main" id="{BDFD8481-68A0-F26D-7CA7-93D45227D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721"/>
                <a:ext cx="2" cy="475"/>
              </a:xfrm>
              <a:custGeom>
                <a:avLst/>
                <a:gdLst>
                  <a:gd name="T0" fmla="*/ 0 w 1"/>
                  <a:gd name="T1" fmla="*/ 0 h 2445"/>
                  <a:gd name="T2" fmla="*/ 0 w 1"/>
                  <a:gd name="T3" fmla="*/ 1 h 2445"/>
                  <a:gd name="T4" fmla="*/ 32 w 1"/>
                  <a:gd name="T5" fmla="*/ 1 h 244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445"/>
                  <a:gd name="T11" fmla="*/ 1 w 1"/>
                  <a:gd name="T12" fmla="*/ 2445 h 24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445">
                    <a:moveTo>
                      <a:pt x="0" y="0"/>
                    </a:moveTo>
                    <a:lnTo>
                      <a:pt x="0" y="2445"/>
                    </a:lnTo>
                    <a:lnTo>
                      <a:pt x="1" y="2445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95" name="Freeform 93">
                <a:extLst>
                  <a:ext uri="{FF2B5EF4-FFF2-40B4-BE49-F238E27FC236}">
                    <a16:creationId xmlns:a16="http://schemas.microsoft.com/office/drawing/2014/main" id="{2F2E2043-137C-38C0-CFB8-08BFBE487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9" y="721"/>
                <a:ext cx="1" cy="475"/>
              </a:xfrm>
              <a:custGeom>
                <a:avLst/>
                <a:gdLst>
                  <a:gd name="T0" fmla="*/ 0 w 1"/>
                  <a:gd name="T1" fmla="*/ 1 h 2445"/>
                  <a:gd name="T2" fmla="*/ 0 w 1"/>
                  <a:gd name="T3" fmla="*/ 0 h 2445"/>
                  <a:gd name="T4" fmla="*/ 1 w 1"/>
                  <a:gd name="T5" fmla="*/ 0 h 244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445"/>
                  <a:gd name="T11" fmla="*/ 1 w 1"/>
                  <a:gd name="T12" fmla="*/ 2445 h 24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445">
                    <a:moveTo>
                      <a:pt x="0" y="2445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96" name="Freeform 94">
                <a:extLst>
                  <a:ext uri="{FF2B5EF4-FFF2-40B4-BE49-F238E27FC236}">
                    <a16:creationId xmlns:a16="http://schemas.microsoft.com/office/drawing/2014/main" id="{89117128-AF09-A1DB-AC11-884B12889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" y="721"/>
                <a:ext cx="2" cy="475"/>
              </a:xfrm>
              <a:custGeom>
                <a:avLst/>
                <a:gdLst>
                  <a:gd name="T0" fmla="*/ 0 w 1"/>
                  <a:gd name="T1" fmla="*/ 0 h 2445"/>
                  <a:gd name="T2" fmla="*/ 0 w 1"/>
                  <a:gd name="T3" fmla="*/ 1 h 2445"/>
                  <a:gd name="T4" fmla="*/ 32 w 1"/>
                  <a:gd name="T5" fmla="*/ 1 h 244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445"/>
                  <a:gd name="T11" fmla="*/ 1 w 1"/>
                  <a:gd name="T12" fmla="*/ 2445 h 24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445">
                    <a:moveTo>
                      <a:pt x="0" y="0"/>
                    </a:moveTo>
                    <a:lnTo>
                      <a:pt x="0" y="2445"/>
                    </a:lnTo>
                    <a:lnTo>
                      <a:pt x="1" y="2445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97" name="Freeform 95">
                <a:extLst>
                  <a:ext uri="{FF2B5EF4-FFF2-40B4-BE49-F238E27FC236}">
                    <a16:creationId xmlns:a16="http://schemas.microsoft.com/office/drawing/2014/main" id="{52B6892A-64AC-B987-F668-9F98D79A5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721"/>
                <a:ext cx="2" cy="475"/>
              </a:xfrm>
              <a:custGeom>
                <a:avLst/>
                <a:gdLst>
                  <a:gd name="T0" fmla="*/ 0 w 1"/>
                  <a:gd name="T1" fmla="*/ 1 h 2445"/>
                  <a:gd name="T2" fmla="*/ 0 w 1"/>
                  <a:gd name="T3" fmla="*/ 0 h 2445"/>
                  <a:gd name="T4" fmla="*/ 32 w 1"/>
                  <a:gd name="T5" fmla="*/ 0 h 244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445"/>
                  <a:gd name="T11" fmla="*/ 1 w 1"/>
                  <a:gd name="T12" fmla="*/ 2445 h 24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445">
                    <a:moveTo>
                      <a:pt x="0" y="2445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98" name="Freeform 96">
                <a:extLst>
                  <a:ext uri="{FF2B5EF4-FFF2-40B4-BE49-F238E27FC236}">
                    <a16:creationId xmlns:a16="http://schemas.microsoft.com/office/drawing/2014/main" id="{44E3C79F-B610-6D02-D8B2-D750BB59C4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1196"/>
                <a:ext cx="2" cy="1335"/>
              </a:xfrm>
              <a:custGeom>
                <a:avLst/>
                <a:gdLst>
                  <a:gd name="T0" fmla="*/ 0 w 1"/>
                  <a:gd name="T1" fmla="*/ 2 h 6848"/>
                  <a:gd name="T2" fmla="*/ 0 w 1"/>
                  <a:gd name="T3" fmla="*/ 0 h 6848"/>
                  <a:gd name="T4" fmla="*/ 32 w 1"/>
                  <a:gd name="T5" fmla="*/ 0 h 684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848"/>
                  <a:gd name="T11" fmla="*/ 1 w 1"/>
                  <a:gd name="T12" fmla="*/ 6848 h 68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848">
                    <a:moveTo>
                      <a:pt x="0" y="6848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99" name="Freeform 97">
                <a:extLst>
                  <a:ext uri="{FF2B5EF4-FFF2-40B4-BE49-F238E27FC236}">
                    <a16:creationId xmlns:a16="http://schemas.microsoft.com/office/drawing/2014/main" id="{C9E0D442-9734-9C36-F528-8407019CF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1196"/>
                <a:ext cx="383" cy="2"/>
              </a:xfrm>
              <a:custGeom>
                <a:avLst/>
                <a:gdLst>
                  <a:gd name="T0" fmla="*/ 1 w 1955"/>
                  <a:gd name="T1" fmla="*/ 0 h 2"/>
                  <a:gd name="T2" fmla="*/ 0 w 1955"/>
                  <a:gd name="T3" fmla="*/ 0 h 2"/>
                  <a:gd name="T4" fmla="*/ 0 w 1955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955"/>
                  <a:gd name="T10" fmla="*/ 0 h 2"/>
                  <a:gd name="T11" fmla="*/ 1955 w 1955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5" h="2">
                    <a:moveTo>
                      <a:pt x="1955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900" name="Freeform 98">
                <a:extLst>
                  <a:ext uri="{FF2B5EF4-FFF2-40B4-BE49-F238E27FC236}">
                    <a16:creationId xmlns:a16="http://schemas.microsoft.com/office/drawing/2014/main" id="{61F266EE-B3A7-CF7C-69DC-2FD0BA91B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1196"/>
                <a:ext cx="381" cy="2"/>
              </a:xfrm>
              <a:custGeom>
                <a:avLst/>
                <a:gdLst>
                  <a:gd name="T0" fmla="*/ 0 w 1957"/>
                  <a:gd name="T1" fmla="*/ 0 h 2"/>
                  <a:gd name="T2" fmla="*/ 1 w 1957"/>
                  <a:gd name="T3" fmla="*/ 0 h 2"/>
                  <a:gd name="T4" fmla="*/ 1 w 1957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957"/>
                  <a:gd name="T10" fmla="*/ 0 h 2"/>
                  <a:gd name="T11" fmla="*/ 1957 w 1957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7" h="2">
                    <a:moveTo>
                      <a:pt x="0" y="0"/>
                    </a:moveTo>
                    <a:lnTo>
                      <a:pt x="1956" y="0"/>
                    </a:lnTo>
                    <a:lnTo>
                      <a:pt x="1957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901" name="Freeform 99">
                <a:extLst>
                  <a:ext uri="{FF2B5EF4-FFF2-40B4-BE49-F238E27FC236}">
                    <a16:creationId xmlns:a16="http://schemas.microsoft.com/office/drawing/2014/main" id="{61DE24DB-69F4-B328-F0C4-E1BC248A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" y="1196"/>
                <a:ext cx="2" cy="1335"/>
              </a:xfrm>
              <a:custGeom>
                <a:avLst/>
                <a:gdLst>
                  <a:gd name="T0" fmla="*/ 0 w 1"/>
                  <a:gd name="T1" fmla="*/ 0 h 6848"/>
                  <a:gd name="T2" fmla="*/ 0 w 1"/>
                  <a:gd name="T3" fmla="*/ 2 h 6848"/>
                  <a:gd name="T4" fmla="*/ 32 w 1"/>
                  <a:gd name="T5" fmla="*/ 2 h 684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848"/>
                  <a:gd name="T11" fmla="*/ 1 w 1"/>
                  <a:gd name="T12" fmla="*/ 6848 h 68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848">
                    <a:moveTo>
                      <a:pt x="0" y="0"/>
                    </a:moveTo>
                    <a:lnTo>
                      <a:pt x="0" y="6848"/>
                    </a:lnTo>
                    <a:lnTo>
                      <a:pt x="1" y="6848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902" name="Freeform 100">
                <a:extLst>
                  <a:ext uri="{FF2B5EF4-FFF2-40B4-BE49-F238E27FC236}">
                    <a16:creationId xmlns:a16="http://schemas.microsoft.com/office/drawing/2014/main" id="{DE5A513B-A979-8138-F9C0-BB910D91B6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5" y="2151"/>
                <a:ext cx="325" cy="1"/>
              </a:xfrm>
              <a:custGeom>
                <a:avLst/>
                <a:gdLst>
                  <a:gd name="T0" fmla="*/ 0 w 1662"/>
                  <a:gd name="T1" fmla="*/ 0 h 1"/>
                  <a:gd name="T2" fmla="*/ 1 w 1662"/>
                  <a:gd name="T3" fmla="*/ 0 h 1"/>
                  <a:gd name="T4" fmla="*/ 1 w 166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662"/>
                  <a:gd name="T10" fmla="*/ 0 h 1"/>
                  <a:gd name="T11" fmla="*/ 1662 w 166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2" h="1">
                    <a:moveTo>
                      <a:pt x="0" y="0"/>
                    </a:moveTo>
                    <a:lnTo>
                      <a:pt x="1661" y="0"/>
                    </a:lnTo>
                    <a:lnTo>
                      <a:pt x="1662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903" name="Freeform 101">
                <a:extLst>
                  <a:ext uri="{FF2B5EF4-FFF2-40B4-BE49-F238E27FC236}">
                    <a16:creationId xmlns:a16="http://schemas.microsoft.com/office/drawing/2014/main" id="{46D715F3-A3A8-387D-7A54-E47F6BA11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5" y="2151"/>
                <a:ext cx="161" cy="93"/>
              </a:xfrm>
              <a:custGeom>
                <a:avLst/>
                <a:gdLst>
                  <a:gd name="T0" fmla="*/ 0 w 831"/>
                  <a:gd name="T1" fmla="*/ 0 h 481"/>
                  <a:gd name="T2" fmla="*/ 0 w 831"/>
                  <a:gd name="T3" fmla="*/ 0 h 481"/>
                  <a:gd name="T4" fmla="*/ 0 w 831"/>
                  <a:gd name="T5" fmla="*/ 0 h 481"/>
                  <a:gd name="T6" fmla="*/ 0 60000 65536"/>
                  <a:gd name="T7" fmla="*/ 0 60000 65536"/>
                  <a:gd name="T8" fmla="*/ 0 60000 65536"/>
                  <a:gd name="T9" fmla="*/ 0 w 831"/>
                  <a:gd name="T10" fmla="*/ 0 h 481"/>
                  <a:gd name="T11" fmla="*/ 831 w 831"/>
                  <a:gd name="T12" fmla="*/ 481 h 48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1" h="481">
                    <a:moveTo>
                      <a:pt x="0" y="0"/>
                    </a:moveTo>
                    <a:lnTo>
                      <a:pt x="830" y="481"/>
                    </a:lnTo>
                    <a:lnTo>
                      <a:pt x="831" y="481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904" name="Freeform 102">
                <a:extLst>
                  <a:ext uri="{FF2B5EF4-FFF2-40B4-BE49-F238E27FC236}">
                    <a16:creationId xmlns:a16="http://schemas.microsoft.com/office/drawing/2014/main" id="{4A595E5C-01D4-60C3-DC8D-AB2A561E7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6" y="2151"/>
                <a:ext cx="162" cy="93"/>
              </a:xfrm>
              <a:custGeom>
                <a:avLst/>
                <a:gdLst>
                  <a:gd name="T0" fmla="*/ 0 w 831"/>
                  <a:gd name="T1" fmla="*/ 0 h 481"/>
                  <a:gd name="T2" fmla="*/ 0 w 831"/>
                  <a:gd name="T3" fmla="*/ 0 h 481"/>
                  <a:gd name="T4" fmla="*/ 0 w 831"/>
                  <a:gd name="T5" fmla="*/ 0 h 481"/>
                  <a:gd name="T6" fmla="*/ 0 60000 65536"/>
                  <a:gd name="T7" fmla="*/ 0 60000 65536"/>
                  <a:gd name="T8" fmla="*/ 0 60000 65536"/>
                  <a:gd name="T9" fmla="*/ 0 w 831"/>
                  <a:gd name="T10" fmla="*/ 0 h 481"/>
                  <a:gd name="T11" fmla="*/ 831 w 831"/>
                  <a:gd name="T12" fmla="*/ 481 h 48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1" h="481">
                    <a:moveTo>
                      <a:pt x="831" y="0"/>
                    </a:moveTo>
                    <a:lnTo>
                      <a:pt x="0" y="481"/>
                    </a:lnTo>
                    <a:lnTo>
                      <a:pt x="1" y="481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905" name="Freeform 103">
                <a:extLst>
                  <a:ext uri="{FF2B5EF4-FFF2-40B4-BE49-F238E27FC236}">
                    <a16:creationId xmlns:a16="http://schemas.microsoft.com/office/drawing/2014/main" id="{9970E142-8684-7CC2-45F2-1540C607F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2531"/>
                <a:ext cx="1145" cy="2"/>
              </a:xfrm>
              <a:custGeom>
                <a:avLst/>
                <a:gdLst>
                  <a:gd name="T0" fmla="*/ 0 w 5866"/>
                  <a:gd name="T1" fmla="*/ 0 h 2"/>
                  <a:gd name="T2" fmla="*/ 2 w 5866"/>
                  <a:gd name="T3" fmla="*/ 0 h 2"/>
                  <a:gd name="T4" fmla="*/ 2 w 5866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5866"/>
                  <a:gd name="T10" fmla="*/ 0 h 2"/>
                  <a:gd name="T11" fmla="*/ 5866 w 5866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66" h="2">
                    <a:moveTo>
                      <a:pt x="0" y="0"/>
                    </a:moveTo>
                    <a:lnTo>
                      <a:pt x="5865" y="0"/>
                    </a:lnTo>
                    <a:lnTo>
                      <a:pt x="5866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65906" name="Group 104">
                <a:extLst>
                  <a:ext uri="{FF2B5EF4-FFF2-40B4-BE49-F238E27FC236}">
                    <a16:creationId xmlns:a16="http://schemas.microsoft.com/office/drawing/2014/main" id="{D1C53D46-652C-09EC-BFCD-EB0ACCC8BE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4" y="721"/>
                <a:ext cx="1145" cy="2"/>
                <a:chOff x="1824" y="721"/>
                <a:chExt cx="1145" cy="2"/>
              </a:xfrm>
            </p:grpSpPr>
            <p:sp>
              <p:nvSpPr>
                <p:cNvPr id="65918" name="Freeform 105">
                  <a:extLst>
                    <a:ext uri="{FF2B5EF4-FFF2-40B4-BE49-F238E27FC236}">
                      <a16:creationId xmlns:a16="http://schemas.microsoft.com/office/drawing/2014/main" id="{904D7FF6-F8FF-C056-A0D3-8C67793A86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7" y="721"/>
                  <a:ext cx="839" cy="2"/>
                </a:xfrm>
                <a:custGeom>
                  <a:avLst/>
                  <a:gdLst>
                    <a:gd name="T0" fmla="*/ 0 w 4302"/>
                    <a:gd name="T1" fmla="*/ 0 h 2"/>
                    <a:gd name="T2" fmla="*/ 1 w 4302"/>
                    <a:gd name="T3" fmla="*/ 0 h 2"/>
                    <a:gd name="T4" fmla="*/ 1 w 4302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302"/>
                    <a:gd name="T10" fmla="*/ 0 h 2"/>
                    <a:gd name="T11" fmla="*/ 4302 w 430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02" h="2">
                      <a:moveTo>
                        <a:pt x="0" y="0"/>
                      </a:moveTo>
                      <a:lnTo>
                        <a:pt x="4301" y="0"/>
                      </a:lnTo>
                      <a:lnTo>
                        <a:pt x="4302" y="0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919" name="Freeform 106">
                  <a:extLst>
                    <a:ext uri="{FF2B5EF4-FFF2-40B4-BE49-F238E27FC236}">
                      <a16:creationId xmlns:a16="http://schemas.microsoft.com/office/drawing/2014/main" id="{FE4703E4-8E7D-B03A-DD07-C2A31CEDBE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4" y="721"/>
                  <a:ext cx="1145" cy="2"/>
                </a:xfrm>
                <a:custGeom>
                  <a:avLst/>
                  <a:gdLst>
                    <a:gd name="T0" fmla="*/ 0 w 5866"/>
                    <a:gd name="T1" fmla="*/ 0 h 2"/>
                    <a:gd name="T2" fmla="*/ 2 w 5866"/>
                    <a:gd name="T3" fmla="*/ 0 h 2"/>
                    <a:gd name="T4" fmla="*/ 2 w 5866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5866"/>
                    <a:gd name="T10" fmla="*/ 0 h 2"/>
                    <a:gd name="T11" fmla="*/ 5866 w 5866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866" h="2">
                      <a:moveTo>
                        <a:pt x="0" y="0"/>
                      </a:moveTo>
                      <a:lnTo>
                        <a:pt x="5865" y="0"/>
                      </a:lnTo>
                      <a:lnTo>
                        <a:pt x="5866" y="0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920" name="Freeform 107">
                  <a:extLst>
                    <a:ext uri="{FF2B5EF4-FFF2-40B4-BE49-F238E27FC236}">
                      <a16:creationId xmlns:a16="http://schemas.microsoft.com/office/drawing/2014/main" id="{C3B804D3-A0B3-8B1E-4745-D8BC5FE5DB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7" y="721"/>
                  <a:ext cx="839" cy="2"/>
                </a:xfrm>
                <a:custGeom>
                  <a:avLst/>
                  <a:gdLst>
                    <a:gd name="T0" fmla="*/ 0 w 4302"/>
                    <a:gd name="T1" fmla="*/ 0 h 2"/>
                    <a:gd name="T2" fmla="*/ 1 w 4302"/>
                    <a:gd name="T3" fmla="*/ 0 h 2"/>
                    <a:gd name="T4" fmla="*/ 1 w 4302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302"/>
                    <a:gd name="T10" fmla="*/ 0 h 2"/>
                    <a:gd name="T11" fmla="*/ 4302 w 430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02" h="2">
                      <a:moveTo>
                        <a:pt x="0" y="0"/>
                      </a:moveTo>
                      <a:lnTo>
                        <a:pt x="4301" y="0"/>
                      </a:lnTo>
                      <a:lnTo>
                        <a:pt x="4302" y="0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5907" name="Freeform 108">
                <a:extLst>
                  <a:ext uri="{FF2B5EF4-FFF2-40B4-BE49-F238E27FC236}">
                    <a16:creationId xmlns:a16="http://schemas.microsoft.com/office/drawing/2014/main" id="{01CC2667-29D5-475B-4F11-A6B97F8351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7" y="1959"/>
                <a:ext cx="381" cy="2"/>
              </a:xfrm>
              <a:custGeom>
                <a:avLst/>
                <a:gdLst>
                  <a:gd name="T0" fmla="*/ 0 w 1956"/>
                  <a:gd name="T1" fmla="*/ 0 h 2"/>
                  <a:gd name="T2" fmla="*/ 1 w 1956"/>
                  <a:gd name="T3" fmla="*/ 0 h 2"/>
                  <a:gd name="T4" fmla="*/ 1 w 1956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956"/>
                  <a:gd name="T10" fmla="*/ 0 h 2"/>
                  <a:gd name="T11" fmla="*/ 1956 w 1956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6" h="2">
                    <a:moveTo>
                      <a:pt x="0" y="0"/>
                    </a:moveTo>
                    <a:lnTo>
                      <a:pt x="1954" y="0"/>
                    </a:lnTo>
                    <a:lnTo>
                      <a:pt x="1956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908" name="Freeform 109">
                <a:extLst>
                  <a:ext uri="{FF2B5EF4-FFF2-40B4-BE49-F238E27FC236}">
                    <a16:creationId xmlns:a16="http://schemas.microsoft.com/office/drawing/2014/main" id="{DFC0A4B0-24D4-E23D-3A98-934BAAED5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" y="1197"/>
                <a:ext cx="2" cy="543"/>
              </a:xfrm>
              <a:custGeom>
                <a:avLst/>
                <a:gdLst>
                  <a:gd name="T0" fmla="*/ 0 w 1"/>
                  <a:gd name="T1" fmla="*/ 0 h 2789"/>
                  <a:gd name="T2" fmla="*/ 0 w 1"/>
                  <a:gd name="T3" fmla="*/ 1 h 2789"/>
                  <a:gd name="T4" fmla="*/ 32 w 1"/>
                  <a:gd name="T5" fmla="*/ 1 h 278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789"/>
                  <a:gd name="T11" fmla="*/ 1 w 1"/>
                  <a:gd name="T12" fmla="*/ 2789 h 278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789">
                    <a:moveTo>
                      <a:pt x="0" y="0"/>
                    </a:moveTo>
                    <a:lnTo>
                      <a:pt x="0" y="2789"/>
                    </a:lnTo>
                    <a:lnTo>
                      <a:pt x="1" y="2789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65909" name="Group 110">
                <a:extLst>
                  <a:ext uri="{FF2B5EF4-FFF2-40B4-BE49-F238E27FC236}">
                    <a16:creationId xmlns:a16="http://schemas.microsoft.com/office/drawing/2014/main" id="{0C222297-13F6-8512-D233-F4F7CA30D2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7" y="1197"/>
                <a:ext cx="30" cy="954"/>
                <a:chOff x="2207" y="1197"/>
                <a:chExt cx="30" cy="954"/>
              </a:xfrm>
            </p:grpSpPr>
            <p:sp>
              <p:nvSpPr>
                <p:cNvPr id="65914" name="Freeform 111">
                  <a:extLst>
                    <a:ext uri="{FF2B5EF4-FFF2-40B4-BE49-F238E27FC236}">
                      <a16:creationId xmlns:a16="http://schemas.microsoft.com/office/drawing/2014/main" id="{105D4759-DB8B-11F7-FFE8-1F4AC506C8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7" y="1712"/>
                  <a:ext cx="2" cy="248"/>
                </a:xfrm>
                <a:custGeom>
                  <a:avLst/>
                  <a:gdLst>
                    <a:gd name="T0" fmla="*/ 0 w 1"/>
                    <a:gd name="T1" fmla="*/ 0 h 1272"/>
                    <a:gd name="T2" fmla="*/ 0 w 1"/>
                    <a:gd name="T3" fmla="*/ 0 h 1272"/>
                    <a:gd name="T4" fmla="*/ 32 w 1"/>
                    <a:gd name="T5" fmla="*/ 0 h 127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272"/>
                    <a:gd name="T11" fmla="*/ 1 w 1"/>
                    <a:gd name="T12" fmla="*/ 1272 h 12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272">
                      <a:moveTo>
                        <a:pt x="0" y="0"/>
                      </a:moveTo>
                      <a:lnTo>
                        <a:pt x="0" y="1272"/>
                      </a:lnTo>
                      <a:lnTo>
                        <a:pt x="1" y="1272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915" name="Freeform 112">
                  <a:extLst>
                    <a:ext uri="{FF2B5EF4-FFF2-40B4-BE49-F238E27FC236}">
                      <a16:creationId xmlns:a16="http://schemas.microsoft.com/office/drawing/2014/main" id="{08186E03-EC59-0E65-8759-13CF910DEF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5" y="1740"/>
                  <a:ext cx="2" cy="411"/>
                </a:xfrm>
                <a:custGeom>
                  <a:avLst/>
                  <a:gdLst>
                    <a:gd name="T0" fmla="*/ 0 w 1"/>
                    <a:gd name="T1" fmla="*/ 0 h 2102"/>
                    <a:gd name="T2" fmla="*/ 0 w 1"/>
                    <a:gd name="T3" fmla="*/ 1 h 2102"/>
                    <a:gd name="T4" fmla="*/ 32 w 1"/>
                    <a:gd name="T5" fmla="*/ 1 h 210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102"/>
                    <a:gd name="T11" fmla="*/ 1 w 1"/>
                    <a:gd name="T12" fmla="*/ 2102 h 210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102">
                      <a:moveTo>
                        <a:pt x="0" y="0"/>
                      </a:moveTo>
                      <a:lnTo>
                        <a:pt x="0" y="2102"/>
                      </a:lnTo>
                      <a:lnTo>
                        <a:pt x="1" y="2102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916" name="Freeform 113">
                  <a:extLst>
                    <a:ext uri="{FF2B5EF4-FFF2-40B4-BE49-F238E27FC236}">
                      <a16:creationId xmlns:a16="http://schemas.microsoft.com/office/drawing/2014/main" id="{350B08B6-0978-941C-8852-F9ABFF0FCF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5" y="1197"/>
                  <a:ext cx="2" cy="543"/>
                </a:xfrm>
                <a:custGeom>
                  <a:avLst/>
                  <a:gdLst>
                    <a:gd name="T0" fmla="*/ 0 w 1"/>
                    <a:gd name="T1" fmla="*/ 1 h 2789"/>
                    <a:gd name="T2" fmla="*/ 0 w 1"/>
                    <a:gd name="T3" fmla="*/ 0 h 2789"/>
                    <a:gd name="T4" fmla="*/ 32 w 1"/>
                    <a:gd name="T5" fmla="*/ 0 h 2789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789"/>
                    <a:gd name="T11" fmla="*/ 1 w 1"/>
                    <a:gd name="T12" fmla="*/ 2789 h 278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789">
                      <a:moveTo>
                        <a:pt x="0" y="2789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917" name="Freeform 114">
                  <a:extLst>
                    <a:ext uri="{FF2B5EF4-FFF2-40B4-BE49-F238E27FC236}">
                      <a16:creationId xmlns:a16="http://schemas.microsoft.com/office/drawing/2014/main" id="{69C7B38C-0454-F0E1-B4C1-E409A4C06F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7" y="1197"/>
                  <a:ext cx="2" cy="543"/>
                </a:xfrm>
                <a:custGeom>
                  <a:avLst/>
                  <a:gdLst>
                    <a:gd name="T0" fmla="*/ 0 w 1"/>
                    <a:gd name="T1" fmla="*/ 1 h 2789"/>
                    <a:gd name="T2" fmla="*/ 0 w 1"/>
                    <a:gd name="T3" fmla="*/ 0 h 2789"/>
                    <a:gd name="T4" fmla="*/ 32 w 1"/>
                    <a:gd name="T5" fmla="*/ 0 h 2789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789"/>
                    <a:gd name="T11" fmla="*/ 1 w 1"/>
                    <a:gd name="T12" fmla="*/ 2789 h 278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789">
                      <a:moveTo>
                        <a:pt x="0" y="2789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5910" name="Group 115">
                <a:extLst>
                  <a:ext uri="{FF2B5EF4-FFF2-40B4-BE49-F238E27FC236}">
                    <a16:creationId xmlns:a16="http://schemas.microsoft.com/office/drawing/2014/main" id="{AFE56210-76DC-6C60-E323-6BA2567EEB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8" y="1197"/>
                <a:ext cx="32" cy="954"/>
                <a:chOff x="2558" y="1197"/>
                <a:chExt cx="32" cy="954"/>
              </a:xfrm>
            </p:grpSpPr>
            <p:sp>
              <p:nvSpPr>
                <p:cNvPr id="65911" name="Freeform 116">
                  <a:extLst>
                    <a:ext uri="{FF2B5EF4-FFF2-40B4-BE49-F238E27FC236}">
                      <a16:creationId xmlns:a16="http://schemas.microsoft.com/office/drawing/2014/main" id="{7A1AF01A-AE90-CB5E-EFE8-FE9D7A1190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8" y="1712"/>
                  <a:ext cx="2" cy="248"/>
                </a:xfrm>
                <a:custGeom>
                  <a:avLst/>
                  <a:gdLst>
                    <a:gd name="T0" fmla="*/ 0 w 2"/>
                    <a:gd name="T1" fmla="*/ 0 h 1272"/>
                    <a:gd name="T2" fmla="*/ 0 w 2"/>
                    <a:gd name="T3" fmla="*/ 0 h 1272"/>
                    <a:gd name="T4" fmla="*/ 2 w 2"/>
                    <a:gd name="T5" fmla="*/ 0 h 127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272"/>
                    <a:gd name="T11" fmla="*/ 2 w 2"/>
                    <a:gd name="T12" fmla="*/ 1272 h 12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272">
                      <a:moveTo>
                        <a:pt x="0" y="0"/>
                      </a:moveTo>
                      <a:lnTo>
                        <a:pt x="0" y="1272"/>
                      </a:lnTo>
                      <a:lnTo>
                        <a:pt x="2" y="1272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912" name="Freeform 117">
                  <a:extLst>
                    <a:ext uri="{FF2B5EF4-FFF2-40B4-BE49-F238E27FC236}">
                      <a16:creationId xmlns:a16="http://schemas.microsoft.com/office/drawing/2014/main" id="{0BECC5F3-4004-2FD1-7085-7C25818AD4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8" y="1740"/>
                  <a:ext cx="2" cy="411"/>
                </a:xfrm>
                <a:custGeom>
                  <a:avLst/>
                  <a:gdLst>
                    <a:gd name="T0" fmla="*/ 0 w 1"/>
                    <a:gd name="T1" fmla="*/ 0 h 2102"/>
                    <a:gd name="T2" fmla="*/ 0 w 1"/>
                    <a:gd name="T3" fmla="*/ 1 h 2102"/>
                    <a:gd name="T4" fmla="*/ 32 w 1"/>
                    <a:gd name="T5" fmla="*/ 1 h 210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102"/>
                    <a:gd name="T11" fmla="*/ 1 w 1"/>
                    <a:gd name="T12" fmla="*/ 2102 h 210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102">
                      <a:moveTo>
                        <a:pt x="0" y="0"/>
                      </a:moveTo>
                      <a:lnTo>
                        <a:pt x="0" y="2102"/>
                      </a:lnTo>
                      <a:lnTo>
                        <a:pt x="1" y="2102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913" name="Freeform 118">
                  <a:extLst>
                    <a:ext uri="{FF2B5EF4-FFF2-40B4-BE49-F238E27FC236}">
                      <a16:creationId xmlns:a16="http://schemas.microsoft.com/office/drawing/2014/main" id="{25FD78B2-B91D-E858-DCBC-6A7DB42558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8" y="1197"/>
                  <a:ext cx="2" cy="543"/>
                </a:xfrm>
                <a:custGeom>
                  <a:avLst/>
                  <a:gdLst>
                    <a:gd name="T0" fmla="*/ 0 w 1"/>
                    <a:gd name="T1" fmla="*/ 0 h 2789"/>
                    <a:gd name="T2" fmla="*/ 0 w 1"/>
                    <a:gd name="T3" fmla="*/ 1 h 2789"/>
                    <a:gd name="T4" fmla="*/ 32 w 1"/>
                    <a:gd name="T5" fmla="*/ 1 h 2789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789"/>
                    <a:gd name="T11" fmla="*/ 1 w 1"/>
                    <a:gd name="T12" fmla="*/ 2789 h 278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789">
                      <a:moveTo>
                        <a:pt x="0" y="0"/>
                      </a:moveTo>
                      <a:lnTo>
                        <a:pt x="0" y="2789"/>
                      </a:lnTo>
                      <a:lnTo>
                        <a:pt x="1" y="2789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5795" name="Group 119">
              <a:extLst>
                <a:ext uri="{FF2B5EF4-FFF2-40B4-BE49-F238E27FC236}">
                  <a16:creationId xmlns:a16="http://schemas.microsoft.com/office/drawing/2014/main" id="{0771791F-EE27-06B7-3F4A-7F655D696E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3070"/>
              <a:ext cx="1107" cy="1106"/>
              <a:chOff x="1824" y="2808"/>
              <a:chExt cx="1147" cy="1146"/>
            </a:xfrm>
          </p:grpSpPr>
          <p:sp>
            <p:nvSpPr>
              <p:cNvPr id="65807" name="Freeform 120">
                <a:extLst>
                  <a:ext uri="{FF2B5EF4-FFF2-40B4-BE49-F238E27FC236}">
                    <a16:creationId xmlns:a16="http://schemas.microsoft.com/office/drawing/2014/main" id="{610F6C03-495E-EE66-9A95-996BEFC71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6" y="2903"/>
                <a:ext cx="2" cy="960"/>
              </a:xfrm>
              <a:custGeom>
                <a:avLst/>
                <a:gdLst>
                  <a:gd name="T0" fmla="*/ 0 w 1"/>
                  <a:gd name="T1" fmla="*/ 1 h 4917"/>
                  <a:gd name="T2" fmla="*/ 0 w 1"/>
                  <a:gd name="T3" fmla="*/ 0 h 4917"/>
                  <a:gd name="T4" fmla="*/ 32 w 1"/>
                  <a:gd name="T5" fmla="*/ 0 h 491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917"/>
                  <a:gd name="T11" fmla="*/ 1 w 1"/>
                  <a:gd name="T12" fmla="*/ 4917 h 49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917">
                    <a:moveTo>
                      <a:pt x="0" y="4917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08" name="Freeform 121">
                <a:extLst>
                  <a:ext uri="{FF2B5EF4-FFF2-40B4-BE49-F238E27FC236}">
                    <a16:creationId xmlns:a16="http://schemas.microsoft.com/office/drawing/2014/main" id="{E74AE4DE-16DA-7950-5BAB-DD898596B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8" y="3381"/>
                <a:ext cx="969" cy="1"/>
              </a:xfrm>
              <a:custGeom>
                <a:avLst/>
                <a:gdLst>
                  <a:gd name="T0" fmla="*/ 1 w 4969"/>
                  <a:gd name="T1" fmla="*/ 0 h 1"/>
                  <a:gd name="T2" fmla="*/ 0 w 4969"/>
                  <a:gd name="T3" fmla="*/ 0 h 1"/>
                  <a:gd name="T4" fmla="*/ 0 w 496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969"/>
                  <a:gd name="T10" fmla="*/ 0 h 1"/>
                  <a:gd name="T11" fmla="*/ 4969 w 496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69" h="1">
                    <a:moveTo>
                      <a:pt x="4969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09" name="Freeform 122">
                <a:extLst>
                  <a:ext uri="{FF2B5EF4-FFF2-40B4-BE49-F238E27FC236}">
                    <a16:creationId xmlns:a16="http://schemas.microsoft.com/office/drawing/2014/main" id="{F9C6593F-D15B-FE29-C992-B83B197B7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" y="2808"/>
                <a:ext cx="2" cy="1144"/>
              </a:xfrm>
              <a:custGeom>
                <a:avLst/>
                <a:gdLst>
                  <a:gd name="T0" fmla="*/ 0 w 1"/>
                  <a:gd name="T1" fmla="*/ 0 h 5869"/>
                  <a:gd name="T2" fmla="*/ 0 w 1"/>
                  <a:gd name="T3" fmla="*/ 2 h 5869"/>
                  <a:gd name="T4" fmla="*/ 32 w 1"/>
                  <a:gd name="T5" fmla="*/ 2 h 586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869"/>
                  <a:gd name="T11" fmla="*/ 1 w 1"/>
                  <a:gd name="T12" fmla="*/ 5869 h 58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869">
                    <a:moveTo>
                      <a:pt x="0" y="0"/>
                    </a:moveTo>
                    <a:lnTo>
                      <a:pt x="0" y="5869"/>
                    </a:lnTo>
                    <a:lnTo>
                      <a:pt x="1" y="5869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10" name="Freeform 123">
                <a:extLst>
                  <a:ext uri="{FF2B5EF4-FFF2-40B4-BE49-F238E27FC236}">
                    <a16:creationId xmlns:a16="http://schemas.microsoft.com/office/drawing/2014/main" id="{7CD11410-036D-1445-98BD-A8E77FC04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2808"/>
                <a:ext cx="2" cy="1144"/>
              </a:xfrm>
              <a:custGeom>
                <a:avLst/>
                <a:gdLst>
                  <a:gd name="T0" fmla="*/ 0 w 1"/>
                  <a:gd name="T1" fmla="*/ 2 h 5869"/>
                  <a:gd name="T2" fmla="*/ 0 w 1"/>
                  <a:gd name="T3" fmla="*/ 0 h 5869"/>
                  <a:gd name="T4" fmla="*/ 32 w 1"/>
                  <a:gd name="T5" fmla="*/ 0 h 586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869"/>
                  <a:gd name="T11" fmla="*/ 1 w 1"/>
                  <a:gd name="T12" fmla="*/ 5869 h 58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869">
                    <a:moveTo>
                      <a:pt x="0" y="5869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11" name="Freeform 124">
                <a:extLst>
                  <a:ext uri="{FF2B5EF4-FFF2-40B4-BE49-F238E27FC236}">
                    <a16:creationId xmlns:a16="http://schemas.microsoft.com/office/drawing/2014/main" id="{4F5F9FAB-35E6-D728-C0BD-F114504F9B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3952"/>
                <a:ext cx="1145" cy="2"/>
              </a:xfrm>
              <a:custGeom>
                <a:avLst/>
                <a:gdLst>
                  <a:gd name="T0" fmla="*/ 0 w 5866"/>
                  <a:gd name="T1" fmla="*/ 0 h 2"/>
                  <a:gd name="T2" fmla="*/ 2 w 5866"/>
                  <a:gd name="T3" fmla="*/ 0 h 2"/>
                  <a:gd name="T4" fmla="*/ 2 w 5866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5866"/>
                  <a:gd name="T10" fmla="*/ 0 h 2"/>
                  <a:gd name="T11" fmla="*/ 5866 w 5866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66" h="2">
                    <a:moveTo>
                      <a:pt x="0" y="0"/>
                    </a:moveTo>
                    <a:lnTo>
                      <a:pt x="5865" y="0"/>
                    </a:lnTo>
                    <a:lnTo>
                      <a:pt x="5866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12" name="Freeform 125">
                <a:extLst>
                  <a:ext uri="{FF2B5EF4-FFF2-40B4-BE49-F238E27FC236}">
                    <a16:creationId xmlns:a16="http://schemas.microsoft.com/office/drawing/2014/main" id="{F9A98FD2-05CC-E801-3C00-E28B383D8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2808"/>
                <a:ext cx="1145" cy="2"/>
              </a:xfrm>
              <a:custGeom>
                <a:avLst/>
                <a:gdLst>
                  <a:gd name="T0" fmla="*/ 2 w 5865"/>
                  <a:gd name="T1" fmla="*/ 0 h 2"/>
                  <a:gd name="T2" fmla="*/ 0 w 5865"/>
                  <a:gd name="T3" fmla="*/ 0 h 2"/>
                  <a:gd name="T4" fmla="*/ 0 w 5865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5865"/>
                  <a:gd name="T10" fmla="*/ 0 h 2"/>
                  <a:gd name="T11" fmla="*/ 5865 w 5865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65" h="2">
                    <a:moveTo>
                      <a:pt x="5865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5796" name="Group 183">
              <a:extLst>
                <a:ext uri="{FF2B5EF4-FFF2-40B4-BE49-F238E27FC236}">
                  <a16:creationId xmlns:a16="http://schemas.microsoft.com/office/drawing/2014/main" id="{77975FF1-0F50-08FA-9DA0-5846DD072C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0" y="480"/>
              <a:ext cx="1105" cy="2367"/>
              <a:chOff x="3255" y="144"/>
              <a:chExt cx="1145" cy="2452"/>
            </a:xfrm>
          </p:grpSpPr>
          <p:sp>
            <p:nvSpPr>
              <p:cNvPr id="65797" name="Freeform 184">
                <a:extLst>
                  <a:ext uri="{FF2B5EF4-FFF2-40B4-BE49-F238E27FC236}">
                    <a16:creationId xmlns:a16="http://schemas.microsoft.com/office/drawing/2014/main" id="{0EF97E20-F2AF-FB62-FE1D-4ED42218B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7" y="397"/>
                <a:ext cx="2" cy="2199"/>
              </a:xfrm>
              <a:custGeom>
                <a:avLst/>
                <a:gdLst>
                  <a:gd name="T0" fmla="*/ 0 w 1"/>
                  <a:gd name="T1" fmla="*/ 0 h 11282"/>
                  <a:gd name="T2" fmla="*/ 0 w 1"/>
                  <a:gd name="T3" fmla="*/ 3 h 11282"/>
                  <a:gd name="T4" fmla="*/ 32 w 1"/>
                  <a:gd name="T5" fmla="*/ 3 h 1128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282"/>
                  <a:gd name="T11" fmla="*/ 1 w 1"/>
                  <a:gd name="T12" fmla="*/ 11282 h 112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282">
                    <a:moveTo>
                      <a:pt x="0" y="0"/>
                    </a:moveTo>
                    <a:lnTo>
                      <a:pt x="0" y="11282"/>
                    </a:lnTo>
                    <a:lnTo>
                      <a:pt x="1" y="11282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98" name="Freeform 185">
                <a:extLst>
                  <a:ext uri="{FF2B5EF4-FFF2-40B4-BE49-F238E27FC236}">
                    <a16:creationId xmlns:a16="http://schemas.microsoft.com/office/drawing/2014/main" id="{9213C9FE-3FF9-BCA0-7700-E964FF9F0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7" y="144"/>
                <a:ext cx="2" cy="225"/>
              </a:xfrm>
              <a:custGeom>
                <a:avLst/>
                <a:gdLst>
                  <a:gd name="T0" fmla="*/ 0 w 1"/>
                  <a:gd name="T1" fmla="*/ 0 h 1151"/>
                  <a:gd name="T2" fmla="*/ 0 w 1"/>
                  <a:gd name="T3" fmla="*/ 0 h 1151"/>
                  <a:gd name="T4" fmla="*/ 32 w 1"/>
                  <a:gd name="T5" fmla="*/ 0 h 115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51"/>
                  <a:gd name="T11" fmla="*/ 1 w 1"/>
                  <a:gd name="T12" fmla="*/ 1151 h 11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51">
                    <a:moveTo>
                      <a:pt x="0" y="0"/>
                    </a:moveTo>
                    <a:lnTo>
                      <a:pt x="0" y="1151"/>
                    </a:lnTo>
                    <a:lnTo>
                      <a:pt x="1" y="1151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99" name="Freeform 186">
                <a:extLst>
                  <a:ext uri="{FF2B5EF4-FFF2-40B4-BE49-F238E27FC236}">
                    <a16:creationId xmlns:a16="http://schemas.microsoft.com/office/drawing/2014/main" id="{42D57DAA-698E-452C-0291-5DBD8B355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5" y="1196"/>
                <a:ext cx="1143" cy="2"/>
              </a:xfrm>
              <a:custGeom>
                <a:avLst/>
                <a:gdLst>
                  <a:gd name="T0" fmla="*/ 2 w 5865"/>
                  <a:gd name="T1" fmla="*/ 0 h 2"/>
                  <a:gd name="T2" fmla="*/ 0 w 5865"/>
                  <a:gd name="T3" fmla="*/ 0 h 2"/>
                  <a:gd name="T4" fmla="*/ 0 w 5865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5865"/>
                  <a:gd name="T10" fmla="*/ 0 h 2"/>
                  <a:gd name="T11" fmla="*/ 5865 w 5865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65" h="2">
                    <a:moveTo>
                      <a:pt x="5865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00" name="Freeform 187">
                <a:extLst>
                  <a:ext uri="{FF2B5EF4-FFF2-40B4-BE49-F238E27FC236}">
                    <a16:creationId xmlns:a16="http://schemas.microsoft.com/office/drawing/2014/main" id="{D5688F61-DB18-FA51-E257-B1C305341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5" y="721"/>
                <a:ext cx="1143" cy="2"/>
              </a:xfrm>
              <a:custGeom>
                <a:avLst/>
                <a:gdLst>
                  <a:gd name="T0" fmla="*/ 2 w 5865"/>
                  <a:gd name="T1" fmla="*/ 0 h 2"/>
                  <a:gd name="T2" fmla="*/ 0 w 5865"/>
                  <a:gd name="T3" fmla="*/ 0 h 2"/>
                  <a:gd name="T4" fmla="*/ 0 w 5865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5865"/>
                  <a:gd name="T10" fmla="*/ 0 h 2"/>
                  <a:gd name="T11" fmla="*/ 5865 w 5865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65" h="2">
                    <a:moveTo>
                      <a:pt x="5865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01" name="Freeform 188">
                <a:extLst>
                  <a:ext uri="{FF2B5EF4-FFF2-40B4-BE49-F238E27FC236}">
                    <a16:creationId xmlns:a16="http://schemas.microsoft.com/office/drawing/2014/main" id="{946897F6-2A35-6D61-7B35-48884CB44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5" y="1196"/>
                <a:ext cx="1145" cy="2"/>
              </a:xfrm>
              <a:custGeom>
                <a:avLst/>
                <a:gdLst>
                  <a:gd name="T0" fmla="*/ 0 w 5866"/>
                  <a:gd name="T1" fmla="*/ 0 h 2"/>
                  <a:gd name="T2" fmla="*/ 2 w 5866"/>
                  <a:gd name="T3" fmla="*/ 0 h 2"/>
                  <a:gd name="T4" fmla="*/ 2 w 5866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5866"/>
                  <a:gd name="T10" fmla="*/ 0 h 2"/>
                  <a:gd name="T11" fmla="*/ 5866 w 5866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66" h="2">
                    <a:moveTo>
                      <a:pt x="0" y="0"/>
                    </a:moveTo>
                    <a:lnTo>
                      <a:pt x="5865" y="0"/>
                    </a:lnTo>
                    <a:lnTo>
                      <a:pt x="5866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02" name="Freeform 189">
                <a:extLst>
                  <a:ext uri="{FF2B5EF4-FFF2-40B4-BE49-F238E27FC236}">
                    <a16:creationId xmlns:a16="http://schemas.microsoft.com/office/drawing/2014/main" id="{09919A04-34AB-4F1C-2390-EDA6B4AA0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5" y="721"/>
                <a:ext cx="2" cy="475"/>
              </a:xfrm>
              <a:custGeom>
                <a:avLst/>
                <a:gdLst>
                  <a:gd name="T0" fmla="*/ 0 w 1"/>
                  <a:gd name="T1" fmla="*/ 0 h 2445"/>
                  <a:gd name="T2" fmla="*/ 0 w 1"/>
                  <a:gd name="T3" fmla="*/ 1 h 2445"/>
                  <a:gd name="T4" fmla="*/ 32 w 1"/>
                  <a:gd name="T5" fmla="*/ 1 h 244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445"/>
                  <a:gd name="T11" fmla="*/ 1 w 1"/>
                  <a:gd name="T12" fmla="*/ 2445 h 24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445">
                    <a:moveTo>
                      <a:pt x="0" y="0"/>
                    </a:moveTo>
                    <a:lnTo>
                      <a:pt x="0" y="2445"/>
                    </a:lnTo>
                    <a:lnTo>
                      <a:pt x="1" y="2445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03" name="Freeform 190">
                <a:extLst>
                  <a:ext uri="{FF2B5EF4-FFF2-40B4-BE49-F238E27FC236}">
                    <a16:creationId xmlns:a16="http://schemas.microsoft.com/office/drawing/2014/main" id="{0390D240-54F4-0213-3F81-6E9E4501A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8" y="721"/>
                <a:ext cx="2" cy="475"/>
              </a:xfrm>
              <a:custGeom>
                <a:avLst/>
                <a:gdLst>
                  <a:gd name="T0" fmla="*/ 0 w 1"/>
                  <a:gd name="T1" fmla="*/ 1 h 2445"/>
                  <a:gd name="T2" fmla="*/ 0 w 1"/>
                  <a:gd name="T3" fmla="*/ 0 h 2445"/>
                  <a:gd name="T4" fmla="*/ 32 w 1"/>
                  <a:gd name="T5" fmla="*/ 0 h 244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445"/>
                  <a:gd name="T11" fmla="*/ 1 w 1"/>
                  <a:gd name="T12" fmla="*/ 2445 h 24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445">
                    <a:moveTo>
                      <a:pt x="0" y="2445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04" name="Freeform 191">
                <a:extLst>
                  <a:ext uri="{FF2B5EF4-FFF2-40B4-BE49-F238E27FC236}">
                    <a16:creationId xmlns:a16="http://schemas.microsoft.com/office/drawing/2014/main" id="{D01ECA12-E9E0-C5A6-5098-82BB3A974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5" y="1196"/>
                <a:ext cx="2" cy="1335"/>
              </a:xfrm>
              <a:custGeom>
                <a:avLst/>
                <a:gdLst>
                  <a:gd name="T0" fmla="*/ 0 w 1"/>
                  <a:gd name="T1" fmla="*/ 2 h 6848"/>
                  <a:gd name="T2" fmla="*/ 0 w 1"/>
                  <a:gd name="T3" fmla="*/ 0 h 6848"/>
                  <a:gd name="T4" fmla="*/ 32 w 1"/>
                  <a:gd name="T5" fmla="*/ 0 h 684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848"/>
                  <a:gd name="T11" fmla="*/ 1 w 1"/>
                  <a:gd name="T12" fmla="*/ 6848 h 68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848">
                    <a:moveTo>
                      <a:pt x="0" y="6848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05" name="Freeform 192">
                <a:extLst>
                  <a:ext uri="{FF2B5EF4-FFF2-40B4-BE49-F238E27FC236}">
                    <a16:creationId xmlns:a16="http://schemas.microsoft.com/office/drawing/2014/main" id="{58032C44-3254-38DE-3756-6783EE0DC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8" y="1196"/>
                <a:ext cx="2" cy="1335"/>
              </a:xfrm>
              <a:custGeom>
                <a:avLst/>
                <a:gdLst>
                  <a:gd name="T0" fmla="*/ 0 w 1"/>
                  <a:gd name="T1" fmla="*/ 0 h 6848"/>
                  <a:gd name="T2" fmla="*/ 0 w 1"/>
                  <a:gd name="T3" fmla="*/ 2 h 6848"/>
                  <a:gd name="T4" fmla="*/ 32 w 1"/>
                  <a:gd name="T5" fmla="*/ 2 h 684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848"/>
                  <a:gd name="T11" fmla="*/ 1 w 1"/>
                  <a:gd name="T12" fmla="*/ 6848 h 68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848">
                    <a:moveTo>
                      <a:pt x="0" y="0"/>
                    </a:moveTo>
                    <a:lnTo>
                      <a:pt x="0" y="6848"/>
                    </a:lnTo>
                    <a:lnTo>
                      <a:pt x="1" y="6848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06" name="Freeform 193">
                <a:extLst>
                  <a:ext uri="{FF2B5EF4-FFF2-40B4-BE49-F238E27FC236}">
                    <a16:creationId xmlns:a16="http://schemas.microsoft.com/office/drawing/2014/main" id="{43AEF26C-B5CE-1629-E3C3-E7AA58D3C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5" y="2531"/>
                <a:ext cx="1145" cy="2"/>
              </a:xfrm>
              <a:custGeom>
                <a:avLst/>
                <a:gdLst>
                  <a:gd name="T0" fmla="*/ 0 w 5866"/>
                  <a:gd name="T1" fmla="*/ 0 h 2"/>
                  <a:gd name="T2" fmla="*/ 2 w 5866"/>
                  <a:gd name="T3" fmla="*/ 0 h 2"/>
                  <a:gd name="T4" fmla="*/ 2 w 5866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5866"/>
                  <a:gd name="T10" fmla="*/ 0 h 2"/>
                  <a:gd name="T11" fmla="*/ 5866 w 5866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66" h="2">
                    <a:moveTo>
                      <a:pt x="0" y="0"/>
                    </a:moveTo>
                    <a:lnTo>
                      <a:pt x="5865" y="0"/>
                    </a:lnTo>
                    <a:lnTo>
                      <a:pt x="5866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0" name="Group 261">
            <a:extLst>
              <a:ext uri="{FF2B5EF4-FFF2-40B4-BE49-F238E27FC236}">
                <a16:creationId xmlns:a16="http://schemas.microsoft.com/office/drawing/2014/main" id="{235FC0A2-EEA3-6582-9041-2B9DD7EAE6F1}"/>
              </a:ext>
            </a:extLst>
          </p:cNvPr>
          <p:cNvGrpSpPr>
            <a:grpSpLocks/>
          </p:cNvGrpSpPr>
          <p:nvPr/>
        </p:nvGrpSpPr>
        <p:grpSpPr bwMode="auto">
          <a:xfrm>
            <a:off x="7000875" y="4959350"/>
            <a:ext cx="1481138" cy="1481138"/>
            <a:chOff x="3380" y="2868"/>
            <a:chExt cx="967" cy="967"/>
          </a:xfrm>
        </p:grpSpPr>
        <p:grpSp>
          <p:nvGrpSpPr>
            <p:cNvPr id="65778" name="Group 262">
              <a:extLst>
                <a:ext uri="{FF2B5EF4-FFF2-40B4-BE49-F238E27FC236}">
                  <a16:creationId xmlns:a16="http://schemas.microsoft.com/office/drawing/2014/main" id="{00E330CD-242B-F074-083D-8AD22329B0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0" y="2868"/>
              <a:ext cx="967" cy="967"/>
              <a:chOff x="3380" y="2868"/>
              <a:chExt cx="967" cy="967"/>
            </a:xfrm>
          </p:grpSpPr>
          <p:sp>
            <p:nvSpPr>
              <p:cNvPr id="65785" name="Freeform 263">
                <a:extLst>
                  <a:ext uri="{FF2B5EF4-FFF2-40B4-BE49-F238E27FC236}">
                    <a16:creationId xmlns:a16="http://schemas.microsoft.com/office/drawing/2014/main" id="{43ECA2D2-BBCC-1168-AB63-A85E30E27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7" y="3226"/>
                <a:ext cx="550" cy="549"/>
              </a:xfrm>
              <a:custGeom>
                <a:avLst/>
                <a:gdLst>
                  <a:gd name="T0" fmla="*/ 1 w 2823"/>
                  <a:gd name="T1" fmla="*/ 1 h 2825"/>
                  <a:gd name="T2" fmla="*/ 0 w 2823"/>
                  <a:gd name="T3" fmla="*/ 0 h 2825"/>
                  <a:gd name="T4" fmla="*/ 0 w 2823"/>
                  <a:gd name="T5" fmla="*/ 0 h 2825"/>
                  <a:gd name="T6" fmla="*/ 0 60000 65536"/>
                  <a:gd name="T7" fmla="*/ 0 60000 65536"/>
                  <a:gd name="T8" fmla="*/ 0 60000 65536"/>
                  <a:gd name="T9" fmla="*/ 0 w 2823"/>
                  <a:gd name="T10" fmla="*/ 0 h 2825"/>
                  <a:gd name="T11" fmla="*/ 2823 w 2823"/>
                  <a:gd name="T12" fmla="*/ 2825 h 28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23" h="2825">
                    <a:moveTo>
                      <a:pt x="2823" y="2825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86" name="Freeform 264">
                <a:extLst>
                  <a:ext uri="{FF2B5EF4-FFF2-40B4-BE49-F238E27FC236}">
                    <a16:creationId xmlns:a16="http://schemas.microsoft.com/office/drawing/2014/main" id="{80D082E1-3FC2-9FF6-A9A7-355B00F4D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9" y="3086"/>
                <a:ext cx="488" cy="488"/>
              </a:xfrm>
              <a:custGeom>
                <a:avLst/>
                <a:gdLst>
                  <a:gd name="T0" fmla="*/ 1 w 2502"/>
                  <a:gd name="T1" fmla="*/ 1 h 2502"/>
                  <a:gd name="T2" fmla="*/ 0 w 2502"/>
                  <a:gd name="T3" fmla="*/ 0 h 2502"/>
                  <a:gd name="T4" fmla="*/ 0 w 2502"/>
                  <a:gd name="T5" fmla="*/ 0 h 2502"/>
                  <a:gd name="T6" fmla="*/ 0 60000 65536"/>
                  <a:gd name="T7" fmla="*/ 0 60000 65536"/>
                  <a:gd name="T8" fmla="*/ 0 60000 65536"/>
                  <a:gd name="T9" fmla="*/ 0 w 2502"/>
                  <a:gd name="T10" fmla="*/ 0 h 2502"/>
                  <a:gd name="T11" fmla="*/ 2502 w 2502"/>
                  <a:gd name="T12" fmla="*/ 2502 h 25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02" h="2502">
                    <a:moveTo>
                      <a:pt x="2502" y="2502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87" name="Freeform 265">
                <a:extLst>
                  <a:ext uri="{FF2B5EF4-FFF2-40B4-BE49-F238E27FC236}">
                    <a16:creationId xmlns:a16="http://schemas.microsoft.com/office/drawing/2014/main" id="{112CDC81-FC2A-07F9-2235-C68FA2C00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" y="2868"/>
                <a:ext cx="13" cy="13"/>
              </a:xfrm>
              <a:custGeom>
                <a:avLst/>
                <a:gdLst>
                  <a:gd name="T0" fmla="*/ 0 w 69"/>
                  <a:gd name="T1" fmla="*/ 0 h 68"/>
                  <a:gd name="T2" fmla="*/ 0 w 69"/>
                  <a:gd name="T3" fmla="*/ 0 h 68"/>
                  <a:gd name="T4" fmla="*/ 0 w 69"/>
                  <a:gd name="T5" fmla="*/ 0 h 68"/>
                  <a:gd name="T6" fmla="*/ 0 60000 65536"/>
                  <a:gd name="T7" fmla="*/ 0 60000 65536"/>
                  <a:gd name="T8" fmla="*/ 0 60000 65536"/>
                  <a:gd name="T9" fmla="*/ 0 w 69"/>
                  <a:gd name="T10" fmla="*/ 0 h 68"/>
                  <a:gd name="T11" fmla="*/ 69 w 69"/>
                  <a:gd name="T12" fmla="*/ 68 h 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9" h="68">
                    <a:moveTo>
                      <a:pt x="69" y="68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88" name="Freeform 266">
                <a:extLst>
                  <a:ext uri="{FF2B5EF4-FFF2-40B4-BE49-F238E27FC236}">
                    <a16:creationId xmlns:a16="http://schemas.microsoft.com/office/drawing/2014/main" id="{DD7A022C-82DD-A2E2-D7FA-3DCE5C61A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2" y="2903"/>
                <a:ext cx="179" cy="181"/>
              </a:xfrm>
              <a:custGeom>
                <a:avLst/>
                <a:gdLst>
                  <a:gd name="T0" fmla="*/ 0 w 924"/>
                  <a:gd name="T1" fmla="*/ 0 h 924"/>
                  <a:gd name="T2" fmla="*/ 0 w 924"/>
                  <a:gd name="T3" fmla="*/ 0 h 924"/>
                  <a:gd name="T4" fmla="*/ 0 w 924"/>
                  <a:gd name="T5" fmla="*/ 0 h 924"/>
                  <a:gd name="T6" fmla="*/ 0 60000 65536"/>
                  <a:gd name="T7" fmla="*/ 0 60000 65536"/>
                  <a:gd name="T8" fmla="*/ 0 60000 65536"/>
                  <a:gd name="T9" fmla="*/ 0 w 924"/>
                  <a:gd name="T10" fmla="*/ 0 h 924"/>
                  <a:gd name="T11" fmla="*/ 924 w 924"/>
                  <a:gd name="T12" fmla="*/ 924 h 9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24" h="924">
                    <a:moveTo>
                      <a:pt x="924" y="924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89" name="Freeform 267">
                <a:extLst>
                  <a:ext uri="{FF2B5EF4-FFF2-40B4-BE49-F238E27FC236}">
                    <a16:creationId xmlns:a16="http://schemas.microsoft.com/office/drawing/2014/main" id="{C6AD27FA-0C84-A973-B43A-CF77A86DC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5" y="2979"/>
                <a:ext cx="306" cy="307"/>
              </a:xfrm>
              <a:custGeom>
                <a:avLst/>
                <a:gdLst>
                  <a:gd name="T0" fmla="*/ 0 w 1572"/>
                  <a:gd name="T1" fmla="*/ 0 h 1572"/>
                  <a:gd name="T2" fmla="*/ 0 w 1572"/>
                  <a:gd name="T3" fmla="*/ 0 h 1572"/>
                  <a:gd name="T4" fmla="*/ 0 w 1572"/>
                  <a:gd name="T5" fmla="*/ 0 h 1572"/>
                  <a:gd name="T6" fmla="*/ 0 60000 65536"/>
                  <a:gd name="T7" fmla="*/ 0 60000 65536"/>
                  <a:gd name="T8" fmla="*/ 0 60000 65536"/>
                  <a:gd name="T9" fmla="*/ 0 w 1572"/>
                  <a:gd name="T10" fmla="*/ 0 h 1572"/>
                  <a:gd name="T11" fmla="*/ 1572 w 1572"/>
                  <a:gd name="T12" fmla="*/ 1572 h 15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72" h="1572">
                    <a:moveTo>
                      <a:pt x="1572" y="1572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90" name="Freeform 268">
                <a:extLst>
                  <a:ext uri="{FF2B5EF4-FFF2-40B4-BE49-F238E27FC236}">
                    <a16:creationId xmlns:a16="http://schemas.microsoft.com/office/drawing/2014/main" id="{DC4D02E5-2CA9-9042-61FA-ED570580A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" y="2875"/>
                <a:ext cx="1" cy="602"/>
              </a:xfrm>
              <a:custGeom>
                <a:avLst/>
                <a:gdLst>
                  <a:gd name="T0" fmla="*/ 0 w 2"/>
                  <a:gd name="T1" fmla="*/ 1 h 3084"/>
                  <a:gd name="T2" fmla="*/ 0 w 2"/>
                  <a:gd name="T3" fmla="*/ 0 h 3084"/>
                  <a:gd name="T4" fmla="*/ 1 w 2"/>
                  <a:gd name="T5" fmla="*/ 0 h 3084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3084"/>
                  <a:gd name="T11" fmla="*/ 2 w 2"/>
                  <a:gd name="T12" fmla="*/ 3084 h 30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3084">
                    <a:moveTo>
                      <a:pt x="0" y="3084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91" name="Freeform 269">
                <a:extLst>
                  <a:ext uri="{FF2B5EF4-FFF2-40B4-BE49-F238E27FC236}">
                    <a16:creationId xmlns:a16="http://schemas.microsoft.com/office/drawing/2014/main" id="{51DE269F-D8A9-11F0-F3E7-837FE2F67A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3" y="3416"/>
                <a:ext cx="416" cy="415"/>
              </a:xfrm>
              <a:custGeom>
                <a:avLst/>
                <a:gdLst>
                  <a:gd name="T0" fmla="*/ 1 w 2132"/>
                  <a:gd name="T1" fmla="*/ 1 h 2132"/>
                  <a:gd name="T2" fmla="*/ 0 w 2132"/>
                  <a:gd name="T3" fmla="*/ 0 h 2132"/>
                  <a:gd name="T4" fmla="*/ 0 w 2132"/>
                  <a:gd name="T5" fmla="*/ 0 h 2132"/>
                  <a:gd name="T6" fmla="*/ 0 60000 65536"/>
                  <a:gd name="T7" fmla="*/ 0 60000 65536"/>
                  <a:gd name="T8" fmla="*/ 0 60000 65536"/>
                  <a:gd name="T9" fmla="*/ 0 w 2132"/>
                  <a:gd name="T10" fmla="*/ 0 h 2132"/>
                  <a:gd name="T11" fmla="*/ 2132 w 2132"/>
                  <a:gd name="T12" fmla="*/ 2132 h 2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32" h="2132">
                    <a:moveTo>
                      <a:pt x="2132" y="2132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92" name="Freeform 270">
                <a:extLst>
                  <a:ext uri="{FF2B5EF4-FFF2-40B4-BE49-F238E27FC236}">
                    <a16:creationId xmlns:a16="http://schemas.microsoft.com/office/drawing/2014/main" id="{8071CA04-8490-9DD5-BA64-FCF1C678FC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0" y="2868"/>
                <a:ext cx="967" cy="967"/>
              </a:xfrm>
              <a:custGeom>
                <a:avLst/>
                <a:gdLst>
                  <a:gd name="T0" fmla="*/ 1 w 4960"/>
                  <a:gd name="T1" fmla="*/ 1 h 4961"/>
                  <a:gd name="T2" fmla="*/ 1 w 4960"/>
                  <a:gd name="T3" fmla="*/ 1 h 4961"/>
                  <a:gd name="T4" fmla="*/ 1 w 4960"/>
                  <a:gd name="T5" fmla="*/ 0 h 4961"/>
                  <a:gd name="T6" fmla="*/ 1 w 4960"/>
                  <a:gd name="T7" fmla="*/ 0 h 4961"/>
                  <a:gd name="T8" fmla="*/ 1 w 4960"/>
                  <a:gd name="T9" fmla="*/ 0 h 4961"/>
                  <a:gd name="T10" fmla="*/ 1 w 4960"/>
                  <a:gd name="T11" fmla="*/ 0 h 4961"/>
                  <a:gd name="T12" fmla="*/ 1 w 4960"/>
                  <a:gd name="T13" fmla="*/ 0 h 4961"/>
                  <a:gd name="T14" fmla="*/ 0 w 4960"/>
                  <a:gd name="T15" fmla="*/ 0 h 4961"/>
                  <a:gd name="T16" fmla="*/ 0 w 4960"/>
                  <a:gd name="T17" fmla="*/ 0 h 4961"/>
                  <a:gd name="T18" fmla="*/ 0 w 4960"/>
                  <a:gd name="T19" fmla="*/ 1 h 4961"/>
                  <a:gd name="T20" fmla="*/ 0 w 4960"/>
                  <a:gd name="T21" fmla="*/ 1 h 4961"/>
                  <a:gd name="T22" fmla="*/ 0 w 4960"/>
                  <a:gd name="T23" fmla="*/ 1 h 4961"/>
                  <a:gd name="T24" fmla="*/ 0 w 4960"/>
                  <a:gd name="T25" fmla="*/ 1 h 4961"/>
                  <a:gd name="T26" fmla="*/ 0 w 4960"/>
                  <a:gd name="T27" fmla="*/ 1 h 4961"/>
                  <a:gd name="T28" fmla="*/ 1 w 4960"/>
                  <a:gd name="T29" fmla="*/ 1 h 4961"/>
                  <a:gd name="T30" fmla="*/ 1 w 4960"/>
                  <a:gd name="T31" fmla="*/ 1 h 4961"/>
                  <a:gd name="T32" fmla="*/ 1 w 4960"/>
                  <a:gd name="T33" fmla="*/ 1 h 4961"/>
                  <a:gd name="T34" fmla="*/ 1 w 4960"/>
                  <a:gd name="T35" fmla="*/ 1 h 4961"/>
                  <a:gd name="T36" fmla="*/ 1 w 4960"/>
                  <a:gd name="T37" fmla="*/ 1 h 4961"/>
                  <a:gd name="T38" fmla="*/ 1 w 4960"/>
                  <a:gd name="T39" fmla="*/ 1 h 4961"/>
                  <a:gd name="T40" fmla="*/ 1 w 4960"/>
                  <a:gd name="T41" fmla="*/ 1 h 4961"/>
                  <a:gd name="T42" fmla="*/ 1 w 4960"/>
                  <a:gd name="T43" fmla="*/ 1 h 496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960"/>
                  <a:gd name="T67" fmla="*/ 0 h 4961"/>
                  <a:gd name="T68" fmla="*/ 4960 w 4960"/>
                  <a:gd name="T69" fmla="*/ 4961 h 496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960" h="4961">
                    <a:moveTo>
                      <a:pt x="4959" y="2481"/>
                    </a:moveTo>
                    <a:lnTo>
                      <a:pt x="4837" y="1714"/>
                    </a:lnTo>
                    <a:lnTo>
                      <a:pt x="4486" y="1023"/>
                    </a:lnTo>
                    <a:lnTo>
                      <a:pt x="3937" y="474"/>
                    </a:lnTo>
                    <a:lnTo>
                      <a:pt x="3246" y="121"/>
                    </a:lnTo>
                    <a:lnTo>
                      <a:pt x="2480" y="0"/>
                    </a:lnTo>
                    <a:lnTo>
                      <a:pt x="1713" y="121"/>
                    </a:lnTo>
                    <a:lnTo>
                      <a:pt x="1022" y="474"/>
                    </a:lnTo>
                    <a:lnTo>
                      <a:pt x="473" y="1023"/>
                    </a:lnTo>
                    <a:lnTo>
                      <a:pt x="122" y="1714"/>
                    </a:lnTo>
                    <a:lnTo>
                      <a:pt x="0" y="2481"/>
                    </a:lnTo>
                    <a:lnTo>
                      <a:pt x="122" y="3247"/>
                    </a:lnTo>
                    <a:lnTo>
                      <a:pt x="473" y="3939"/>
                    </a:lnTo>
                    <a:lnTo>
                      <a:pt x="1022" y="4487"/>
                    </a:lnTo>
                    <a:lnTo>
                      <a:pt x="1713" y="4840"/>
                    </a:lnTo>
                    <a:lnTo>
                      <a:pt x="2480" y="4961"/>
                    </a:lnTo>
                    <a:lnTo>
                      <a:pt x="3246" y="4840"/>
                    </a:lnTo>
                    <a:lnTo>
                      <a:pt x="3937" y="4487"/>
                    </a:lnTo>
                    <a:lnTo>
                      <a:pt x="4486" y="3939"/>
                    </a:lnTo>
                    <a:lnTo>
                      <a:pt x="4837" y="3247"/>
                    </a:lnTo>
                    <a:lnTo>
                      <a:pt x="4959" y="2481"/>
                    </a:lnTo>
                    <a:lnTo>
                      <a:pt x="4960" y="2481"/>
                    </a:lnTo>
                  </a:path>
                </a:pathLst>
              </a:custGeom>
              <a:noFill/>
              <a:ln w="1270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93" name="Freeform 271">
                <a:extLst>
                  <a:ext uri="{FF2B5EF4-FFF2-40B4-BE49-F238E27FC236}">
                    <a16:creationId xmlns:a16="http://schemas.microsoft.com/office/drawing/2014/main" id="{648CBFFB-944E-1B58-D38B-E39B03023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" y="3391"/>
                <a:ext cx="1" cy="444"/>
              </a:xfrm>
              <a:custGeom>
                <a:avLst/>
                <a:gdLst>
                  <a:gd name="T0" fmla="*/ 0 w 1"/>
                  <a:gd name="T1" fmla="*/ 0 h 2280"/>
                  <a:gd name="T2" fmla="*/ 0 w 1"/>
                  <a:gd name="T3" fmla="*/ 1 h 2280"/>
                  <a:gd name="T4" fmla="*/ 1 w 1"/>
                  <a:gd name="T5" fmla="*/ 1 h 228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280"/>
                  <a:gd name="T11" fmla="*/ 1 w 1"/>
                  <a:gd name="T12" fmla="*/ 2280 h 22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280">
                    <a:moveTo>
                      <a:pt x="0" y="0"/>
                    </a:moveTo>
                    <a:lnTo>
                      <a:pt x="0" y="2280"/>
                    </a:lnTo>
                    <a:lnTo>
                      <a:pt x="1" y="228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5779" name="Group 272">
              <a:extLst>
                <a:ext uri="{FF2B5EF4-FFF2-40B4-BE49-F238E27FC236}">
                  <a16:creationId xmlns:a16="http://schemas.microsoft.com/office/drawing/2014/main" id="{60425DFE-6083-B638-389A-0419A2513D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1" y="2868"/>
              <a:ext cx="485" cy="960"/>
              <a:chOff x="3861" y="2868"/>
              <a:chExt cx="485" cy="960"/>
            </a:xfrm>
          </p:grpSpPr>
          <p:sp>
            <p:nvSpPr>
              <p:cNvPr id="65780" name="Freeform 273">
                <a:extLst>
                  <a:ext uri="{FF2B5EF4-FFF2-40B4-BE49-F238E27FC236}">
                    <a16:creationId xmlns:a16="http://schemas.microsoft.com/office/drawing/2014/main" id="{6845E1E9-367E-EAAE-99D3-383FF7660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" y="3480"/>
                <a:ext cx="2" cy="348"/>
              </a:xfrm>
              <a:custGeom>
                <a:avLst/>
                <a:gdLst>
                  <a:gd name="T0" fmla="*/ 1 w 2"/>
                  <a:gd name="T1" fmla="*/ 0 h 348"/>
                  <a:gd name="T2" fmla="*/ 0 w 2"/>
                  <a:gd name="T3" fmla="*/ 348 h 348"/>
                  <a:gd name="T4" fmla="*/ 2 w 2"/>
                  <a:gd name="T5" fmla="*/ 348 h 348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348"/>
                  <a:gd name="T11" fmla="*/ 2 w 2"/>
                  <a:gd name="T12" fmla="*/ 348 h 3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348">
                    <a:moveTo>
                      <a:pt x="1" y="0"/>
                    </a:moveTo>
                    <a:lnTo>
                      <a:pt x="0" y="348"/>
                    </a:lnTo>
                    <a:lnTo>
                      <a:pt x="2" y="348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81" name="Freeform 274">
                <a:extLst>
                  <a:ext uri="{FF2B5EF4-FFF2-40B4-BE49-F238E27FC236}">
                    <a16:creationId xmlns:a16="http://schemas.microsoft.com/office/drawing/2014/main" id="{935D995C-EFBF-7F22-95E3-3DDCEA88E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" y="2868"/>
                <a:ext cx="2" cy="523"/>
              </a:xfrm>
              <a:custGeom>
                <a:avLst/>
                <a:gdLst>
                  <a:gd name="T0" fmla="*/ 0 w 1"/>
                  <a:gd name="T1" fmla="*/ 1 h 2681"/>
                  <a:gd name="T2" fmla="*/ 0 w 1"/>
                  <a:gd name="T3" fmla="*/ 0 h 2681"/>
                  <a:gd name="T4" fmla="*/ 32 w 1"/>
                  <a:gd name="T5" fmla="*/ 0 h 268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81"/>
                  <a:gd name="T11" fmla="*/ 1 w 1"/>
                  <a:gd name="T12" fmla="*/ 2681 h 268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81">
                    <a:moveTo>
                      <a:pt x="0" y="2681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82" name="Freeform 275">
                <a:extLst>
                  <a:ext uri="{FF2B5EF4-FFF2-40B4-BE49-F238E27FC236}">
                    <a16:creationId xmlns:a16="http://schemas.microsoft.com/office/drawing/2014/main" id="{E3907CB6-E5C0-FAB7-7E75-0F3971C93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" y="3391"/>
                <a:ext cx="485" cy="2"/>
              </a:xfrm>
              <a:custGeom>
                <a:avLst/>
                <a:gdLst>
                  <a:gd name="T0" fmla="*/ 0 w 2482"/>
                  <a:gd name="T1" fmla="*/ 0 h 2"/>
                  <a:gd name="T2" fmla="*/ 1 w 2482"/>
                  <a:gd name="T3" fmla="*/ 0 h 2"/>
                  <a:gd name="T4" fmla="*/ 1 w 248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2482"/>
                  <a:gd name="T10" fmla="*/ 0 h 2"/>
                  <a:gd name="T11" fmla="*/ 2482 w 248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82" h="2">
                    <a:moveTo>
                      <a:pt x="0" y="0"/>
                    </a:moveTo>
                    <a:lnTo>
                      <a:pt x="2481" y="0"/>
                    </a:lnTo>
                    <a:lnTo>
                      <a:pt x="2482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83" name="Freeform 276">
                <a:extLst>
                  <a:ext uri="{FF2B5EF4-FFF2-40B4-BE49-F238E27FC236}">
                    <a16:creationId xmlns:a16="http://schemas.microsoft.com/office/drawing/2014/main" id="{290E3500-0542-1842-CB9C-0B735AA38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3" y="3563"/>
                <a:ext cx="267" cy="2"/>
              </a:xfrm>
              <a:custGeom>
                <a:avLst/>
                <a:gdLst>
                  <a:gd name="T0" fmla="*/ 0 w 1363"/>
                  <a:gd name="T1" fmla="*/ 0 h 2"/>
                  <a:gd name="T2" fmla="*/ 0 w 1363"/>
                  <a:gd name="T3" fmla="*/ 0 h 2"/>
                  <a:gd name="T4" fmla="*/ 0 w 136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363"/>
                  <a:gd name="T10" fmla="*/ 0 h 2"/>
                  <a:gd name="T11" fmla="*/ 1363 w 136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3" h="2">
                    <a:moveTo>
                      <a:pt x="0" y="0"/>
                    </a:moveTo>
                    <a:lnTo>
                      <a:pt x="1362" y="0"/>
                    </a:lnTo>
                    <a:lnTo>
                      <a:pt x="1363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84" name="Freeform 277">
                <a:extLst>
                  <a:ext uri="{FF2B5EF4-FFF2-40B4-BE49-F238E27FC236}">
                    <a16:creationId xmlns:a16="http://schemas.microsoft.com/office/drawing/2014/main" id="{74049209-2454-A003-C5A3-2CC7977C8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" y="3391"/>
                <a:ext cx="172" cy="172"/>
              </a:xfrm>
              <a:custGeom>
                <a:avLst/>
                <a:gdLst>
                  <a:gd name="T0" fmla="*/ 0 w 880"/>
                  <a:gd name="T1" fmla="*/ 0 h 881"/>
                  <a:gd name="T2" fmla="*/ 0 w 880"/>
                  <a:gd name="T3" fmla="*/ 0 h 881"/>
                  <a:gd name="T4" fmla="*/ 0 w 880"/>
                  <a:gd name="T5" fmla="*/ 0 h 881"/>
                  <a:gd name="T6" fmla="*/ 0 60000 65536"/>
                  <a:gd name="T7" fmla="*/ 0 60000 65536"/>
                  <a:gd name="T8" fmla="*/ 0 60000 65536"/>
                  <a:gd name="T9" fmla="*/ 0 w 880"/>
                  <a:gd name="T10" fmla="*/ 0 h 881"/>
                  <a:gd name="T11" fmla="*/ 880 w 880"/>
                  <a:gd name="T12" fmla="*/ 881 h 88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80" h="881">
                    <a:moveTo>
                      <a:pt x="0" y="0"/>
                    </a:moveTo>
                    <a:lnTo>
                      <a:pt x="879" y="881"/>
                    </a:lnTo>
                    <a:lnTo>
                      <a:pt x="880" y="881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3" name="Group 408">
            <a:extLst>
              <a:ext uri="{FF2B5EF4-FFF2-40B4-BE49-F238E27FC236}">
                <a16:creationId xmlns:a16="http://schemas.microsoft.com/office/drawing/2014/main" id="{5BCBC54A-0BE0-17A5-B251-DEEF819BC77A}"/>
              </a:ext>
            </a:extLst>
          </p:cNvPr>
          <p:cNvGrpSpPr>
            <a:grpSpLocks/>
          </p:cNvGrpSpPr>
          <p:nvPr/>
        </p:nvGrpSpPr>
        <p:grpSpPr bwMode="auto">
          <a:xfrm>
            <a:off x="4733925" y="5273675"/>
            <a:ext cx="1276350" cy="1276350"/>
            <a:chOff x="2022" y="3222"/>
            <a:chExt cx="804" cy="804"/>
          </a:xfrm>
        </p:grpSpPr>
        <p:sp>
          <p:nvSpPr>
            <p:cNvPr id="65754" name="Oval 406">
              <a:extLst>
                <a:ext uri="{FF2B5EF4-FFF2-40B4-BE49-F238E27FC236}">
                  <a16:creationId xmlns:a16="http://schemas.microsoft.com/office/drawing/2014/main" id="{257845E3-96F6-5EB3-7F22-878F3A1E3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" y="3308"/>
              <a:ext cx="628" cy="6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5755" name="Oval 405">
              <a:extLst>
                <a:ext uri="{FF2B5EF4-FFF2-40B4-BE49-F238E27FC236}">
                  <a16:creationId xmlns:a16="http://schemas.microsoft.com/office/drawing/2014/main" id="{FF5462AF-4128-48A8-C96E-15B498883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1" y="3441"/>
              <a:ext cx="366" cy="36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5756" name="Oval 404">
              <a:extLst>
                <a:ext uri="{FF2B5EF4-FFF2-40B4-BE49-F238E27FC236}">
                  <a16:creationId xmlns:a16="http://schemas.microsoft.com/office/drawing/2014/main" id="{8E0E4FBD-682D-787D-390A-0ACE79E00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2" y="3222"/>
              <a:ext cx="804" cy="80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65757" name="Group 407">
              <a:extLst>
                <a:ext uri="{FF2B5EF4-FFF2-40B4-BE49-F238E27FC236}">
                  <a16:creationId xmlns:a16="http://schemas.microsoft.com/office/drawing/2014/main" id="{C6A86BEF-3194-C12A-F98E-727B5ABC49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7" y="3304"/>
              <a:ext cx="734" cy="640"/>
              <a:chOff x="2057" y="3304"/>
              <a:chExt cx="734" cy="640"/>
            </a:xfrm>
          </p:grpSpPr>
          <p:sp>
            <p:nvSpPr>
              <p:cNvPr id="65758" name="Freeform 127">
                <a:extLst>
                  <a:ext uri="{FF2B5EF4-FFF2-40B4-BE49-F238E27FC236}">
                    <a16:creationId xmlns:a16="http://schemas.microsoft.com/office/drawing/2014/main" id="{7BA393A9-B92B-5B94-6115-36945F828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" y="3471"/>
                <a:ext cx="302" cy="303"/>
              </a:xfrm>
              <a:custGeom>
                <a:avLst/>
                <a:gdLst>
                  <a:gd name="T0" fmla="*/ 0 w 1613"/>
                  <a:gd name="T1" fmla="*/ 0 h 1613"/>
                  <a:gd name="T2" fmla="*/ 0 w 1613"/>
                  <a:gd name="T3" fmla="*/ 0 h 1613"/>
                  <a:gd name="T4" fmla="*/ 0 w 1613"/>
                  <a:gd name="T5" fmla="*/ 0 h 1613"/>
                  <a:gd name="T6" fmla="*/ 0 w 1613"/>
                  <a:gd name="T7" fmla="*/ 0 h 1613"/>
                  <a:gd name="T8" fmla="*/ 0 w 1613"/>
                  <a:gd name="T9" fmla="*/ 0 h 1613"/>
                  <a:gd name="T10" fmla="*/ 0 w 1613"/>
                  <a:gd name="T11" fmla="*/ 0 h 1613"/>
                  <a:gd name="T12" fmla="*/ 0 w 1613"/>
                  <a:gd name="T13" fmla="*/ 0 h 1613"/>
                  <a:gd name="T14" fmla="*/ 0 w 1613"/>
                  <a:gd name="T15" fmla="*/ 0 h 1613"/>
                  <a:gd name="T16" fmla="*/ 0 w 1613"/>
                  <a:gd name="T17" fmla="*/ 0 h 1613"/>
                  <a:gd name="T18" fmla="*/ 0 w 1613"/>
                  <a:gd name="T19" fmla="*/ 0 h 1613"/>
                  <a:gd name="T20" fmla="*/ 0 w 1613"/>
                  <a:gd name="T21" fmla="*/ 0 h 16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13"/>
                  <a:gd name="T34" fmla="*/ 0 h 1613"/>
                  <a:gd name="T35" fmla="*/ 1613 w 1613"/>
                  <a:gd name="T36" fmla="*/ 1613 h 16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13" h="1613">
                    <a:moveTo>
                      <a:pt x="806" y="1613"/>
                    </a:moveTo>
                    <a:lnTo>
                      <a:pt x="1209" y="1505"/>
                    </a:lnTo>
                    <a:lnTo>
                      <a:pt x="1505" y="1210"/>
                    </a:lnTo>
                    <a:lnTo>
                      <a:pt x="1613" y="807"/>
                    </a:lnTo>
                    <a:lnTo>
                      <a:pt x="1505" y="403"/>
                    </a:lnTo>
                    <a:lnTo>
                      <a:pt x="1209" y="108"/>
                    </a:lnTo>
                    <a:lnTo>
                      <a:pt x="806" y="0"/>
                    </a:lnTo>
                    <a:lnTo>
                      <a:pt x="403" y="108"/>
                    </a:lnTo>
                    <a:lnTo>
                      <a:pt x="108" y="403"/>
                    </a:lnTo>
                    <a:lnTo>
                      <a:pt x="0" y="807"/>
                    </a:lnTo>
                    <a:lnTo>
                      <a:pt x="1" y="807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59" name="Freeform 129">
                <a:extLst>
                  <a:ext uri="{FF2B5EF4-FFF2-40B4-BE49-F238E27FC236}">
                    <a16:creationId xmlns:a16="http://schemas.microsoft.com/office/drawing/2014/main" id="{553BF771-739D-4A3E-2B7B-954B3C344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7" y="3622"/>
                <a:ext cx="76" cy="134"/>
              </a:xfrm>
              <a:custGeom>
                <a:avLst/>
                <a:gdLst>
                  <a:gd name="T0" fmla="*/ 0 w 407"/>
                  <a:gd name="T1" fmla="*/ 0 h 705"/>
                  <a:gd name="T2" fmla="*/ 0 w 407"/>
                  <a:gd name="T3" fmla="*/ 0 h 705"/>
                  <a:gd name="T4" fmla="*/ 0 w 407"/>
                  <a:gd name="T5" fmla="*/ 0 h 705"/>
                  <a:gd name="T6" fmla="*/ 0 60000 65536"/>
                  <a:gd name="T7" fmla="*/ 0 60000 65536"/>
                  <a:gd name="T8" fmla="*/ 0 60000 65536"/>
                  <a:gd name="T9" fmla="*/ 0 w 407"/>
                  <a:gd name="T10" fmla="*/ 0 h 705"/>
                  <a:gd name="T11" fmla="*/ 407 w 407"/>
                  <a:gd name="T12" fmla="*/ 705 h 7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7" h="705">
                    <a:moveTo>
                      <a:pt x="407" y="705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60" name="Freeform 130">
                <a:extLst>
                  <a:ext uri="{FF2B5EF4-FFF2-40B4-BE49-F238E27FC236}">
                    <a16:creationId xmlns:a16="http://schemas.microsoft.com/office/drawing/2014/main" id="{D5F396E0-AD8B-3618-B01C-913287DA0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5" y="3622"/>
                <a:ext cx="76" cy="134"/>
              </a:xfrm>
              <a:custGeom>
                <a:avLst/>
                <a:gdLst>
                  <a:gd name="T0" fmla="*/ 0 w 407"/>
                  <a:gd name="T1" fmla="*/ 0 h 705"/>
                  <a:gd name="T2" fmla="*/ 0 w 407"/>
                  <a:gd name="T3" fmla="*/ 0 h 705"/>
                  <a:gd name="T4" fmla="*/ 0 w 407"/>
                  <a:gd name="T5" fmla="*/ 0 h 705"/>
                  <a:gd name="T6" fmla="*/ 0 60000 65536"/>
                  <a:gd name="T7" fmla="*/ 0 60000 65536"/>
                  <a:gd name="T8" fmla="*/ 0 60000 65536"/>
                  <a:gd name="T9" fmla="*/ 0 w 407"/>
                  <a:gd name="T10" fmla="*/ 0 h 705"/>
                  <a:gd name="T11" fmla="*/ 407 w 407"/>
                  <a:gd name="T12" fmla="*/ 705 h 7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7" h="705">
                    <a:moveTo>
                      <a:pt x="407" y="0"/>
                    </a:moveTo>
                    <a:lnTo>
                      <a:pt x="0" y="705"/>
                    </a:lnTo>
                    <a:lnTo>
                      <a:pt x="2" y="705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61" name="Freeform 134">
                <a:extLst>
                  <a:ext uri="{FF2B5EF4-FFF2-40B4-BE49-F238E27FC236}">
                    <a16:creationId xmlns:a16="http://schemas.microsoft.com/office/drawing/2014/main" id="{BB4520D8-B540-09FC-E0F2-FC46537A9C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" y="3942"/>
                <a:ext cx="152" cy="2"/>
              </a:xfrm>
              <a:custGeom>
                <a:avLst/>
                <a:gdLst>
                  <a:gd name="T0" fmla="*/ 0 w 812"/>
                  <a:gd name="T1" fmla="*/ 0 h 2"/>
                  <a:gd name="T2" fmla="*/ 0 w 812"/>
                  <a:gd name="T3" fmla="*/ 0 h 2"/>
                  <a:gd name="T4" fmla="*/ 0 w 81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812"/>
                  <a:gd name="T10" fmla="*/ 0 h 2"/>
                  <a:gd name="T11" fmla="*/ 812 w 81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12" h="2">
                    <a:moveTo>
                      <a:pt x="812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62" name="Freeform 136">
                <a:extLst>
                  <a:ext uri="{FF2B5EF4-FFF2-40B4-BE49-F238E27FC236}">
                    <a16:creationId xmlns:a16="http://schemas.microsoft.com/office/drawing/2014/main" id="{DFB35C0E-DDB2-46D2-F15F-771659A64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4" y="3808"/>
                <a:ext cx="78" cy="134"/>
              </a:xfrm>
              <a:custGeom>
                <a:avLst/>
                <a:gdLst>
                  <a:gd name="T0" fmla="*/ 0 w 407"/>
                  <a:gd name="T1" fmla="*/ 0 h 706"/>
                  <a:gd name="T2" fmla="*/ 0 w 407"/>
                  <a:gd name="T3" fmla="*/ 0 h 706"/>
                  <a:gd name="T4" fmla="*/ 0 w 407"/>
                  <a:gd name="T5" fmla="*/ 0 h 706"/>
                  <a:gd name="T6" fmla="*/ 0 60000 65536"/>
                  <a:gd name="T7" fmla="*/ 0 60000 65536"/>
                  <a:gd name="T8" fmla="*/ 0 60000 65536"/>
                  <a:gd name="T9" fmla="*/ 0 w 407"/>
                  <a:gd name="T10" fmla="*/ 0 h 706"/>
                  <a:gd name="T11" fmla="*/ 407 w 407"/>
                  <a:gd name="T12" fmla="*/ 706 h 70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7" h="706">
                    <a:moveTo>
                      <a:pt x="407" y="706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63" name="Freeform 137">
                <a:extLst>
                  <a:ext uri="{FF2B5EF4-FFF2-40B4-BE49-F238E27FC236}">
                    <a16:creationId xmlns:a16="http://schemas.microsoft.com/office/drawing/2014/main" id="{56B3CADF-A0D0-11A9-0873-E088E467EC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3" y="3756"/>
                <a:ext cx="31" cy="52"/>
              </a:xfrm>
              <a:custGeom>
                <a:avLst/>
                <a:gdLst>
                  <a:gd name="T0" fmla="*/ 0 w 164"/>
                  <a:gd name="T1" fmla="*/ 0 h 284"/>
                  <a:gd name="T2" fmla="*/ 0 w 164"/>
                  <a:gd name="T3" fmla="*/ 0 h 284"/>
                  <a:gd name="T4" fmla="*/ 0 w 164"/>
                  <a:gd name="T5" fmla="*/ 0 h 284"/>
                  <a:gd name="T6" fmla="*/ 0 60000 65536"/>
                  <a:gd name="T7" fmla="*/ 0 60000 65536"/>
                  <a:gd name="T8" fmla="*/ 0 60000 65536"/>
                  <a:gd name="T9" fmla="*/ 0 w 164"/>
                  <a:gd name="T10" fmla="*/ 0 h 284"/>
                  <a:gd name="T11" fmla="*/ 164 w 164"/>
                  <a:gd name="T12" fmla="*/ 284 h 2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4" h="284">
                    <a:moveTo>
                      <a:pt x="164" y="284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64" name="Freeform 138">
                <a:extLst>
                  <a:ext uri="{FF2B5EF4-FFF2-40B4-BE49-F238E27FC236}">
                    <a16:creationId xmlns:a16="http://schemas.microsoft.com/office/drawing/2014/main" id="{EFF3B17F-686A-11F2-5926-01965B7F6C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9" y="3808"/>
                <a:ext cx="76" cy="134"/>
              </a:xfrm>
              <a:custGeom>
                <a:avLst/>
                <a:gdLst>
                  <a:gd name="T0" fmla="*/ 0 w 407"/>
                  <a:gd name="T1" fmla="*/ 0 h 706"/>
                  <a:gd name="T2" fmla="*/ 0 w 407"/>
                  <a:gd name="T3" fmla="*/ 0 h 706"/>
                  <a:gd name="T4" fmla="*/ 0 w 407"/>
                  <a:gd name="T5" fmla="*/ 0 h 706"/>
                  <a:gd name="T6" fmla="*/ 0 60000 65536"/>
                  <a:gd name="T7" fmla="*/ 0 60000 65536"/>
                  <a:gd name="T8" fmla="*/ 0 60000 65536"/>
                  <a:gd name="T9" fmla="*/ 0 w 407"/>
                  <a:gd name="T10" fmla="*/ 0 h 706"/>
                  <a:gd name="T11" fmla="*/ 407 w 407"/>
                  <a:gd name="T12" fmla="*/ 706 h 70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7" h="706">
                    <a:moveTo>
                      <a:pt x="407" y="0"/>
                    </a:moveTo>
                    <a:lnTo>
                      <a:pt x="0" y="706"/>
                    </a:lnTo>
                    <a:lnTo>
                      <a:pt x="2" y="706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65" name="Freeform 140">
                <a:extLst>
                  <a:ext uri="{FF2B5EF4-FFF2-40B4-BE49-F238E27FC236}">
                    <a16:creationId xmlns:a16="http://schemas.microsoft.com/office/drawing/2014/main" id="{206F3AC6-3713-EBEF-2633-25340A6C52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5" y="3942"/>
                <a:ext cx="154" cy="2"/>
              </a:xfrm>
              <a:custGeom>
                <a:avLst/>
                <a:gdLst>
                  <a:gd name="T0" fmla="*/ 0 w 812"/>
                  <a:gd name="T1" fmla="*/ 0 h 2"/>
                  <a:gd name="T2" fmla="*/ 0 w 812"/>
                  <a:gd name="T3" fmla="*/ 0 h 2"/>
                  <a:gd name="T4" fmla="*/ 0 w 81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812"/>
                  <a:gd name="T10" fmla="*/ 0 h 2"/>
                  <a:gd name="T11" fmla="*/ 812 w 81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12" h="2">
                    <a:moveTo>
                      <a:pt x="812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66" name="Freeform 141">
                <a:extLst>
                  <a:ext uri="{FF2B5EF4-FFF2-40B4-BE49-F238E27FC236}">
                    <a16:creationId xmlns:a16="http://schemas.microsoft.com/office/drawing/2014/main" id="{085872A5-B04A-FCE9-DB63-41488469E5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4" y="3942"/>
                <a:ext cx="61" cy="2"/>
              </a:xfrm>
              <a:custGeom>
                <a:avLst/>
                <a:gdLst>
                  <a:gd name="T0" fmla="*/ 0 w 330"/>
                  <a:gd name="T1" fmla="*/ 0 h 2"/>
                  <a:gd name="T2" fmla="*/ 0 w 330"/>
                  <a:gd name="T3" fmla="*/ 0 h 2"/>
                  <a:gd name="T4" fmla="*/ 0 w 330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30"/>
                  <a:gd name="T10" fmla="*/ 0 h 2"/>
                  <a:gd name="T11" fmla="*/ 330 w 330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" h="2">
                    <a:moveTo>
                      <a:pt x="33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67" name="Freeform 142">
                <a:extLst>
                  <a:ext uri="{FF2B5EF4-FFF2-40B4-BE49-F238E27FC236}">
                    <a16:creationId xmlns:a16="http://schemas.microsoft.com/office/drawing/2014/main" id="{84715D3F-7708-5E27-5964-577701DF5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5" y="3756"/>
                <a:ext cx="30" cy="52"/>
              </a:xfrm>
              <a:custGeom>
                <a:avLst/>
                <a:gdLst>
                  <a:gd name="T0" fmla="*/ 0 w 164"/>
                  <a:gd name="T1" fmla="*/ 0 h 284"/>
                  <a:gd name="T2" fmla="*/ 0 w 164"/>
                  <a:gd name="T3" fmla="*/ 0 h 284"/>
                  <a:gd name="T4" fmla="*/ 0 w 164"/>
                  <a:gd name="T5" fmla="*/ 0 h 284"/>
                  <a:gd name="T6" fmla="*/ 0 60000 65536"/>
                  <a:gd name="T7" fmla="*/ 0 60000 65536"/>
                  <a:gd name="T8" fmla="*/ 0 60000 65536"/>
                  <a:gd name="T9" fmla="*/ 0 w 164"/>
                  <a:gd name="T10" fmla="*/ 0 h 284"/>
                  <a:gd name="T11" fmla="*/ 164 w 164"/>
                  <a:gd name="T12" fmla="*/ 284 h 2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4" h="284">
                    <a:moveTo>
                      <a:pt x="164" y="0"/>
                    </a:moveTo>
                    <a:lnTo>
                      <a:pt x="0" y="284"/>
                    </a:lnTo>
                    <a:lnTo>
                      <a:pt x="1" y="28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68" name="Freeform 143">
                <a:extLst>
                  <a:ext uri="{FF2B5EF4-FFF2-40B4-BE49-F238E27FC236}">
                    <a16:creationId xmlns:a16="http://schemas.microsoft.com/office/drawing/2014/main" id="{EEED421F-86FE-CAF3-0A3C-8A8C3BCBB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" y="3304"/>
                <a:ext cx="152" cy="1"/>
              </a:xfrm>
              <a:custGeom>
                <a:avLst/>
                <a:gdLst>
                  <a:gd name="T0" fmla="*/ 0 w 814"/>
                  <a:gd name="T1" fmla="*/ 0 h 1"/>
                  <a:gd name="T2" fmla="*/ 0 w 814"/>
                  <a:gd name="T3" fmla="*/ 0 h 1"/>
                  <a:gd name="T4" fmla="*/ 0 w 81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14"/>
                  <a:gd name="T10" fmla="*/ 0 h 1"/>
                  <a:gd name="T11" fmla="*/ 814 w 81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14" h="1">
                    <a:moveTo>
                      <a:pt x="0" y="0"/>
                    </a:moveTo>
                    <a:lnTo>
                      <a:pt x="812" y="0"/>
                    </a:lnTo>
                    <a:lnTo>
                      <a:pt x="814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69" name="Freeform 145">
                <a:extLst>
                  <a:ext uri="{FF2B5EF4-FFF2-40B4-BE49-F238E27FC236}">
                    <a16:creationId xmlns:a16="http://schemas.microsoft.com/office/drawing/2014/main" id="{8033E757-4A8A-AB95-FCCF-1535C5AE0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7" y="3490"/>
                <a:ext cx="76" cy="132"/>
              </a:xfrm>
              <a:custGeom>
                <a:avLst/>
                <a:gdLst>
                  <a:gd name="T0" fmla="*/ 0 w 408"/>
                  <a:gd name="T1" fmla="*/ 0 h 705"/>
                  <a:gd name="T2" fmla="*/ 0 w 408"/>
                  <a:gd name="T3" fmla="*/ 0 h 705"/>
                  <a:gd name="T4" fmla="*/ 0 w 408"/>
                  <a:gd name="T5" fmla="*/ 0 h 705"/>
                  <a:gd name="T6" fmla="*/ 0 60000 65536"/>
                  <a:gd name="T7" fmla="*/ 0 60000 65536"/>
                  <a:gd name="T8" fmla="*/ 0 60000 65536"/>
                  <a:gd name="T9" fmla="*/ 0 w 408"/>
                  <a:gd name="T10" fmla="*/ 0 h 705"/>
                  <a:gd name="T11" fmla="*/ 408 w 408"/>
                  <a:gd name="T12" fmla="*/ 705 h 7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8" h="705">
                    <a:moveTo>
                      <a:pt x="0" y="705"/>
                    </a:moveTo>
                    <a:lnTo>
                      <a:pt x="407" y="0"/>
                    </a:lnTo>
                    <a:lnTo>
                      <a:pt x="408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70" name="Freeform 146">
                <a:extLst>
                  <a:ext uri="{FF2B5EF4-FFF2-40B4-BE49-F238E27FC236}">
                    <a16:creationId xmlns:a16="http://schemas.microsoft.com/office/drawing/2014/main" id="{5A3421F1-9DA6-871E-0EB8-AA0A80EA1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3" y="3435"/>
                <a:ext cx="31" cy="55"/>
              </a:xfrm>
              <a:custGeom>
                <a:avLst/>
                <a:gdLst>
                  <a:gd name="T0" fmla="*/ 0 w 165"/>
                  <a:gd name="T1" fmla="*/ 0 h 285"/>
                  <a:gd name="T2" fmla="*/ 0 w 165"/>
                  <a:gd name="T3" fmla="*/ 0 h 285"/>
                  <a:gd name="T4" fmla="*/ 0 w 165"/>
                  <a:gd name="T5" fmla="*/ 0 h 285"/>
                  <a:gd name="T6" fmla="*/ 0 60000 65536"/>
                  <a:gd name="T7" fmla="*/ 0 60000 65536"/>
                  <a:gd name="T8" fmla="*/ 0 60000 65536"/>
                  <a:gd name="T9" fmla="*/ 0 w 165"/>
                  <a:gd name="T10" fmla="*/ 0 h 285"/>
                  <a:gd name="T11" fmla="*/ 165 w 165"/>
                  <a:gd name="T12" fmla="*/ 285 h 2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5" h="285">
                    <a:moveTo>
                      <a:pt x="0" y="285"/>
                    </a:moveTo>
                    <a:lnTo>
                      <a:pt x="164" y="0"/>
                    </a:lnTo>
                    <a:lnTo>
                      <a:pt x="165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71" name="Freeform 147">
                <a:extLst>
                  <a:ext uri="{FF2B5EF4-FFF2-40B4-BE49-F238E27FC236}">
                    <a16:creationId xmlns:a16="http://schemas.microsoft.com/office/drawing/2014/main" id="{F6BF01EA-B55C-6094-209B-F00F7E192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4" y="3304"/>
                <a:ext cx="78" cy="131"/>
              </a:xfrm>
              <a:custGeom>
                <a:avLst/>
                <a:gdLst>
                  <a:gd name="T0" fmla="*/ 0 w 408"/>
                  <a:gd name="T1" fmla="*/ 0 h 704"/>
                  <a:gd name="T2" fmla="*/ 0 w 408"/>
                  <a:gd name="T3" fmla="*/ 0 h 704"/>
                  <a:gd name="T4" fmla="*/ 0 w 408"/>
                  <a:gd name="T5" fmla="*/ 0 h 704"/>
                  <a:gd name="T6" fmla="*/ 0 60000 65536"/>
                  <a:gd name="T7" fmla="*/ 0 60000 65536"/>
                  <a:gd name="T8" fmla="*/ 0 60000 65536"/>
                  <a:gd name="T9" fmla="*/ 0 w 408"/>
                  <a:gd name="T10" fmla="*/ 0 h 704"/>
                  <a:gd name="T11" fmla="*/ 408 w 408"/>
                  <a:gd name="T12" fmla="*/ 704 h 7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8" h="704">
                    <a:moveTo>
                      <a:pt x="0" y="704"/>
                    </a:moveTo>
                    <a:lnTo>
                      <a:pt x="407" y="0"/>
                    </a:lnTo>
                    <a:lnTo>
                      <a:pt x="408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72" name="Line 148">
                <a:extLst>
                  <a:ext uri="{FF2B5EF4-FFF2-40B4-BE49-F238E27FC236}">
                    <a16:creationId xmlns:a16="http://schemas.microsoft.com/office/drawing/2014/main" id="{4E41FDD8-8BD2-14F2-5B28-750DFFB59D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2" y="3304"/>
                <a:ext cx="2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73" name="Freeform 149">
                <a:extLst>
                  <a:ext uri="{FF2B5EF4-FFF2-40B4-BE49-F238E27FC236}">
                    <a16:creationId xmlns:a16="http://schemas.microsoft.com/office/drawing/2014/main" id="{4FD2C139-8A08-D910-C183-7484B4016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9" y="3304"/>
                <a:ext cx="76" cy="131"/>
              </a:xfrm>
              <a:custGeom>
                <a:avLst/>
                <a:gdLst>
                  <a:gd name="T0" fmla="*/ 0 w 408"/>
                  <a:gd name="T1" fmla="*/ 0 h 704"/>
                  <a:gd name="T2" fmla="*/ 0 w 408"/>
                  <a:gd name="T3" fmla="*/ 0 h 704"/>
                  <a:gd name="T4" fmla="*/ 0 w 408"/>
                  <a:gd name="T5" fmla="*/ 0 h 704"/>
                  <a:gd name="T6" fmla="*/ 0 60000 65536"/>
                  <a:gd name="T7" fmla="*/ 0 60000 65536"/>
                  <a:gd name="T8" fmla="*/ 0 60000 65536"/>
                  <a:gd name="T9" fmla="*/ 0 w 408"/>
                  <a:gd name="T10" fmla="*/ 0 h 704"/>
                  <a:gd name="T11" fmla="*/ 408 w 408"/>
                  <a:gd name="T12" fmla="*/ 704 h 7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8" h="704">
                    <a:moveTo>
                      <a:pt x="0" y="0"/>
                    </a:moveTo>
                    <a:lnTo>
                      <a:pt x="407" y="704"/>
                    </a:lnTo>
                    <a:lnTo>
                      <a:pt x="408" y="7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74" name="Freeform 151">
                <a:extLst>
                  <a:ext uri="{FF2B5EF4-FFF2-40B4-BE49-F238E27FC236}">
                    <a16:creationId xmlns:a16="http://schemas.microsoft.com/office/drawing/2014/main" id="{BBD2D72B-CC69-9E96-2AC6-5189EDECD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5" y="3304"/>
                <a:ext cx="154" cy="1"/>
              </a:xfrm>
              <a:custGeom>
                <a:avLst/>
                <a:gdLst>
                  <a:gd name="T0" fmla="*/ 0 w 815"/>
                  <a:gd name="T1" fmla="*/ 0 h 1"/>
                  <a:gd name="T2" fmla="*/ 0 w 815"/>
                  <a:gd name="T3" fmla="*/ 0 h 1"/>
                  <a:gd name="T4" fmla="*/ 0 w 81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15"/>
                  <a:gd name="T10" fmla="*/ 0 h 1"/>
                  <a:gd name="T11" fmla="*/ 815 w 81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15" h="1">
                    <a:moveTo>
                      <a:pt x="0" y="0"/>
                    </a:moveTo>
                    <a:lnTo>
                      <a:pt x="813" y="0"/>
                    </a:lnTo>
                    <a:lnTo>
                      <a:pt x="815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75" name="Freeform 152">
                <a:extLst>
                  <a:ext uri="{FF2B5EF4-FFF2-40B4-BE49-F238E27FC236}">
                    <a16:creationId xmlns:a16="http://schemas.microsoft.com/office/drawing/2014/main" id="{536DBCEF-5830-85C3-2B4C-4C2224BEF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4" y="3304"/>
                <a:ext cx="61" cy="1"/>
              </a:xfrm>
              <a:custGeom>
                <a:avLst/>
                <a:gdLst>
                  <a:gd name="T0" fmla="*/ 0 w 330"/>
                  <a:gd name="T1" fmla="*/ 0 h 1"/>
                  <a:gd name="T2" fmla="*/ 0 w 330"/>
                  <a:gd name="T3" fmla="*/ 0 h 1"/>
                  <a:gd name="T4" fmla="*/ 0 w 33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30"/>
                  <a:gd name="T10" fmla="*/ 0 h 1"/>
                  <a:gd name="T11" fmla="*/ 330 w 33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" h="1">
                    <a:moveTo>
                      <a:pt x="0" y="0"/>
                    </a:moveTo>
                    <a:lnTo>
                      <a:pt x="329" y="0"/>
                    </a:lnTo>
                    <a:lnTo>
                      <a:pt x="330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76" name="Freeform 153">
                <a:extLst>
                  <a:ext uri="{FF2B5EF4-FFF2-40B4-BE49-F238E27FC236}">
                    <a16:creationId xmlns:a16="http://schemas.microsoft.com/office/drawing/2014/main" id="{EE626447-21D0-8298-C83A-24DF6FA15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5" y="3435"/>
                <a:ext cx="30" cy="55"/>
              </a:xfrm>
              <a:custGeom>
                <a:avLst/>
                <a:gdLst>
                  <a:gd name="T0" fmla="*/ 0 w 166"/>
                  <a:gd name="T1" fmla="*/ 0 h 285"/>
                  <a:gd name="T2" fmla="*/ 0 w 166"/>
                  <a:gd name="T3" fmla="*/ 0 h 285"/>
                  <a:gd name="T4" fmla="*/ 0 w 166"/>
                  <a:gd name="T5" fmla="*/ 0 h 285"/>
                  <a:gd name="T6" fmla="*/ 0 60000 65536"/>
                  <a:gd name="T7" fmla="*/ 0 60000 65536"/>
                  <a:gd name="T8" fmla="*/ 0 60000 65536"/>
                  <a:gd name="T9" fmla="*/ 0 w 166"/>
                  <a:gd name="T10" fmla="*/ 0 h 285"/>
                  <a:gd name="T11" fmla="*/ 166 w 166"/>
                  <a:gd name="T12" fmla="*/ 285 h 2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" h="285">
                    <a:moveTo>
                      <a:pt x="0" y="0"/>
                    </a:moveTo>
                    <a:lnTo>
                      <a:pt x="164" y="285"/>
                    </a:lnTo>
                    <a:lnTo>
                      <a:pt x="166" y="285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77" name="Freeform 154">
                <a:extLst>
                  <a:ext uri="{FF2B5EF4-FFF2-40B4-BE49-F238E27FC236}">
                    <a16:creationId xmlns:a16="http://schemas.microsoft.com/office/drawing/2014/main" id="{09E75337-55A6-88CB-A8CF-C1B2F1603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5" y="3490"/>
                <a:ext cx="76" cy="132"/>
              </a:xfrm>
              <a:custGeom>
                <a:avLst/>
                <a:gdLst>
                  <a:gd name="T0" fmla="*/ 0 w 408"/>
                  <a:gd name="T1" fmla="*/ 0 h 705"/>
                  <a:gd name="T2" fmla="*/ 0 w 408"/>
                  <a:gd name="T3" fmla="*/ 0 h 705"/>
                  <a:gd name="T4" fmla="*/ 0 w 408"/>
                  <a:gd name="T5" fmla="*/ 0 h 705"/>
                  <a:gd name="T6" fmla="*/ 0 60000 65536"/>
                  <a:gd name="T7" fmla="*/ 0 60000 65536"/>
                  <a:gd name="T8" fmla="*/ 0 60000 65536"/>
                  <a:gd name="T9" fmla="*/ 0 w 408"/>
                  <a:gd name="T10" fmla="*/ 0 h 705"/>
                  <a:gd name="T11" fmla="*/ 408 w 408"/>
                  <a:gd name="T12" fmla="*/ 705 h 7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8" h="705">
                    <a:moveTo>
                      <a:pt x="0" y="0"/>
                    </a:moveTo>
                    <a:lnTo>
                      <a:pt x="407" y="705"/>
                    </a:lnTo>
                    <a:lnTo>
                      <a:pt x="408" y="705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5" name="Group 155">
            <a:extLst>
              <a:ext uri="{FF2B5EF4-FFF2-40B4-BE49-F238E27FC236}">
                <a16:creationId xmlns:a16="http://schemas.microsoft.com/office/drawing/2014/main" id="{071B4AA7-4E1C-A27D-73BB-607E66D3554B}"/>
              </a:ext>
            </a:extLst>
          </p:cNvPr>
          <p:cNvGrpSpPr>
            <a:grpSpLocks/>
          </p:cNvGrpSpPr>
          <p:nvPr/>
        </p:nvGrpSpPr>
        <p:grpSpPr bwMode="auto">
          <a:xfrm>
            <a:off x="7235826" y="1103314"/>
            <a:ext cx="1287463" cy="701675"/>
            <a:chOff x="3408" y="263"/>
            <a:chExt cx="841" cy="458"/>
          </a:xfrm>
        </p:grpSpPr>
        <p:sp>
          <p:nvSpPr>
            <p:cNvPr id="65727" name="Freeform 156">
              <a:extLst>
                <a:ext uri="{FF2B5EF4-FFF2-40B4-BE49-F238E27FC236}">
                  <a16:creationId xmlns:a16="http://schemas.microsoft.com/office/drawing/2014/main" id="{13ABC702-1CC0-2B4D-8AB6-12507ACA0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" y="368"/>
              <a:ext cx="2" cy="295"/>
            </a:xfrm>
            <a:custGeom>
              <a:avLst/>
              <a:gdLst>
                <a:gd name="T0" fmla="*/ 0 w 1"/>
                <a:gd name="T1" fmla="*/ 0 h 1517"/>
                <a:gd name="T2" fmla="*/ 0 w 1"/>
                <a:gd name="T3" fmla="*/ 0 h 1517"/>
                <a:gd name="T4" fmla="*/ 32 w 1"/>
                <a:gd name="T5" fmla="*/ 0 h 1517"/>
                <a:gd name="T6" fmla="*/ 0 60000 65536"/>
                <a:gd name="T7" fmla="*/ 0 60000 65536"/>
                <a:gd name="T8" fmla="*/ 0 60000 65536"/>
                <a:gd name="T9" fmla="*/ 0 w 1"/>
                <a:gd name="T10" fmla="*/ 0 h 1517"/>
                <a:gd name="T11" fmla="*/ 1 w 1"/>
                <a:gd name="T12" fmla="*/ 1517 h 15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517">
                  <a:moveTo>
                    <a:pt x="0" y="0"/>
                  </a:moveTo>
                  <a:lnTo>
                    <a:pt x="0" y="1517"/>
                  </a:lnTo>
                  <a:lnTo>
                    <a:pt x="1" y="151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28" name="Freeform 157">
              <a:extLst>
                <a:ext uri="{FF2B5EF4-FFF2-40B4-BE49-F238E27FC236}">
                  <a16:creationId xmlns:a16="http://schemas.microsoft.com/office/drawing/2014/main" id="{9D7CE330-26EC-8ED7-3A63-36CEEC3C5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" y="368"/>
              <a:ext cx="2" cy="295"/>
            </a:xfrm>
            <a:custGeom>
              <a:avLst/>
              <a:gdLst>
                <a:gd name="T0" fmla="*/ 0 w 1"/>
                <a:gd name="T1" fmla="*/ 0 h 1517"/>
                <a:gd name="T2" fmla="*/ 0 w 1"/>
                <a:gd name="T3" fmla="*/ 0 h 1517"/>
                <a:gd name="T4" fmla="*/ 32 w 1"/>
                <a:gd name="T5" fmla="*/ 0 h 1517"/>
                <a:gd name="T6" fmla="*/ 0 60000 65536"/>
                <a:gd name="T7" fmla="*/ 0 60000 65536"/>
                <a:gd name="T8" fmla="*/ 0 60000 65536"/>
                <a:gd name="T9" fmla="*/ 0 w 1"/>
                <a:gd name="T10" fmla="*/ 0 h 1517"/>
                <a:gd name="T11" fmla="*/ 1 w 1"/>
                <a:gd name="T12" fmla="*/ 1517 h 15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517">
                  <a:moveTo>
                    <a:pt x="0" y="1517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29" name="Freeform 158">
              <a:extLst>
                <a:ext uri="{FF2B5EF4-FFF2-40B4-BE49-F238E27FC236}">
                  <a16:creationId xmlns:a16="http://schemas.microsoft.com/office/drawing/2014/main" id="{8574D981-22F4-6A00-56B6-A42CF6D69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4" y="291"/>
              <a:ext cx="2" cy="78"/>
            </a:xfrm>
            <a:custGeom>
              <a:avLst/>
              <a:gdLst>
                <a:gd name="T0" fmla="*/ 0 w 1"/>
                <a:gd name="T1" fmla="*/ 0 h 391"/>
                <a:gd name="T2" fmla="*/ 0 w 1"/>
                <a:gd name="T3" fmla="*/ 0 h 391"/>
                <a:gd name="T4" fmla="*/ 32 w 1"/>
                <a:gd name="T5" fmla="*/ 0 h 391"/>
                <a:gd name="T6" fmla="*/ 0 60000 65536"/>
                <a:gd name="T7" fmla="*/ 0 60000 65536"/>
                <a:gd name="T8" fmla="*/ 0 60000 65536"/>
                <a:gd name="T9" fmla="*/ 0 w 1"/>
                <a:gd name="T10" fmla="*/ 0 h 391"/>
                <a:gd name="T11" fmla="*/ 1 w 1"/>
                <a:gd name="T12" fmla="*/ 391 h 3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91">
                  <a:moveTo>
                    <a:pt x="0" y="391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30" name="Freeform 159">
              <a:extLst>
                <a:ext uri="{FF2B5EF4-FFF2-40B4-BE49-F238E27FC236}">
                  <a16:creationId xmlns:a16="http://schemas.microsoft.com/office/drawing/2014/main" id="{BAB051E1-79BE-2746-BE4F-C0AF16F3C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" y="291"/>
              <a:ext cx="2" cy="78"/>
            </a:xfrm>
            <a:custGeom>
              <a:avLst/>
              <a:gdLst>
                <a:gd name="T0" fmla="*/ 0 w 1"/>
                <a:gd name="T1" fmla="*/ 0 h 391"/>
                <a:gd name="T2" fmla="*/ 0 w 1"/>
                <a:gd name="T3" fmla="*/ 0 h 391"/>
                <a:gd name="T4" fmla="*/ 32 w 1"/>
                <a:gd name="T5" fmla="*/ 0 h 391"/>
                <a:gd name="T6" fmla="*/ 0 60000 65536"/>
                <a:gd name="T7" fmla="*/ 0 60000 65536"/>
                <a:gd name="T8" fmla="*/ 0 60000 65536"/>
                <a:gd name="T9" fmla="*/ 0 w 1"/>
                <a:gd name="T10" fmla="*/ 0 h 391"/>
                <a:gd name="T11" fmla="*/ 1 w 1"/>
                <a:gd name="T12" fmla="*/ 391 h 3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91">
                  <a:moveTo>
                    <a:pt x="0" y="0"/>
                  </a:moveTo>
                  <a:lnTo>
                    <a:pt x="0" y="391"/>
                  </a:lnTo>
                  <a:lnTo>
                    <a:pt x="1" y="39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31" name="Freeform 160">
              <a:extLst>
                <a:ext uri="{FF2B5EF4-FFF2-40B4-BE49-F238E27FC236}">
                  <a16:creationId xmlns:a16="http://schemas.microsoft.com/office/drawing/2014/main" id="{BCE725B9-04C6-2E06-A442-ECC414B7C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663"/>
              <a:ext cx="839" cy="2"/>
            </a:xfrm>
            <a:custGeom>
              <a:avLst/>
              <a:gdLst>
                <a:gd name="T0" fmla="*/ 0 w 4302"/>
                <a:gd name="T1" fmla="*/ 0 h 2"/>
                <a:gd name="T2" fmla="*/ 1 w 4302"/>
                <a:gd name="T3" fmla="*/ 0 h 2"/>
                <a:gd name="T4" fmla="*/ 1 w 4302"/>
                <a:gd name="T5" fmla="*/ 0 h 2"/>
                <a:gd name="T6" fmla="*/ 0 60000 65536"/>
                <a:gd name="T7" fmla="*/ 0 60000 65536"/>
                <a:gd name="T8" fmla="*/ 0 60000 65536"/>
                <a:gd name="T9" fmla="*/ 0 w 4302"/>
                <a:gd name="T10" fmla="*/ 0 h 2"/>
                <a:gd name="T11" fmla="*/ 4302 w 430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02" h="2">
                  <a:moveTo>
                    <a:pt x="0" y="0"/>
                  </a:moveTo>
                  <a:lnTo>
                    <a:pt x="4301" y="0"/>
                  </a:lnTo>
                  <a:lnTo>
                    <a:pt x="430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32" name="Freeform 161">
              <a:extLst>
                <a:ext uri="{FF2B5EF4-FFF2-40B4-BE49-F238E27FC236}">
                  <a16:creationId xmlns:a16="http://schemas.microsoft.com/office/drawing/2014/main" id="{BE4F382F-3379-3F92-B999-E50DE6D89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663"/>
              <a:ext cx="2" cy="58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0 h 293"/>
                <a:gd name="T4" fmla="*/ 32 w 1"/>
                <a:gd name="T5" fmla="*/ 0 h 293"/>
                <a:gd name="T6" fmla="*/ 0 60000 65536"/>
                <a:gd name="T7" fmla="*/ 0 60000 65536"/>
                <a:gd name="T8" fmla="*/ 0 60000 65536"/>
                <a:gd name="T9" fmla="*/ 0 w 1"/>
                <a:gd name="T10" fmla="*/ 0 h 293"/>
                <a:gd name="T11" fmla="*/ 1 w 1"/>
                <a:gd name="T12" fmla="*/ 293 h 2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93">
                  <a:moveTo>
                    <a:pt x="0" y="0"/>
                  </a:moveTo>
                  <a:lnTo>
                    <a:pt x="0" y="293"/>
                  </a:lnTo>
                  <a:lnTo>
                    <a:pt x="1" y="293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33" name="Freeform 162">
              <a:extLst>
                <a:ext uri="{FF2B5EF4-FFF2-40B4-BE49-F238E27FC236}">
                  <a16:creationId xmlns:a16="http://schemas.microsoft.com/office/drawing/2014/main" id="{7757264A-4EAB-EA74-5468-0612CAFF0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263"/>
              <a:ext cx="56" cy="58"/>
            </a:xfrm>
            <a:custGeom>
              <a:avLst/>
              <a:gdLst>
                <a:gd name="T0" fmla="*/ 0 w 293"/>
                <a:gd name="T1" fmla="*/ 0 h 293"/>
                <a:gd name="T2" fmla="*/ 0 w 293"/>
                <a:gd name="T3" fmla="*/ 0 h 293"/>
                <a:gd name="T4" fmla="*/ 0 w 293"/>
                <a:gd name="T5" fmla="*/ 0 h 293"/>
                <a:gd name="T6" fmla="*/ 0 60000 65536"/>
                <a:gd name="T7" fmla="*/ 0 60000 65536"/>
                <a:gd name="T8" fmla="*/ 0 60000 65536"/>
                <a:gd name="T9" fmla="*/ 0 w 293"/>
                <a:gd name="T10" fmla="*/ 0 h 293"/>
                <a:gd name="T11" fmla="*/ 293 w 293"/>
                <a:gd name="T12" fmla="*/ 293 h 2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3" h="293">
                  <a:moveTo>
                    <a:pt x="293" y="293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34" name="Freeform 163">
              <a:extLst>
                <a:ext uri="{FF2B5EF4-FFF2-40B4-BE49-F238E27FC236}">
                  <a16:creationId xmlns:a16="http://schemas.microsoft.com/office/drawing/2014/main" id="{C83CD45B-95F6-4FB7-05FB-06BAE1FD8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" y="368"/>
              <a:ext cx="56" cy="2"/>
            </a:xfrm>
            <a:custGeom>
              <a:avLst/>
              <a:gdLst>
                <a:gd name="T0" fmla="*/ 0 w 284"/>
                <a:gd name="T1" fmla="*/ 0 h 2"/>
                <a:gd name="T2" fmla="*/ 0 w 284"/>
                <a:gd name="T3" fmla="*/ 0 h 2"/>
                <a:gd name="T4" fmla="*/ 0 w 284"/>
                <a:gd name="T5" fmla="*/ 0 h 2"/>
                <a:gd name="T6" fmla="*/ 0 60000 65536"/>
                <a:gd name="T7" fmla="*/ 0 60000 65536"/>
                <a:gd name="T8" fmla="*/ 0 60000 65536"/>
                <a:gd name="T9" fmla="*/ 0 w 284"/>
                <a:gd name="T10" fmla="*/ 0 h 2"/>
                <a:gd name="T11" fmla="*/ 284 w 28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4" h="2">
                  <a:moveTo>
                    <a:pt x="284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35" name="Freeform 164">
              <a:extLst>
                <a:ext uri="{FF2B5EF4-FFF2-40B4-BE49-F238E27FC236}">
                  <a16:creationId xmlns:a16="http://schemas.microsoft.com/office/drawing/2014/main" id="{7338A312-43C6-7980-A750-03E02B4DE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" y="321"/>
              <a:ext cx="381" cy="2"/>
            </a:xfrm>
            <a:custGeom>
              <a:avLst/>
              <a:gdLst>
                <a:gd name="T0" fmla="*/ 1 w 1956"/>
                <a:gd name="T1" fmla="*/ 0 h 2"/>
                <a:gd name="T2" fmla="*/ 0 w 1956"/>
                <a:gd name="T3" fmla="*/ 0 h 2"/>
                <a:gd name="T4" fmla="*/ 0 w 1956"/>
                <a:gd name="T5" fmla="*/ 0 h 2"/>
                <a:gd name="T6" fmla="*/ 0 60000 65536"/>
                <a:gd name="T7" fmla="*/ 0 60000 65536"/>
                <a:gd name="T8" fmla="*/ 0 60000 65536"/>
                <a:gd name="T9" fmla="*/ 0 w 1956"/>
                <a:gd name="T10" fmla="*/ 0 h 2"/>
                <a:gd name="T11" fmla="*/ 1956 w 195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6" h="2">
                  <a:moveTo>
                    <a:pt x="1956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36" name="Freeform 165">
              <a:extLst>
                <a:ext uri="{FF2B5EF4-FFF2-40B4-BE49-F238E27FC236}">
                  <a16:creationId xmlns:a16="http://schemas.microsoft.com/office/drawing/2014/main" id="{CBBE3746-3536-B407-3FA7-9EF78004B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8" y="396"/>
              <a:ext cx="1" cy="267"/>
            </a:xfrm>
            <a:custGeom>
              <a:avLst/>
              <a:gdLst>
                <a:gd name="T0" fmla="*/ 0 w 1"/>
                <a:gd name="T1" fmla="*/ 0 h 1369"/>
                <a:gd name="T2" fmla="*/ 0 w 1"/>
                <a:gd name="T3" fmla="*/ 0 h 1369"/>
                <a:gd name="T4" fmla="*/ 1 w 1"/>
                <a:gd name="T5" fmla="*/ 0 h 1369"/>
                <a:gd name="T6" fmla="*/ 0 60000 65536"/>
                <a:gd name="T7" fmla="*/ 0 60000 65536"/>
                <a:gd name="T8" fmla="*/ 0 60000 65536"/>
                <a:gd name="T9" fmla="*/ 0 w 1"/>
                <a:gd name="T10" fmla="*/ 0 h 1369"/>
                <a:gd name="T11" fmla="*/ 1 w 1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369">
                  <a:moveTo>
                    <a:pt x="0" y="0"/>
                  </a:moveTo>
                  <a:lnTo>
                    <a:pt x="0" y="1369"/>
                  </a:lnTo>
                  <a:lnTo>
                    <a:pt x="1" y="1369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37" name="Freeform 166">
              <a:extLst>
                <a:ext uri="{FF2B5EF4-FFF2-40B4-BE49-F238E27FC236}">
                  <a16:creationId xmlns:a16="http://schemas.microsoft.com/office/drawing/2014/main" id="{23DBC74A-610C-0645-CFEB-6E385F83F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" y="368"/>
              <a:ext cx="139" cy="28"/>
            </a:xfrm>
            <a:custGeom>
              <a:avLst/>
              <a:gdLst>
                <a:gd name="T0" fmla="*/ 0 w 704"/>
                <a:gd name="T1" fmla="*/ 0 h 148"/>
                <a:gd name="T2" fmla="*/ 0 w 704"/>
                <a:gd name="T3" fmla="*/ 0 h 148"/>
                <a:gd name="T4" fmla="*/ 0 w 704"/>
                <a:gd name="T5" fmla="*/ 0 h 148"/>
                <a:gd name="T6" fmla="*/ 0 60000 65536"/>
                <a:gd name="T7" fmla="*/ 0 60000 65536"/>
                <a:gd name="T8" fmla="*/ 0 60000 65536"/>
                <a:gd name="T9" fmla="*/ 0 w 704"/>
                <a:gd name="T10" fmla="*/ 0 h 148"/>
                <a:gd name="T11" fmla="*/ 704 w 704"/>
                <a:gd name="T12" fmla="*/ 148 h 1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" h="148">
                  <a:moveTo>
                    <a:pt x="704" y="148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38" name="Freeform 167">
              <a:extLst>
                <a:ext uri="{FF2B5EF4-FFF2-40B4-BE49-F238E27FC236}">
                  <a16:creationId xmlns:a16="http://schemas.microsoft.com/office/drawing/2014/main" id="{D6992DB2-3EBF-05B8-F64B-F5073217D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" y="368"/>
              <a:ext cx="276" cy="2"/>
            </a:xfrm>
            <a:custGeom>
              <a:avLst/>
              <a:gdLst>
                <a:gd name="T0" fmla="*/ 0 w 1410"/>
                <a:gd name="T1" fmla="*/ 0 h 2"/>
                <a:gd name="T2" fmla="*/ 0 w 1410"/>
                <a:gd name="T3" fmla="*/ 0 h 2"/>
                <a:gd name="T4" fmla="*/ 0 w 1410"/>
                <a:gd name="T5" fmla="*/ 0 h 2"/>
                <a:gd name="T6" fmla="*/ 0 60000 65536"/>
                <a:gd name="T7" fmla="*/ 0 60000 65536"/>
                <a:gd name="T8" fmla="*/ 0 60000 65536"/>
                <a:gd name="T9" fmla="*/ 0 w 1410"/>
                <a:gd name="T10" fmla="*/ 0 h 2"/>
                <a:gd name="T11" fmla="*/ 1410 w 1410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0" h="2">
                  <a:moveTo>
                    <a:pt x="0" y="0"/>
                  </a:moveTo>
                  <a:lnTo>
                    <a:pt x="1409" y="0"/>
                  </a:lnTo>
                  <a:lnTo>
                    <a:pt x="141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39" name="Freeform 168">
              <a:extLst>
                <a:ext uri="{FF2B5EF4-FFF2-40B4-BE49-F238E27FC236}">
                  <a16:creationId xmlns:a16="http://schemas.microsoft.com/office/drawing/2014/main" id="{175E151F-DA5E-AF7E-6B0F-87E01037C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" y="263"/>
              <a:ext cx="267" cy="2"/>
            </a:xfrm>
            <a:custGeom>
              <a:avLst/>
              <a:gdLst>
                <a:gd name="T0" fmla="*/ 0 w 1370"/>
                <a:gd name="T1" fmla="*/ 0 h 2"/>
                <a:gd name="T2" fmla="*/ 0 w 1370"/>
                <a:gd name="T3" fmla="*/ 0 h 2"/>
                <a:gd name="T4" fmla="*/ 0 w 1370"/>
                <a:gd name="T5" fmla="*/ 0 h 2"/>
                <a:gd name="T6" fmla="*/ 0 60000 65536"/>
                <a:gd name="T7" fmla="*/ 0 60000 65536"/>
                <a:gd name="T8" fmla="*/ 0 60000 65536"/>
                <a:gd name="T9" fmla="*/ 0 w 1370"/>
                <a:gd name="T10" fmla="*/ 0 h 2"/>
                <a:gd name="T11" fmla="*/ 1370 w 1370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0" h="2">
                  <a:moveTo>
                    <a:pt x="0" y="0"/>
                  </a:moveTo>
                  <a:lnTo>
                    <a:pt x="1369" y="0"/>
                  </a:lnTo>
                  <a:lnTo>
                    <a:pt x="137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40" name="Freeform 169">
              <a:extLst>
                <a:ext uri="{FF2B5EF4-FFF2-40B4-BE49-F238E27FC236}">
                  <a16:creationId xmlns:a16="http://schemas.microsoft.com/office/drawing/2014/main" id="{49952F83-C952-E02C-F048-6C1E3C2EC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" y="368"/>
              <a:ext cx="137" cy="28"/>
            </a:xfrm>
            <a:custGeom>
              <a:avLst/>
              <a:gdLst>
                <a:gd name="T0" fmla="*/ 0 w 704"/>
                <a:gd name="T1" fmla="*/ 0 h 148"/>
                <a:gd name="T2" fmla="*/ 0 w 704"/>
                <a:gd name="T3" fmla="*/ 0 h 148"/>
                <a:gd name="T4" fmla="*/ 0 w 704"/>
                <a:gd name="T5" fmla="*/ 0 h 148"/>
                <a:gd name="T6" fmla="*/ 0 60000 65536"/>
                <a:gd name="T7" fmla="*/ 0 60000 65536"/>
                <a:gd name="T8" fmla="*/ 0 60000 65536"/>
                <a:gd name="T9" fmla="*/ 0 w 704"/>
                <a:gd name="T10" fmla="*/ 0 h 148"/>
                <a:gd name="T11" fmla="*/ 704 w 704"/>
                <a:gd name="T12" fmla="*/ 148 h 1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" h="148">
                  <a:moveTo>
                    <a:pt x="704" y="0"/>
                  </a:moveTo>
                  <a:lnTo>
                    <a:pt x="0" y="148"/>
                  </a:lnTo>
                  <a:lnTo>
                    <a:pt x="1" y="148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41" name="Freeform 170">
              <a:extLst>
                <a:ext uri="{FF2B5EF4-FFF2-40B4-BE49-F238E27FC236}">
                  <a16:creationId xmlns:a16="http://schemas.microsoft.com/office/drawing/2014/main" id="{B260F18F-C76C-43A4-7285-D06B28E00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" y="368"/>
              <a:ext cx="137" cy="2"/>
            </a:xfrm>
            <a:custGeom>
              <a:avLst/>
              <a:gdLst>
                <a:gd name="T0" fmla="*/ 0 w 706"/>
                <a:gd name="T1" fmla="*/ 0 h 2"/>
                <a:gd name="T2" fmla="*/ 0 w 706"/>
                <a:gd name="T3" fmla="*/ 0 h 2"/>
                <a:gd name="T4" fmla="*/ 0 w 706"/>
                <a:gd name="T5" fmla="*/ 0 h 2"/>
                <a:gd name="T6" fmla="*/ 0 60000 65536"/>
                <a:gd name="T7" fmla="*/ 0 60000 65536"/>
                <a:gd name="T8" fmla="*/ 0 60000 65536"/>
                <a:gd name="T9" fmla="*/ 0 w 706"/>
                <a:gd name="T10" fmla="*/ 0 h 2"/>
                <a:gd name="T11" fmla="*/ 706 w 70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6" h="2">
                  <a:moveTo>
                    <a:pt x="0" y="0"/>
                  </a:moveTo>
                  <a:lnTo>
                    <a:pt x="704" y="0"/>
                  </a:lnTo>
                  <a:lnTo>
                    <a:pt x="706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42" name="Freeform 171">
              <a:extLst>
                <a:ext uri="{FF2B5EF4-FFF2-40B4-BE49-F238E27FC236}">
                  <a16:creationId xmlns:a16="http://schemas.microsoft.com/office/drawing/2014/main" id="{C5EE5ABF-F952-96C1-D9AD-74A079CC6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" y="368"/>
              <a:ext cx="2" cy="28"/>
            </a:xfrm>
            <a:custGeom>
              <a:avLst/>
              <a:gdLst>
                <a:gd name="T0" fmla="*/ 0 w 1"/>
                <a:gd name="T1" fmla="*/ 0 h 148"/>
                <a:gd name="T2" fmla="*/ 0 w 1"/>
                <a:gd name="T3" fmla="*/ 0 h 148"/>
                <a:gd name="T4" fmla="*/ 32 w 1"/>
                <a:gd name="T5" fmla="*/ 0 h 148"/>
                <a:gd name="T6" fmla="*/ 0 60000 65536"/>
                <a:gd name="T7" fmla="*/ 0 60000 65536"/>
                <a:gd name="T8" fmla="*/ 0 60000 65536"/>
                <a:gd name="T9" fmla="*/ 0 w 1"/>
                <a:gd name="T10" fmla="*/ 0 h 148"/>
                <a:gd name="T11" fmla="*/ 1 w 1"/>
                <a:gd name="T12" fmla="*/ 148 h 1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48">
                  <a:moveTo>
                    <a:pt x="0" y="148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43" name="Line 172">
              <a:extLst>
                <a:ext uri="{FF2B5EF4-FFF2-40B4-BE49-F238E27FC236}">
                  <a16:creationId xmlns:a16="http://schemas.microsoft.com/office/drawing/2014/main" id="{639EE68B-1166-33B2-0AB8-78D408D10D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7" y="396"/>
              <a:ext cx="2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44" name="Freeform 173">
              <a:extLst>
                <a:ext uri="{FF2B5EF4-FFF2-40B4-BE49-F238E27FC236}">
                  <a16:creationId xmlns:a16="http://schemas.microsoft.com/office/drawing/2014/main" id="{9ECE347D-73C9-D5CE-0482-E0BD1B197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" y="321"/>
              <a:ext cx="2" cy="47"/>
            </a:xfrm>
            <a:custGeom>
              <a:avLst/>
              <a:gdLst>
                <a:gd name="T0" fmla="*/ 0 w 2"/>
                <a:gd name="T1" fmla="*/ 0 h 244"/>
                <a:gd name="T2" fmla="*/ 0 w 2"/>
                <a:gd name="T3" fmla="*/ 0 h 244"/>
                <a:gd name="T4" fmla="*/ 2 w 2"/>
                <a:gd name="T5" fmla="*/ 0 h 244"/>
                <a:gd name="T6" fmla="*/ 0 60000 65536"/>
                <a:gd name="T7" fmla="*/ 0 60000 65536"/>
                <a:gd name="T8" fmla="*/ 0 60000 65536"/>
                <a:gd name="T9" fmla="*/ 0 w 2"/>
                <a:gd name="T10" fmla="*/ 0 h 244"/>
                <a:gd name="T11" fmla="*/ 2 w 2"/>
                <a:gd name="T12" fmla="*/ 244 h 2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44">
                  <a:moveTo>
                    <a:pt x="0" y="0"/>
                  </a:moveTo>
                  <a:lnTo>
                    <a:pt x="0" y="244"/>
                  </a:lnTo>
                  <a:lnTo>
                    <a:pt x="2" y="24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45" name="Freeform 174">
              <a:extLst>
                <a:ext uri="{FF2B5EF4-FFF2-40B4-BE49-F238E27FC236}">
                  <a16:creationId xmlns:a16="http://schemas.microsoft.com/office/drawing/2014/main" id="{DC03E9E9-4246-16B4-E568-3F46C5310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" y="263"/>
              <a:ext cx="58" cy="58"/>
            </a:xfrm>
            <a:custGeom>
              <a:avLst/>
              <a:gdLst>
                <a:gd name="T0" fmla="*/ 0 w 294"/>
                <a:gd name="T1" fmla="*/ 0 h 293"/>
                <a:gd name="T2" fmla="*/ 0 w 294"/>
                <a:gd name="T3" fmla="*/ 0 h 293"/>
                <a:gd name="T4" fmla="*/ 0 w 294"/>
                <a:gd name="T5" fmla="*/ 0 h 293"/>
                <a:gd name="T6" fmla="*/ 0 60000 65536"/>
                <a:gd name="T7" fmla="*/ 0 60000 65536"/>
                <a:gd name="T8" fmla="*/ 0 60000 65536"/>
                <a:gd name="T9" fmla="*/ 0 w 294"/>
                <a:gd name="T10" fmla="*/ 0 h 293"/>
                <a:gd name="T11" fmla="*/ 294 w 294"/>
                <a:gd name="T12" fmla="*/ 293 h 2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4" h="293">
                  <a:moveTo>
                    <a:pt x="294" y="0"/>
                  </a:moveTo>
                  <a:lnTo>
                    <a:pt x="0" y="293"/>
                  </a:lnTo>
                  <a:lnTo>
                    <a:pt x="2" y="293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46" name="Freeform 175">
              <a:extLst>
                <a:ext uri="{FF2B5EF4-FFF2-40B4-BE49-F238E27FC236}">
                  <a16:creationId xmlns:a16="http://schemas.microsoft.com/office/drawing/2014/main" id="{7D3D3D5B-8DB4-433C-2CD1-5A54B88B3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368"/>
              <a:ext cx="55" cy="2"/>
            </a:xfrm>
            <a:custGeom>
              <a:avLst/>
              <a:gdLst>
                <a:gd name="T0" fmla="*/ 0 w 285"/>
                <a:gd name="T1" fmla="*/ 0 h 2"/>
                <a:gd name="T2" fmla="*/ 0 w 285"/>
                <a:gd name="T3" fmla="*/ 0 h 2"/>
                <a:gd name="T4" fmla="*/ 0 w 285"/>
                <a:gd name="T5" fmla="*/ 0 h 2"/>
                <a:gd name="T6" fmla="*/ 0 60000 65536"/>
                <a:gd name="T7" fmla="*/ 0 60000 65536"/>
                <a:gd name="T8" fmla="*/ 0 60000 65536"/>
                <a:gd name="T9" fmla="*/ 0 w 285"/>
                <a:gd name="T10" fmla="*/ 0 h 2"/>
                <a:gd name="T11" fmla="*/ 285 w 28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" h="2">
                  <a:moveTo>
                    <a:pt x="285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47" name="Freeform 176">
              <a:extLst>
                <a:ext uri="{FF2B5EF4-FFF2-40B4-BE49-F238E27FC236}">
                  <a16:creationId xmlns:a16="http://schemas.microsoft.com/office/drawing/2014/main" id="{F4663D96-B615-67DE-30E8-95192F33A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8" y="368"/>
              <a:ext cx="137" cy="28"/>
            </a:xfrm>
            <a:custGeom>
              <a:avLst/>
              <a:gdLst>
                <a:gd name="T0" fmla="*/ 0 w 705"/>
                <a:gd name="T1" fmla="*/ 0 h 148"/>
                <a:gd name="T2" fmla="*/ 0 w 705"/>
                <a:gd name="T3" fmla="*/ 0 h 148"/>
                <a:gd name="T4" fmla="*/ 0 w 705"/>
                <a:gd name="T5" fmla="*/ 0 h 148"/>
                <a:gd name="T6" fmla="*/ 0 60000 65536"/>
                <a:gd name="T7" fmla="*/ 0 60000 65536"/>
                <a:gd name="T8" fmla="*/ 0 60000 65536"/>
                <a:gd name="T9" fmla="*/ 0 w 705"/>
                <a:gd name="T10" fmla="*/ 0 h 148"/>
                <a:gd name="T11" fmla="*/ 705 w 705"/>
                <a:gd name="T12" fmla="*/ 148 h 1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5" h="148">
                  <a:moveTo>
                    <a:pt x="705" y="0"/>
                  </a:moveTo>
                  <a:lnTo>
                    <a:pt x="0" y="148"/>
                  </a:lnTo>
                  <a:lnTo>
                    <a:pt x="1" y="148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48" name="Freeform 177">
              <a:extLst>
                <a:ext uri="{FF2B5EF4-FFF2-40B4-BE49-F238E27FC236}">
                  <a16:creationId xmlns:a16="http://schemas.microsoft.com/office/drawing/2014/main" id="{A8F05AC7-1A9B-16FB-7354-337ED34E0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8" y="368"/>
              <a:ext cx="1" cy="295"/>
            </a:xfrm>
            <a:custGeom>
              <a:avLst/>
              <a:gdLst>
                <a:gd name="T0" fmla="*/ 0 w 1"/>
                <a:gd name="T1" fmla="*/ 0 h 1517"/>
                <a:gd name="T2" fmla="*/ 0 w 1"/>
                <a:gd name="T3" fmla="*/ 0 h 1517"/>
                <a:gd name="T4" fmla="*/ 1 w 1"/>
                <a:gd name="T5" fmla="*/ 0 h 1517"/>
                <a:gd name="T6" fmla="*/ 0 60000 65536"/>
                <a:gd name="T7" fmla="*/ 0 60000 65536"/>
                <a:gd name="T8" fmla="*/ 0 60000 65536"/>
                <a:gd name="T9" fmla="*/ 0 w 1"/>
                <a:gd name="T10" fmla="*/ 0 h 1517"/>
                <a:gd name="T11" fmla="*/ 1 w 1"/>
                <a:gd name="T12" fmla="*/ 1517 h 15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517">
                  <a:moveTo>
                    <a:pt x="0" y="1517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49" name="Freeform 178">
              <a:extLst>
                <a:ext uri="{FF2B5EF4-FFF2-40B4-BE49-F238E27FC236}">
                  <a16:creationId xmlns:a16="http://schemas.microsoft.com/office/drawing/2014/main" id="{6D55B63B-C9BA-59EB-C5C4-D03692F62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" y="663"/>
              <a:ext cx="2" cy="58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0 h 293"/>
                <a:gd name="T4" fmla="*/ 32 w 1"/>
                <a:gd name="T5" fmla="*/ 0 h 293"/>
                <a:gd name="T6" fmla="*/ 0 60000 65536"/>
                <a:gd name="T7" fmla="*/ 0 60000 65536"/>
                <a:gd name="T8" fmla="*/ 0 60000 65536"/>
                <a:gd name="T9" fmla="*/ 0 w 1"/>
                <a:gd name="T10" fmla="*/ 0 h 293"/>
                <a:gd name="T11" fmla="*/ 1 w 1"/>
                <a:gd name="T12" fmla="*/ 293 h 2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93">
                  <a:moveTo>
                    <a:pt x="0" y="293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50" name="Freeform 179">
              <a:extLst>
                <a:ext uri="{FF2B5EF4-FFF2-40B4-BE49-F238E27FC236}">
                  <a16:creationId xmlns:a16="http://schemas.microsoft.com/office/drawing/2014/main" id="{C5167E4C-6D62-6A43-B80D-526BCE26F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" y="368"/>
              <a:ext cx="137" cy="28"/>
            </a:xfrm>
            <a:custGeom>
              <a:avLst/>
              <a:gdLst>
                <a:gd name="T0" fmla="*/ 0 w 704"/>
                <a:gd name="T1" fmla="*/ 0 h 148"/>
                <a:gd name="T2" fmla="*/ 0 w 704"/>
                <a:gd name="T3" fmla="*/ 0 h 148"/>
                <a:gd name="T4" fmla="*/ 0 w 704"/>
                <a:gd name="T5" fmla="*/ 0 h 148"/>
                <a:gd name="T6" fmla="*/ 0 60000 65536"/>
                <a:gd name="T7" fmla="*/ 0 60000 65536"/>
                <a:gd name="T8" fmla="*/ 0 60000 65536"/>
                <a:gd name="T9" fmla="*/ 0 w 704"/>
                <a:gd name="T10" fmla="*/ 0 h 148"/>
                <a:gd name="T11" fmla="*/ 704 w 704"/>
                <a:gd name="T12" fmla="*/ 148 h 1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" h="148">
                  <a:moveTo>
                    <a:pt x="704" y="148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51" name="Freeform 180">
              <a:extLst>
                <a:ext uri="{FF2B5EF4-FFF2-40B4-BE49-F238E27FC236}">
                  <a16:creationId xmlns:a16="http://schemas.microsoft.com/office/drawing/2014/main" id="{4647934F-6E19-64F7-DD1F-E29BE99D7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" y="368"/>
              <a:ext cx="137" cy="2"/>
            </a:xfrm>
            <a:custGeom>
              <a:avLst/>
              <a:gdLst>
                <a:gd name="T0" fmla="*/ 0 w 705"/>
                <a:gd name="T1" fmla="*/ 0 h 2"/>
                <a:gd name="T2" fmla="*/ 0 w 705"/>
                <a:gd name="T3" fmla="*/ 0 h 2"/>
                <a:gd name="T4" fmla="*/ 0 w 705"/>
                <a:gd name="T5" fmla="*/ 0 h 2"/>
                <a:gd name="T6" fmla="*/ 0 60000 65536"/>
                <a:gd name="T7" fmla="*/ 0 60000 65536"/>
                <a:gd name="T8" fmla="*/ 0 60000 65536"/>
                <a:gd name="T9" fmla="*/ 0 w 705"/>
                <a:gd name="T10" fmla="*/ 0 h 2"/>
                <a:gd name="T11" fmla="*/ 705 w 70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5" h="2">
                  <a:moveTo>
                    <a:pt x="0" y="0"/>
                  </a:moveTo>
                  <a:lnTo>
                    <a:pt x="704" y="0"/>
                  </a:lnTo>
                  <a:lnTo>
                    <a:pt x="705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52" name="Freeform 181">
              <a:extLst>
                <a:ext uri="{FF2B5EF4-FFF2-40B4-BE49-F238E27FC236}">
                  <a16:creationId xmlns:a16="http://schemas.microsoft.com/office/drawing/2014/main" id="{10550AAE-F8A6-2C12-6118-E840294E3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" y="321"/>
              <a:ext cx="2" cy="47"/>
            </a:xfrm>
            <a:custGeom>
              <a:avLst/>
              <a:gdLst>
                <a:gd name="T0" fmla="*/ 0 w 1"/>
                <a:gd name="T1" fmla="*/ 0 h 244"/>
                <a:gd name="T2" fmla="*/ 0 w 1"/>
                <a:gd name="T3" fmla="*/ 0 h 244"/>
                <a:gd name="T4" fmla="*/ 32 w 1"/>
                <a:gd name="T5" fmla="*/ 0 h 244"/>
                <a:gd name="T6" fmla="*/ 0 60000 65536"/>
                <a:gd name="T7" fmla="*/ 0 60000 65536"/>
                <a:gd name="T8" fmla="*/ 0 60000 65536"/>
                <a:gd name="T9" fmla="*/ 0 w 1"/>
                <a:gd name="T10" fmla="*/ 0 h 244"/>
                <a:gd name="T11" fmla="*/ 1 w 1"/>
                <a:gd name="T12" fmla="*/ 244 h 2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44">
                  <a:moveTo>
                    <a:pt x="0" y="244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53" name="Freeform 182">
              <a:extLst>
                <a:ext uri="{FF2B5EF4-FFF2-40B4-BE49-F238E27FC236}">
                  <a16:creationId xmlns:a16="http://schemas.microsoft.com/office/drawing/2014/main" id="{2044B9F5-7F32-2AA9-0850-ABD96A262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8" y="368"/>
              <a:ext cx="1" cy="28"/>
            </a:xfrm>
            <a:custGeom>
              <a:avLst/>
              <a:gdLst>
                <a:gd name="T0" fmla="*/ 0 w 1"/>
                <a:gd name="T1" fmla="*/ 0 h 148"/>
                <a:gd name="T2" fmla="*/ 0 w 1"/>
                <a:gd name="T3" fmla="*/ 0 h 148"/>
                <a:gd name="T4" fmla="*/ 1 w 1"/>
                <a:gd name="T5" fmla="*/ 0 h 148"/>
                <a:gd name="T6" fmla="*/ 0 60000 65536"/>
                <a:gd name="T7" fmla="*/ 0 60000 65536"/>
                <a:gd name="T8" fmla="*/ 0 60000 65536"/>
                <a:gd name="T9" fmla="*/ 0 w 1"/>
                <a:gd name="T10" fmla="*/ 0 h 148"/>
                <a:gd name="T11" fmla="*/ 1 w 1"/>
                <a:gd name="T12" fmla="*/ 148 h 1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48">
                  <a:moveTo>
                    <a:pt x="0" y="0"/>
                  </a:moveTo>
                  <a:lnTo>
                    <a:pt x="0" y="148"/>
                  </a:lnTo>
                  <a:lnTo>
                    <a:pt x="1" y="148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" name="Group 279">
            <a:extLst>
              <a:ext uri="{FF2B5EF4-FFF2-40B4-BE49-F238E27FC236}">
                <a16:creationId xmlns:a16="http://schemas.microsoft.com/office/drawing/2014/main" id="{61CA39A9-28FE-FED2-8F53-9FB69E9F41AD}"/>
              </a:ext>
            </a:extLst>
          </p:cNvPr>
          <p:cNvGrpSpPr>
            <a:grpSpLocks/>
          </p:cNvGrpSpPr>
          <p:nvPr/>
        </p:nvGrpSpPr>
        <p:grpSpPr bwMode="auto">
          <a:xfrm>
            <a:off x="3838576" y="692151"/>
            <a:ext cx="2867025" cy="3336925"/>
            <a:chOff x="2281" y="1050"/>
            <a:chExt cx="1096" cy="1232"/>
          </a:xfrm>
        </p:grpSpPr>
        <p:sp>
          <p:nvSpPr>
            <p:cNvPr id="65615" name="Freeform 280">
              <a:extLst>
                <a:ext uri="{FF2B5EF4-FFF2-40B4-BE49-F238E27FC236}">
                  <a16:creationId xmlns:a16="http://schemas.microsoft.com/office/drawing/2014/main" id="{2D646F3C-8222-CABA-757D-1436C8CC9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1205"/>
              <a:ext cx="399" cy="1"/>
            </a:xfrm>
            <a:custGeom>
              <a:avLst/>
              <a:gdLst>
                <a:gd name="T0" fmla="*/ 0 w 3595"/>
                <a:gd name="T1" fmla="*/ 0 h 1"/>
                <a:gd name="T2" fmla="*/ 0 w 3595"/>
                <a:gd name="T3" fmla="*/ 0 h 1"/>
                <a:gd name="T4" fmla="*/ 0 w 3595"/>
                <a:gd name="T5" fmla="*/ 0 h 1"/>
                <a:gd name="T6" fmla="*/ 0 60000 65536"/>
                <a:gd name="T7" fmla="*/ 0 60000 65536"/>
                <a:gd name="T8" fmla="*/ 0 60000 65536"/>
                <a:gd name="T9" fmla="*/ 0 w 3595"/>
                <a:gd name="T10" fmla="*/ 0 h 1"/>
                <a:gd name="T11" fmla="*/ 3595 w 359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95" h="1">
                  <a:moveTo>
                    <a:pt x="0" y="0"/>
                  </a:moveTo>
                  <a:lnTo>
                    <a:pt x="3594" y="0"/>
                  </a:lnTo>
                  <a:lnTo>
                    <a:pt x="3595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16" name="Freeform 281">
              <a:extLst>
                <a:ext uri="{FF2B5EF4-FFF2-40B4-BE49-F238E27FC236}">
                  <a16:creationId xmlns:a16="http://schemas.microsoft.com/office/drawing/2014/main" id="{7B80C4F7-F47D-6039-D93A-70EC47DAF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1618"/>
              <a:ext cx="399" cy="1"/>
            </a:xfrm>
            <a:custGeom>
              <a:avLst/>
              <a:gdLst>
                <a:gd name="T0" fmla="*/ 0 w 3595"/>
                <a:gd name="T1" fmla="*/ 0 h 1"/>
                <a:gd name="T2" fmla="*/ 0 w 3595"/>
                <a:gd name="T3" fmla="*/ 0 h 1"/>
                <a:gd name="T4" fmla="*/ 0 w 3595"/>
                <a:gd name="T5" fmla="*/ 0 h 1"/>
                <a:gd name="T6" fmla="*/ 0 60000 65536"/>
                <a:gd name="T7" fmla="*/ 0 60000 65536"/>
                <a:gd name="T8" fmla="*/ 0 60000 65536"/>
                <a:gd name="T9" fmla="*/ 0 w 3595"/>
                <a:gd name="T10" fmla="*/ 0 h 1"/>
                <a:gd name="T11" fmla="*/ 3595 w 359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95" h="1">
                  <a:moveTo>
                    <a:pt x="0" y="0"/>
                  </a:moveTo>
                  <a:lnTo>
                    <a:pt x="3594" y="0"/>
                  </a:lnTo>
                  <a:lnTo>
                    <a:pt x="3595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17" name="Freeform 282">
              <a:extLst>
                <a:ext uri="{FF2B5EF4-FFF2-40B4-BE49-F238E27FC236}">
                  <a16:creationId xmlns:a16="http://schemas.microsoft.com/office/drawing/2014/main" id="{6972D7E8-8A54-93C6-7F9A-50BA0C514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" y="1238"/>
              <a:ext cx="1" cy="347"/>
            </a:xfrm>
            <a:custGeom>
              <a:avLst/>
              <a:gdLst>
                <a:gd name="T0" fmla="*/ 0 w 1"/>
                <a:gd name="T1" fmla="*/ 0 h 3131"/>
                <a:gd name="T2" fmla="*/ 0 w 1"/>
                <a:gd name="T3" fmla="*/ 0 h 3131"/>
                <a:gd name="T4" fmla="*/ 1 w 1"/>
                <a:gd name="T5" fmla="*/ 0 h 3131"/>
                <a:gd name="T6" fmla="*/ 0 60000 65536"/>
                <a:gd name="T7" fmla="*/ 0 60000 65536"/>
                <a:gd name="T8" fmla="*/ 0 60000 65536"/>
                <a:gd name="T9" fmla="*/ 0 w 1"/>
                <a:gd name="T10" fmla="*/ 0 h 3131"/>
                <a:gd name="T11" fmla="*/ 1 w 1"/>
                <a:gd name="T12" fmla="*/ 3131 h 31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131">
                  <a:moveTo>
                    <a:pt x="0" y="0"/>
                  </a:moveTo>
                  <a:lnTo>
                    <a:pt x="0" y="3131"/>
                  </a:lnTo>
                  <a:lnTo>
                    <a:pt x="1" y="3131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18" name="Freeform 283">
              <a:extLst>
                <a:ext uri="{FF2B5EF4-FFF2-40B4-BE49-F238E27FC236}">
                  <a16:creationId xmlns:a16="http://schemas.microsoft.com/office/drawing/2014/main" id="{308F27FA-52E9-F8D7-F1E6-30649482E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" y="1205"/>
              <a:ext cx="11" cy="33"/>
            </a:xfrm>
            <a:custGeom>
              <a:avLst/>
              <a:gdLst>
                <a:gd name="T0" fmla="*/ 0 w 98"/>
                <a:gd name="T1" fmla="*/ 0 h 293"/>
                <a:gd name="T2" fmla="*/ 0 w 98"/>
                <a:gd name="T3" fmla="*/ 0 h 293"/>
                <a:gd name="T4" fmla="*/ 0 w 98"/>
                <a:gd name="T5" fmla="*/ 0 h 293"/>
                <a:gd name="T6" fmla="*/ 0 w 98"/>
                <a:gd name="T7" fmla="*/ 0 h 2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"/>
                <a:gd name="T13" fmla="*/ 0 h 293"/>
                <a:gd name="T14" fmla="*/ 98 w 98"/>
                <a:gd name="T15" fmla="*/ 293 h 2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" h="293">
                  <a:moveTo>
                    <a:pt x="0" y="293"/>
                  </a:moveTo>
                  <a:lnTo>
                    <a:pt x="98" y="293"/>
                  </a:lnTo>
                  <a:lnTo>
                    <a:pt x="48" y="0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19" name="Freeform 284">
              <a:extLst>
                <a:ext uri="{FF2B5EF4-FFF2-40B4-BE49-F238E27FC236}">
                  <a16:creationId xmlns:a16="http://schemas.microsoft.com/office/drawing/2014/main" id="{785BA2D9-9858-2E65-AEBC-386F0CD67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" y="1205"/>
              <a:ext cx="11" cy="33"/>
            </a:xfrm>
            <a:custGeom>
              <a:avLst/>
              <a:gdLst>
                <a:gd name="T0" fmla="*/ 0 w 98"/>
                <a:gd name="T1" fmla="*/ 0 h 293"/>
                <a:gd name="T2" fmla="*/ 0 w 98"/>
                <a:gd name="T3" fmla="*/ 0 h 293"/>
                <a:gd name="T4" fmla="*/ 0 w 98"/>
                <a:gd name="T5" fmla="*/ 0 h 293"/>
                <a:gd name="T6" fmla="*/ 0 w 98"/>
                <a:gd name="T7" fmla="*/ 0 h 2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"/>
                <a:gd name="T13" fmla="*/ 0 h 293"/>
                <a:gd name="T14" fmla="*/ 98 w 98"/>
                <a:gd name="T15" fmla="*/ 293 h 2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" h="293">
                  <a:moveTo>
                    <a:pt x="0" y="293"/>
                  </a:moveTo>
                  <a:lnTo>
                    <a:pt x="98" y="293"/>
                  </a:lnTo>
                  <a:lnTo>
                    <a:pt x="48" y="0"/>
                  </a:lnTo>
                  <a:lnTo>
                    <a:pt x="0" y="293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20" name="Freeform 285">
              <a:extLst>
                <a:ext uri="{FF2B5EF4-FFF2-40B4-BE49-F238E27FC236}">
                  <a16:creationId xmlns:a16="http://schemas.microsoft.com/office/drawing/2014/main" id="{B25133B5-6FB7-4C61-FFF3-C78B3A3B9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" y="1585"/>
              <a:ext cx="11" cy="33"/>
            </a:xfrm>
            <a:custGeom>
              <a:avLst/>
              <a:gdLst>
                <a:gd name="T0" fmla="*/ 0 w 98"/>
                <a:gd name="T1" fmla="*/ 0 h 293"/>
                <a:gd name="T2" fmla="*/ 0 w 98"/>
                <a:gd name="T3" fmla="*/ 0 h 293"/>
                <a:gd name="T4" fmla="*/ 0 w 98"/>
                <a:gd name="T5" fmla="*/ 0 h 293"/>
                <a:gd name="T6" fmla="*/ 0 w 98"/>
                <a:gd name="T7" fmla="*/ 0 h 2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"/>
                <a:gd name="T13" fmla="*/ 0 h 293"/>
                <a:gd name="T14" fmla="*/ 98 w 98"/>
                <a:gd name="T15" fmla="*/ 293 h 2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" h="293">
                  <a:moveTo>
                    <a:pt x="0" y="0"/>
                  </a:moveTo>
                  <a:lnTo>
                    <a:pt x="98" y="0"/>
                  </a:lnTo>
                  <a:lnTo>
                    <a:pt x="48" y="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21" name="Freeform 286">
              <a:extLst>
                <a:ext uri="{FF2B5EF4-FFF2-40B4-BE49-F238E27FC236}">
                  <a16:creationId xmlns:a16="http://schemas.microsoft.com/office/drawing/2014/main" id="{B503BB03-B7AF-7D91-FD8F-994255DAF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" y="1585"/>
              <a:ext cx="11" cy="33"/>
            </a:xfrm>
            <a:custGeom>
              <a:avLst/>
              <a:gdLst>
                <a:gd name="T0" fmla="*/ 0 w 98"/>
                <a:gd name="T1" fmla="*/ 0 h 293"/>
                <a:gd name="T2" fmla="*/ 0 w 98"/>
                <a:gd name="T3" fmla="*/ 0 h 293"/>
                <a:gd name="T4" fmla="*/ 0 w 98"/>
                <a:gd name="T5" fmla="*/ 0 h 293"/>
                <a:gd name="T6" fmla="*/ 0 w 98"/>
                <a:gd name="T7" fmla="*/ 0 h 2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"/>
                <a:gd name="T13" fmla="*/ 0 h 293"/>
                <a:gd name="T14" fmla="*/ 98 w 98"/>
                <a:gd name="T15" fmla="*/ 293 h 2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" h="293">
                  <a:moveTo>
                    <a:pt x="0" y="0"/>
                  </a:moveTo>
                  <a:lnTo>
                    <a:pt x="98" y="0"/>
                  </a:lnTo>
                  <a:lnTo>
                    <a:pt x="48" y="293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22" name="Freeform 287">
              <a:extLst>
                <a:ext uri="{FF2B5EF4-FFF2-40B4-BE49-F238E27FC236}">
                  <a16:creationId xmlns:a16="http://schemas.microsoft.com/office/drawing/2014/main" id="{3B2F9C5F-278A-76B1-57D7-096762CD3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1412"/>
              <a:ext cx="44" cy="25"/>
            </a:xfrm>
            <a:custGeom>
              <a:avLst/>
              <a:gdLst>
                <a:gd name="T0" fmla="*/ 0 w 392"/>
                <a:gd name="T1" fmla="*/ 0 h 229"/>
                <a:gd name="T2" fmla="*/ 0 w 392"/>
                <a:gd name="T3" fmla="*/ 0 h 229"/>
                <a:gd name="T4" fmla="*/ 0 w 392"/>
                <a:gd name="T5" fmla="*/ 0 h 229"/>
                <a:gd name="T6" fmla="*/ 0 w 392"/>
                <a:gd name="T7" fmla="*/ 0 h 229"/>
                <a:gd name="T8" fmla="*/ 0 w 392"/>
                <a:gd name="T9" fmla="*/ 0 h 229"/>
                <a:gd name="T10" fmla="*/ 0 w 392"/>
                <a:gd name="T11" fmla="*/ 0 h 229"/>
                <a:gd name="T12" fmla="*/ 0 w 392"/>
                <a:gd name="T13" fmla="*/ 0 h 229"/>
                <a:gd name="T14" fmla="*/ 0 w 392"/>
                <a:gd name="T15" fmla="*/ 0 h 229"/>
                <a:gd name="T16" fmla="*/ 0 w 392"/>
                <a:gd name="T17" fmla="*/ 0 h 229"/>
                <a:gd name="T18" fmla="*/ 0 w 392"/>
                <a:gd name="T19" fmla="*/ 0 h 229"/>
                <a:gd name="T20" fmla="*/ 0 w 392"/>
                <a:gd name="T21" fmla="*/ 0 h 229"/>
                <a:gd name="T22" fmla="*/ 0 w 392"/>
                <a:gd name="T23" fmla="*/ 0 h 229"/>
                <a:gd name="T24" fmla="*/ 0 w 392"/>
                <a:gd name="T25" fmla="*/ 0 h 229"/>
                <a:gd name="T26" fmla="*/ 0 w 392"/>
                <a:gd name="T27" fmla="*/ 0 h 229"/>
                <a:gd name="T28" fmla="*/ 0 w 392"/>
                <a:gd name="T29" fmla="*/ 0 h 2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2"/>
                <a:gd name="T46" fmla="*/ 0 h 229"/>
                <a:gd name="T47" fmla="*/ 392 w 392"/>
                <a:gd name="T48" fmla="*/ 229 h 2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2" h="229">
                  <a:moveTo>
                    <a:pt x="93" y="139"/>
                  </a:moveTo>
                  <a:lnTo>
                    <a:pt x="75" y="133"/>
                  </a:lnTo>
                  <a:lnTo>
                    <a:pt x="37" y="112"/>
                  </a:lnTo>
                  <a:lnTo>
                    <a:pt x="18" y="96"/>
                  </a:lnTo>
                  <a:lnTo>
                    <a:pt x="0" y="69"/>
                  </a:lnTo>
                  <a:lnTo>
                    <a:pt x="0" y="24"/>
                  </a:lnTo>
                  <a:lnTo>
                    <a:pt x="18" y="6"/>
                  </a:lnTo>
                  <a:lnTo>
                    <a:pt x="37" y="1"/>
                  </a:lnTo>
                  <a:lnTo>
                    <a:pt x="75" y="0"/>
                  </a:lnTo>
                  <a:lnTo>
                    <a:pt x="112" y="10"/>
                  </a:lnTo>
                  <a:lnTo>
                    <a:pt x="148" y="31"/>
                  </a:lnTo>
                  <a:lnTo>
                    <a:pt x="205" y="68"/>
                  </a:lnTo>
                  <a:lnTo>
                    <a:pt x="391" y="229"/>
                  </a:lnTo>
                  <a:lnTo>
                    <a:pt x="391" y="73"/>
                  </a:lnTo>
                  <a:lnTo>
                    <a:pt x="392" y="73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23" name="Freeform 288">
              <a:extLst>
                <a:ext uri="{FF2B5EF4-FFF2-40B4-BE49-F238E27FC236}">
                  <a16:creationId xmlns:a16="http://schemas.microsoft.com/office/drawing/2014/main" id="{E9D7EB2B-9BD8-ED1A-1C6A-C618C5704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1386"/>
              <a:ext cx="44" cy="11"/>
            </a:xfrm>
            <a:custGeom>
              <a:avLst/>
              <a:gdLst>
                <a:gd name="T0" fmla="*/ 0 w 392"/>
                <a:gd name="T1" fmla="*/ 0 h 105"/>
                <a:gd name="T2" fmla="*/ 0 w 392"/>
                <a:gd name="T3" fmla="*/ 0 h 105"/>
                <a:gd name="T4" fmla="*/ 0 w 392"/>
                <a:gd name="T5" fmla="*/ 0 h 105"/>
                <a:gd name="T6" fmla="*/ 0 60000 65536"/>
                <a:gd name="T7" fmla="*/ 0 60000 65536"/>
                <a:gd name="T8" fmla="*/ 0 60000 65536"/>
                <a:gd name="T9" fmla="*/ 0 w 392"/>
                <a:gd name="T10" fmla="*/ 0 h 105"/>
                <a:gd name="T11" fmla="*/ 392 w 39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2" h="105">
                  <a:moveTo>
                    <a:pt x="0" y="0"/>
                  </a:moveTo>
                  <a:lnTo>
                    <a:pt x="391" y="105"/>
                  </a:lnTo>
                  <a:lnTo>
                    <a:pt x="392" y="105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24" name="Freeform 289">
              <a:extLst>
                <a:ext uri="{FF2B5EF4-FFF2-40B4-BE49-F238E27FC236}">
                  <a16:creationId xmlns:a16="http://schemas.microsoft.com/office/drawing/2014/main" id="{89428037-7664-6553-827A-DA137D32B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9" y="1391"/>
              <a:ext cx="29" cy="18"/>
            </a:xfrm>
            <a:custGeom>
              <a:avLst/>
              <a:gdLst>
                <a:gd name="T0" fmla="*/ 0 w 261"/>
                <a:gd name="T1" fmla="*/ 0 h 163"/>
                <a:gd name="T2" fmla="*/ 0 w 261"/>
                <a:gd name="T3" fmla="*/ 0 h 163"/>
                <a:gd name="T4" fmla="*/ 0 w 261"/>
                <a:gd name="T5" fmla="*/ 0 h 163"/>
                <a:gd name="T6" fmla="*/ 0 w 261"/>
                <a:gd name="T7" fmla="*/ 0 h 163"/>
                <a:gd name="T8" fmla="*/ 0 w 261"/>
                <a:gd name="T9" fmla="*/ 0 h 163"/>
                <a:gd name="T10" fmla="*/ 0 w 261"/>
                <a:gd name="T11" fmla="*/ 0 h 163"/>
                <a:gd name="T12" fmla="*/ 0 w 261"/>
                <a:gd name="T13" fmla="*/ 0 h 163"/>
                <a:gd name="T14" fmla="*/ 0 w 261"/>
                <a:gd name="T15" fmla="*/ 0 h 163"/>
                <a:gd name="T16" fmla="*/ 0 w 261"/>
                <a:gd name="T17" fmla="*/ 0 h 163"/>
                <a:gd name="T18" fmla="*/ 0 w 261"/>
                <a:gd name="T19" fmla="*/ 0 h 163"/>
                <a:gd name="T20" fmla="*/ 0 w 261"/>
                <a:gd name="T21" fmla="*/ 0 h 163"/>
                <a:gd name="T22" fmla="*/ 0 w 261"/>
                <a:gd name="T23" fmla="*/ 0 h 163"/>
                <a:gd name="T24" fmla="*/ 0 w 261"/>
                <a:gd name="T25" fmla="*/ 0 h 163"/>
                <a:gd name="T26" fmla="*/ 0 w 261"/>
                <a:gd name="T27" fmla="*/ 0 h 163"/>
                <a:gd name="T28" fmla="*/ 0 w 261"/>
                <a:gd name="T29" fmla="*/ 0 h 1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1"/>
                <a:gd name="T46" fmla="*/ 0 h 163"/>
                <a:gd name="T47" fmla="*/ 261 w 261"/>
                <a:gd name="T48" fmla="*/ 163 h 1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1" h="163">
                  <a:moveTo>
                    <a:pt x="56" y="0"/>
                  </a:moveTo>
                  <a:lnTo>
                    <a:pt x="18" y="12"/>
                  </a:lnTo>
                  <a:lnTo>
                    <a:pt x="0" y="30"/>
                  </a:lnTo>
                  <a:lnTo>
                    <a:pt x="0" y="63"/>
                  </a:lnTo>
                  <a:lnTo>
                    <a:pt x="18" y="90"/>
                  </a:lnTo>
                  <a:lnTo>
                    <a:pt x="56" y="123"/>
                  </a:lnTo>
                  <a:lnTo>
                    <a:pt x="112" y="149"/>
                  </a:lnTo>
                  <a:lnTo>
                    <a:pt x="150" y="159"/>
                  </a:lnTo>
                  <a:lnTo>
                    <a:pt x="205" y="163"/>
                  </a:lnTo>
                  <a:lnTo>
                    <a:pt x="242" y="151"/>
                  </a:lnTo>
                  <a:lnTo>
                    <a:pt x="261" y="133"/>
                  </a:lnTo>
                  <a:lnTo>
                    <a:pt x="261" y="99"/>
                  </a:lnTo>
                  <a:lnTo>
                    <a:pt x="242" y="73"/>
                  </a:lnTo>
                  <a:lnTo>
                    <a:pt x="205" y="40"/>
                  </a:lnTo>
                  <a:lnTo>
                    <a:pt x="206" y="4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25" name="Freeform 290">
              <a:extLst>
                <a:ext uri="{FF2B5EF4-FFF2-40B4-BE49-F238E27FC236}">
                  <a16:creationId xmlns:a16="http://schemas.microsoft.com/office/drawing/2014/main" id="{7D81E6E6-6016-3C6D-5B94-265936B7E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1205"/>
              <a:ext cx="360" cy="1"/>
            </a:xfrm>
            <a:custGeom>
              <a:avLst/>
              <a:gdLst>
                <a:gd name="T0" fmla="*/ 0 w 3239"/>
                <a:gd name="T1" fmla="*/ 0 h 1"/>
                <a:gd name="T2" fmla="*/ 0 w 3239"/>
                <a:gd name="T3" fmla="*/ 0 h 1"/>
                <a:gd name="T4" fmla="*/ 0 w 3239"/>
                <a:gd name="T5" fmla="*/ 0 h 1"/>
                <a:gd name="T6" fmla="*/ 0 60000 65536"/>
                <a:gd name="T7" fmla="*/ 0 60000 65536"/>
                <a:gd name="T8" fmla="*/ 0 60000 65536"/>
                <a:gd name="T9" fmla="*/ 0 w 3239"/>
                <a:gd name="T10" fmla="*/ 0 h 1"/>
                <a:gd name="T11" fmla="*/ 3239 w 3239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39" h="1">
                  <a:moveTo>
                    <a:pt x="3239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26" name="Freeform 291">
              <a:extLst>
                <a:ext uri="{FF2B5EF4-FFF2-40B4-BE49-F238E27FC236}">
                  <a16:creationId xmlns:a16="http://schemas.microsoft.com/office/drawing/2014/main" id="{5CB076E8-57E7-D6B9-16D3-C78E654B7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1265"/>
              <a:ext cx="252" cy="1"/>
            </a:xfrm>
            <a:custGeom>
              <a:avLst/>
              <a:gdLst>
                <a:gd name="T0" fmla="*/ 0 w 2262"/>
                <a:gd name="T1" fmla="*/ 0 h 1"/>
                <a:gd name="T2" fmla="*/ 0 w 2262"/>
                <a:gd name="T3" fmla="*/ 0 h 1"/>
                <a:gd name="T4" fmla="*/ 0 w 2262"/>
                <a:gd name="T5" fmla="*/ 0 h 1"/>
                <a:gd name="T6" fmla="*/ 0 60000 65536"/>
                <a:gd name="T7" fmla="*/ 0 60000 65536"/>
                <a:gd name="T8" fmla="*/ 0 60000 65536"/>
                <a:gd name="T9" fmla="*/ 0 w 2262"/>
                <a:gd name="T10" fmla="*/ 0 h 1"/>
                <a:gd name="T11" fmla="*/ 2262 w 226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2" h="1">
                  <a:moveTo>
                    <a:pt x="2262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27" name="Freeform 292">
              <a:extLst>
                <a:ext uri="{FF2B5EF4-FFF2-40B4-BE49-F238E27FC236}">
                  <a16:creationId xmlns:a16="http://schemas.microsoft.com/office/drawing/2014/main" id="{7DDC389F-98D0-5074-150B-08B616B16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" y="1140"/>
              <a:ext cx="1" cy="32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0 h 293"/>
                <a:gd name="T4" fmla="*/ 1 w 1"/>
                <a:gd name="T5" fmla="*/ 0 h 293"/>
                <a:gd name="T6" fmla="*/ 0 60000 65536"/>
                <a:gd name="T7" fmla="*/ 0 60000 65536"/>
                <a:gd name="T8" fmla="*/ 0 60000 65536"/>
                <a:gd name="T9" fmla="*/ 0 w 1"/>
                <a:gd name="T10" fmla="*/ 0 h 293"/>
                <a:gd name="T11" fmla="*/ 1 w 1"/>
                <a:gd name="T12" fmla="*/ 293 h 2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93">
                  <a:moveTo>
                    <a:pt x="0" y="293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28" name="Freeform 293">
              <a:extLst>
                <a:ext uri="{FF2B5EF4-FFF2-40B4-BE49-F238E27FC236}">
                  <a16:creationId xmlns:a16="http://schemas.microsoft.com/office/drawing/2014/main" id="{D177054E-DE32-472E-24CD-28BA7BA36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" y="1297"/>
              <a:ext cx="1" cy="3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0 h 293"/>
                <a:gd name="T4" fmla="*/ 1 w 1"/>
                <a:gd name="T5" fmla="*/ 0 h 293"/>
                <a:gd name="T6" fmla="*/ 0 60000 65536"/>
                <a:gd name="T7" fmla="*/ 0 60000 65536"/>
                <a:gd name="T8" fmla="*/ 0 60000 65536"/>
                <a:gd name="T9" fmla="*/ 0 w 1"/>
                <a:gd name="T10" fmla="*/ 0 h 293"/>
                <a:gd name="T11" fmla="*/ 1 w 1"/>
                <a:gd name="T12" fmla="*/ 293 h 2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93">
                  <a:moveTo>
                    <a:pt x="0" y="0"/>
                  </a:moveTo>
                  <a:lnTo>
                    <a:pt x="0" y="293"/>
                  </a:lnTo>
                  <a:lnTo>
                    <a:pt x="1" y="293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29" name="Freeform 294">
              <a:extLst>
                <a:ext uri="{FF2B5EF4-FFF2-40B4-BE49-F238E27FC236}">
                  <a16:creationId xmlns:a16="http://schemas.microsoft.com/office/drawing/2014/main" id="{5784886B-19D4-1F56-93F3-A17F1D928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1085"/>
              <a:ext cx="72" cy="150"/>
            </a:xfrm>
            <a:custGeom>
              <a:avLst/>
              <a:gdLst>
                <a:gd name="T0" fmla="*/ 0 w 645"/>
                <a:gd name="T1" fmla="*/ 0 h 1352"/>
                <a:gd name="T2" fmla="*/ 0 w 645"/>
                <a:gd name="T3" fmla="*/ 0 h 1352"/>
                <a:gd name="T4" fmla="*/ 0 w 645"/>
                <a:gd name="T5" fmla="*/ 0 h 1352"/>
                <a:gd name="T6" fmla="*/ 0 w 645"/>
                <a:gd name="T7" fmla="*/ 0 h 13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5"/>
                <a:gd name="T13" fmla="*/ 0 h 1352"/>
                <a:gd name="T14" fmla="*/ 645 w 645"/>
                <a:gd name="T15" fmla="*/ 1352 h 13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5" h="1352">
                  <a:moveTo>
                    <a:pt x="645" y="1352"/>
                  </a:moveTo>
                  <a:lnTo>
                    <a:pt x="0" y="1159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30" name="Freeform 295">
              <a:extLst>
                <a:ext uri="{FF2B5EF4-FFF2-40B4-BE49-F238E27FC236}">
                  <a16:creationId xmlns:a16="http://schemas.microsoft.com/office/drawing/2014/main" id="{B4BE2952-76F5-9B02-2849-A2D5CE1FD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1169"/>
              <a:ext cx="43" cy="23"/>
            </a:xfrm>
            <a:custGeom>
              <a:avLst/>
              <a:gdLst>
                <a:gd name="T0" fmla="*/ 0 w 390"/>
                <a:gd name="T1" fmla="*/ 0 h 200"/>
                <a:gd name="T2" fmla="*/ 0 w 390"/>
                <a:gd name="T3" fmla="*/ 0 h 200"/>
                <a:gd name="T4" fmla="*/ 0 w 390"/>
                <a:gd name="T5" fmla="*/ 0 h 200"/>
                <a:gd name="T6" fmla="*/ 0 w 390"/>
                <a:gd name="T7" fmla="*/ 0 h 200"/>
                <a:gd name="T8" fmla="*/ 0 w 390"/>
                <a:gd name="T9" fmla="*/ 0 h 200"/>
                <a:gd name="T10" fmla="*/ 0 w 390"/>
                <a:gd name="T11" fmla="*/ 0 h 200"/>
                <a:gd name="T12" fmla="*/ 0 w 390"/>
                <a:gd name="T13" fmla="*/ 0 h 200"/>
                <a:gd name="T14" fmla="*/ 0 w 390"/>
                <a:gd name="T15" fmla="*/ 0 h 200"/>
                <a:gd name="T16" fmla="*/ 0 w 390"/>
                <a:gd name="T17" fmla="*/ 0 h 200"/>
                <a:gd name="T18" fmla="*/ 0 w 390"/>
                <a:gd name="T19" fmla="*/ 0 h 200"/>
                <a:gd name="T20" fmla="*/ 0 w 390"/>
                <a:gd name="T21" fmla="*/ 0 h 200"/>
                <a:gd name="T22" fmla="*/ 0 w 390"/>
                <a:gd name="T23" fmla="*/ 0 h 200"/>
                <a:gd name="T24" fmla="*/ 0 w 390"/>
                <a:gd name="T25" fmla="*/ 0 h 200"/>
                <a:gd name="T26" fmla="*/ 0 w 390"/>
                <a:gd name="T27" fmla="*/ 0 h 200"/>
                <a:gd name="T28" fmla="*/ 0 w 390"/>
                <a:gd name="T29" fmla="*/ 0 h 200"/>
                <a:gd name="T30" fmla="*/ 0 w 390"/>
                <a:gd name="T31" fmla="*/ 0 h 200"/>
                <a:gd name="T32" fmla="*/ 0 w 390"/>
                <a:gd name="T33" fmla="*/ 0 h 200"/>
                <a:gd name="T34" fmla="*/ 0 w 390"/>
                <a:gd name="T35" fmla="*/ 0 h 2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0"/>
                <a:gd name="T55" fmla="*/ 0 h 200"/>
                <a:gd name="T56" fmla="*/ 390 w 390"/>
                <a:gd name="T57" fmla="*/ 200 h 2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0" h="200">
                  <a:moveTo>
                    <a:pt x="0" y="58"/>
                  </a:moveTo>
                  <a:lnTo>
                    <a:pt x="19" y="97"/>
                  </a:lnTo>
                  <a:lnTo>
                    <a:pt x="74" y="134"/>
                  </a:lnTo>
                  <a:lnTo>
                    <a:pt x="168" y="171"/>
                  </a:lnTo>
                  <a:lnTo>
                    <a:pt x="223" y="186"/>
                  </a:lnTo>
                  <a:lnTo>
                    <a:pt x="316" y="200"/>
                  </a:lnTo>
                  <a:lnTo>
                    <a:pt x="372" y="192"/>
                  </a:lnTo>
                  <a:lnTo>
                    <a:pt x="390" y="163"/>
                  </a:lnTo>
                  <a:lnTo>
                    <a:pt x="390" y="141"/>
                  </a:lnTo>
                  <a:lnTo>
                    <a:pt x="372" y="103"/>
                  </a:lnTo>
                  <a:lnTo>
                    <a:pt x="316" y="65"/>
                  </a:lnTo>
                  <a:lnTo>
                    <a:pt x="223" y="29"/>
                  </a:lnTo>
                  <a:lnTo>
                    <a:pt x="168" y="14"/>
                  </a:lnTo>
                  <a:lnTo>
                    <a:pt x="74" y="0"/>
                  </a:lnTo>
                  <a:lnTo>
                    <a:pt x="19" y="8"/>
                  </a:lnTo>
                  <a:lnTo>
                    <a:pt x="0" y="36"/>
                  </a:lnTo>
                  <a:lnTo>
                    <a:pt x="0" y="58"/>
                  </a:lnTo>
                  <a:lnTo>
                    <a:pt x="1" y="58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31" name="Freeform 296">
              <a:extLst>
                <a:ext uri="{FF2B5EF4-FFF2-40B4-BE49-F238E27FC236}">
                  <a16:creationId xmlns:a16="http://schemas.microsoft.com/office/drawing/2014/main" id="{C2031F2E-BC02-C87B-EFBC-0D0A43436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" y="1167"/>
              <a:ext cx="4" cy="3"/>
            </a:xfrm>
            <a:custGeom>
              <a:avLst/>
              <a:gdLst>
                <a:gd name="T0" fmla="*/ 0 w 36"/>
                <a:gd name="T1" fmla="*/ 0 h 22"/>
                <a:gd name="T2" fmla="*/ 0 w 36"/>
                <a:gd name="T3" fmla="*/ 0 h 22"/>
                <a:gd name="T4" fmla="*/ 0 w 36"/>
                <a:gd name="T5" fmla="*/ 0 h 22"/>
                <a:gd name="T6" fmla="*/ 0 w 36"/>
                <a:gd name="T7" fmla="*/ 0 h 22"/>
                <a:gd name="T8" fmla="*/ 0 w 36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2"/>
                <a:gd name="T17" fmla="*/ 36 w 3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2">
                  <a:moveTo>
                    <a:pt x="0" y="6"/>
                  </a:moveTo>
                  <a:lnTo>
                    <a:pt x="18" y="22"/>
                  </a:lnTo>
                  <a:lnTo>
                    <a:pt x="36" y="16"/>
                  </a:lnTo>
                  <a:lnTo>
                    <a:pt x="18" y="0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32" name="Freeform 297">
              <a:extLst>
                <a:ext uri="{FF2B5EF4-FFF2-40B4-BE49-F238E27FC236}">
                  <a16:creationId xmlns:a16="http://schemas.microsoft.com/office/drawing/2014/main" id="{FF7D9A93-9BC2-96E7-B602-7776BBF3F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1130"/>
              <a:ext cx="43" cy="26"/>
            </a:xfrm>
            <a:custGeom>
              <a:avLst/>
              <a:gdLst>
                <a:gd name="T0" fmla="*/ 0 w 390"/>
                <a:gd name="T1" fmla="*/ 0 h 231"/>
                <a:gd name="T2" fmla="*/ 0 w 390"/>
                <a:gd name="T3" fmla="*/ 0 h 231"/>
                <a:gd name="T4" fmla="*/ 0 w 390"/>
                <a:gd name="T5" fmla="*/ 0 h 231"/>
                <a:gd name="T6" fmla="*/ 0 w 390"/>
                <a:gd name="T7" fmla="*/ 0 h 231"/>
                <a:gd name="T8" fmla="*/ 0 w 390"/>
                <a:gd name="T9" fmla="*/ 0 h 231"/>
                <a:gd name="T10" fmla="*/ 0 w 390"/>
                <a:gd name="T11" fmla="*/ 0 h 231"/>
                <a:gd name="T12" fmla="*/ 0 w 390"/>
                <a:gd name="T13" fmla="*/ 0 h 231"/>
                <a:gd name="T14" fmla="*/ 0 w 390"/>
                <a:gd name="T15" fmla="*/ 0 h 231"/>
                <a:gd name="T16" fmla="*/ 0 w 390"/>
                <a:gd name="T17" fmla="*/ 0 h 231"/>
                <a:gd name="T18" fmla="*/ 0 w 390"/>
                <a:gd name="T19" fmla="*/ 0 h 231"/>
                <a:gd name="T20" fmla="*/ 0 w 390"/>
                <a:gd name="T21" fmla="*/ 0 h 231"/>
                <a:gd name="T22" fmla="*/ 0 w 390"/>
                <a:gd name="T23" fmla="*/ 0 h 231"/>
                <a:gd name="T24" fmla="*/ 0 w 390"/>
                <a:gd name="T25" fmla="*/ 0 h 231"/>
                <a:gd name="T26" fmla="*/ 0 w 390"/>
                <a:gd name="T27" fmla="*/ 0 h 231"/>
                <a:gd name="T28" fmla="*/ 0 w 390"/>
                <a:gd name="T29" fmla="*/ 0 h 231"/>
                <a:gd name="T30" fmla="*/ 0 w 390"/>
                <a:gd name="T31" fmla="*/ 0 h 2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90"/>
                <a:gd name="T49" fmla="*/ 0 h 231"/>
                <a:gd name="T50" fmla="*/ 390 w 390"/>
                <a:gd name="T51" fmla="*/ 231 h 2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90" h="231">
                  <a:moveTo>
                    <a:pt x="0" y="124"/>
                  </a:moveTo>
                  <a:lnTo>
                    <a:pt x="0" y="0"/>
                  </a:lnTo>
                  <a:lnTo>
                    <a:pt x="149" y="107"/>
                  </a:lnTo>
                  <a:lnTo>
                    <a:pt x="149" y="74"/>
                  </a:lnTo>
                  <a:lnTo>
                    <a:pt x="168" y="56"/>
                  </a:lnTo>
                  <a:lnTo>
                    <a:pt x="186" y="50"/>
                  </a:lnTo>
                  <a:lnTo>
                    <a:pt x="241" y="54"/>
                  </a:lnTo>
                  <a:lnTo>
                    <a:pt x="279" y="64"/>
                  </a:lnTo>
                  <a:lnTo>
                    <a:pt x="335" y="89"/>
                  </a:lnTo>
                  <a:lnTo>
                    <a:pt x="372" y="123"/>
                  </a:lnTo>
                  <a:lnTo>
                    <a:pt x="390" y="161"/>
                  </a:lnTo>
                  <a:lnTo>
                    <a:pt x="390" y="194"/>
                  </a:lnTo>
                  <a:lnTo>
                    <a:pt x="372" y="223"/>
                  </a:lnTo>
                  <a:lnTo>
                    <a:pt x="354" y="229"/>
                  </a:lnTo>
                  <a:lnTo>
                    <a:pt x="316" y="231"/>
                  </a:lnTo>
                  <a:lnTo>
                    <a:pt x="317" y="231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33" name="Freeform 298">
              <a:extLst>
                <a:ext uri="{FF2B5EF4-FFF2-40B4-BE49-F238E27FC236}">
                  <a16:creationId xmlns:a16="http://schemas.microsoft.com/office/drawing/2014/main" id="{470F7E01-EC7C-3007-A905-9C3412FA1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1106"/>
              <a:ext cx="43" cy="12"/>
            </a:xfrm>
            <a:custGeom>
              <a:avLst/>
              <a:gdLst>
                <a:gd name="T0" fmla="*/ 0 w 391"/>
                <a:gd name="T1" fmla="*/ 0 h 105"/>
                <a:gd name="T2" fmla="*/ 0 w 391"/>
                <a:gd name="T3" fmla="*/ 0 h 105"/>
                <a:gd name="T4" fmla="*/ 0 w 391"/>
                <a:gd name="T5" fmla="*/ 0 h 105"/>
                <a:gd name="T6" fmla="*/ 0 60000 65536"/>
                <a:gd name="T7" fmla="*/ 0 60000 65536"/>
                <a:gd name="T8" fmla="*/ 0 60000 65536"/>
                <a:gd name="T9" fmla="*/ 0 w 391"/>
                <a:gd name="T10" fmla="*/ 0 h 105"/>
                <a:gd name="T11" fmla="*/ 391 w 391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1" h="105">
                  <a:moveTo>
                    <a:pt x="0" y="0"/>
                  </a:moveTo>
                  <a:lnTo>
                    <a:pt x="390" y="105"/>
                  </a:lnTo>
                  <a:lnTo>
                    <a:pt x="391" y="105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34" name="Freeform 299">
              <a:extLst>
                <a:ext uri="{FF2B5EF4-FFF2-40B4-BE49-F238E27FC236}">
                  <a16:creationId xmlns:a16="http://schemas.microsoft.com/office/drawing/2014/main" id="{42B090FF-9502-C6F6-ACC6-DCD8C4D09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" y="1112"/>
              <a:ext cx="29" cy="18"/>
            </a:xfrm>
            <a:custGeom>
              <a:avLst/>
              <a:gdLst>
                <a:gd name="T0" fmla="*/ 0 w 260"/>
                <a:gd name="T1" fmla="*/ 0 h 162"/>
                <a:gd name="T2" fmla="*/ 0 w 260"/>
                <a:gd name="T3" fmla="*/ 0 h 162"/>
                <a:gd name="T4" fmla="*/ 0 w 260"/>
                <a:gd name="T5" fmla="*/ 0 h 162"/>
                <a:gd name="T6" fmla="*/ 0 w 260"/>
                <a:gd name="T7" fmla="*/ 0 h 162"/>
                <a:gd name="T8" fmla="*/ 0 w 260"/>
                <a:gd name="T9" fmla="*/ 0 h 162"/>
                <a:gd name="T10" fmla="*/ 0 w 260"/>
                <a:gd name="T11" fmla="*/ 0 h 162"/>
                <a:gd name="T12" fmla="*/ 0 w 260"/>
                <a:gd name="T13" fmla="*/ 0 h 162"/>
                <a:gd name="T14" fmla="*/ 0 w 260"/>
                <a:gd name="T15" fmla="*/ 0 h 162"/>
                <a:gd name="T16" fmla="*/ 0 w 260"/>
                <a:gd name="T17" fmla="*/ 0 h 162"/>
                <a:gd name="T18" fmla="*/ 0 w 260"/>
                <a:gd name="T19" fmla="*/ 0 h 162"/>
                <a:gd name="T20" fmla="*/ 0 w 260"/>
                <a:gd name="T21" fmla="*/ 0 h 162"/>
                <a:gd name="T22" fmla="*/ 0 w 260"/>
                <a:gd name="T23" fmla="*/ 0 h 162"/>
                <a:gd name="T24" fmla="*/ 0 w 260"/>
                <a:gd name="T25" fmla="*/ 0 h 162"/>
                <a:gd name="T26" fmla="*/ 0 w 260"/>
                <a:gd name="T27" fmla="*/ 0 h 162"/>
                <a:gd name="T28" fmla="*/ 0 w 260"/>
                <a:gd name="T29" fmla="*/ 0 h 1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0"/>
                <a:gd name="T46" fmla="*/ 0 h 162"/>
                <a:gd name="T47" fmla="*/ 260 w 260"/>
                <a:gd name="T48" fmla="*/ 162 h 16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0" h="162">
                  <a:moveTo>
                    <a:pt x="56" y="0"/>
                  </a:moveTo>
                  <a:lnTo>
                    <a:pt x="19" y="12"/>
                  </a:lnTo>
                  <a:lnTo>
                    <a:pt x="0" y="30"/>
                  </a:lnTo>
                  <a:lnTo>
                    <a:pt x="0" y="63"/>
                  </a:lnTo>
                  <a:lnTo>
                    <a:pt x="19" y="91"/>
                  </a:lnTo>
                  <a:lnTo>
                    <a:pt x="56" y="123"/>
                  </a:lnTo>
                  <a:lnTo>
                    <a:pt x="111" y="149"/>
                  </a:lnTo>
                  <a:lnTo>
                    <a:pt x="149" y="159"/>
                  </a:lnTo>
                  <a:lnTo>
                    <a:pt x="205" y="162"/>
                  </a:lnTo>
                  <a:lnTo>
                    <a:pt x="242" y="150"/>
                  </a:lnTo>
                  <a:lnTo>
                    <a:pt x="260" y="132"/>
                  </a:lnTo>
                  <a:lnTo>
                    <a:pt x="260" y="99"/>
                  </a:lnTo>
                  <a:lnTo>
                    <a:pt x="242" y="72"/>
                  </a:lnTo>
                  <a:lnTo>
                    <a:pt x="205" y="40"/>
                  </a:lnTo>
                  <a:lnTo>
                    <a:pt x="206" y="4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35" name="Freeform 300">
              <a:extLst>
                <a:ext uri="{FF2B5EF4-FFF2-40B4-BE49-F238E27FC236}">
                  <a16:creationId xmlns:a16="http://schemas.microsoft.com/office/drawing/2014/main" id="{A09970A8-9A80-F2D7-F221-998759230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" y="1205"/>
              <a:ext cx="1" cy="60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0 h 537"/>
                <a:gd name="T4" fmla="*/ 1 w 1"/>
                <a:gd name="T5" fmla="*/ 0 h 537"/>
                <a:gd name="T6" fmla="*/ 0 60000 65536"/>
                <a:gd name="T7" fmla="*/ 0 60000 65536"/>
                <a:gd name="T8" fmla="*/ 0 60000 65536"/>
                <a:gd name="T9" fmla="*/ 0 w 1"/>
                <a:gd name="T10" fmla="*/ 0 h 537"/>
                <a:gd name="T11" fmla="*/ 1 w 1"/>
                <a:gd name="T12" fmla="*/ 537 h 5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  <a:lnTo>
                    <a:pt x="1" y="537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36" name="Freeform 301">
              <a:extLst>
                <a:ext uri="{FF2B5EF4-FFF2-40B4-BE49-F238E27FC236}">
                  <a16:creationId xmlns:a16="http://schemas.microsoft.com/office/drawing/2014/main" id="{5C574702-09FE-A8E6-5F03-B949C24C4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172"/>
              <a:ext cx="11" cy="33"/>
            </a:xfrm>
            <a:custGeom>
              <a:avLst/>
              <a:gdLst>
                <a:gd name="T0" fmla="*/ 0 w 97"/>
                <a:gd name="T1" fmla="*/ 0 h 294"/>
                <a:gd name="T2" fmla="*/ 0 w 97"/>
                <a:gd name="T3" fmla="*/ 0 h 294"/>
                <a:gd name="T4" fmla="*/ 0 w 97"/>
                <a:gd name="T5" fmla="*/ 0 h 294"/>
                <a:gd name="T6" fmla="*/ 0 w 97"/>
                <a:gd name="T7" fmla="*/ 0 h 2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294"/>
                <a:gd name="T14" fmla="*/ 97 w 97"/>
                <a:gd name="T15" fmla="*/ 294 h 2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294">
                  <a:moveTo>
                    <a:pt x="0" y="0"/>
                  </a:moveTo>
                  <a:lnTo>
                    <a:pt x="97" y="0"/>
                  </a:lnTo>
                  <a:lnTo>
                    <a:pt x="48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37" name="Freeform 302">
              <a:extLst>
                <a:ext uri="{FF2B5EF4-FFF2-40B4-BE49-F238E27FC236}">
                  <a16:creationId xmlns:a16="http://schemas.microsoft.com/office/drawing/2014/main" id="{DBAE4A72-7E1E-0EBD-3141-1F63DA21A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172"/>
              <a:ext cx="11" cy="33"/>
            </a:xfrm>
            <a:custGeom>
              <a:avLst/>
              <a:gdLst>
                <a:gd name="T0" fmla="*/ 0 w 97"/>
                <a:gd name="T1" fmla="*/ 0 h 294"/>
                <a:gd name="T2" fmla="*/ 0 w 97"/>
                <a:gd name="T3" fmla="*/ 0 h 294"/>
                <a:gd name="T4" fmla="*/ 0 w 97"/>
                <a:gd name="T5" fmla="*/ 0 h 294"/>
                <a:gd name="T6" fmla="*/ 0 w 97"/>
                <a:gd name="T7" fmla="*/ 0 h 2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294"/>
                <a:gd name="T14" fmla="*/ 97 w 97"/>
                <a:gd name="T15" fmla="*/ 294 h 2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294">
                  <a:moveTo>
                    <a:pt x="0" y="0"/>
                  </a:moveTo>
                  <a:lnTo>
                    <a:pt x="97" y="0"/>
                  </a:lnTo>
                  <a:lnTo>
                    <a:pt x="48" y="29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38" name="Freeform 303">
              <a:extLst>
                <a:ext uri="{FF2B5EF4-FFF2-40B4-BE49-F238E27FC236}">
                  <a16:creationId xmlns:a16="http://schemas.microsoft.com/office/drawing/2014/main" id="{2CBCB651-EB37-104E-ECE2-EDD2E215B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265"/>
              <a:ext cx="11" cy="32"/>
            </a:xfrm>
            <a:custGeom>
              <a:avLst/>
              <a:gdLst>
                <a:gd name="T0" fmla="*/ 0 w 97"/>
                <a:gd name="T1" fmla="*/ 0 h 295"/>
                <a:gd name="T2" fmla="*/ 0 w 97"/>
                <a:gd name="T3" fmla="*/ 0 h 295"/>
                <a:gd name="T4" fmla="*/ 0 w 97"/>
                <a:gd name="T5" fmla="*/ 0 h 295"/>
                <a:gd name="T6" fmla="*/ 0 w 97"/>
                <a:gd name="T7" fmla="*/ 0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295"/>
                <a:gd name="T14" fmla="*/ 97 w 97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295">
                  <a:moveTo>
                    <a:pt x="0" y="295"/>
                  </a:moveTo>
                  <a:lnTo>
                    <a:pt x="97" y="295"/>
                  </a:lnTo>
                  <a:lnTo>
                    <a:pt x="48" y="0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39" name="Freeform 304">
              <a:extLst>
                <a:ext uri="{FF2B5EF4-FFF2-40B4-BE49-F238E27FC236}">
                  <a16:creationId xmlns:a16="http://schemas.microsoft.com/office/drawing/2014/main" id="{B1A7A08C-C998-745D-D78D-E092C287F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265"/>
              <a:ext cx="11" cy="32"/>
            </a:xfrm>
            <a:custGeom>
              <a:avLst/>
              <a:gdLst>
                <a:gd name="T0" fmla="*/ 0 w 97"/>
                <a:gd name="T1" fmla="*/ 0 h 295"/>
                <a:gd name="T2" fmla="*/ 0 w 97"/>
                <a:gd name="T3" fmla="*/ 0 h 295"/>
                <a:gd name="T4" fmla="*/ 0 w 97"/>
                <a:gd name="T5" fmla="*/ 0 h 295"/>
                <a:gd name="T6" fmla="*/ 0 w 97"/>
                <a:gd name="T7" fmla="*/ 0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295"/>
                <a:gd name="T14" fmla="*/ 97 w 97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295">
                  <a:moveTo>
                    <a:pt x="0" y="295"/>
                  </a:moveTo>
                  <a:lnTo>
                    <a:pt x="97" y="295"/>
                  </a:lnTo>
                  <a:lnTo>
                    <a:pt x="48" y="0"/>
                  </a:lnTo>
                  <a:lnTo>
                    <a:pt x="0" y="295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40" name="Freeform 305">
              <a:extLst>
                <a:ext uri="{FF2B5EF4-FFF2-40B4-BE49-F238E27FC236}">
                  <a16:creationId xmlns:a16="http://schemas.microsoft.com/office/drawing/2014/main" id="{966FB38C-CB84-B09F-AD80-E95C71D47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1265"/>
              <a:ext cx="252" cy="1"/>
            </a:xfrm>
            <a:custGeom>
              <a:avLst/>
              <a:gdLst>
                <a:gd name="T0" fmla="*/ 0 w 2262"/>
                <a:gd name="T1" fmla="*/ 0 h 1"/>
                <a:gd name="T2" fmla="*/ 0 w 2262"/>
                <a:gd name="T3" fmla="*/ 0 h 1"/>
                <a:gd name="T4" fmla="*/ 0 w 2262"/>
                <a:gd name="T5" fmla="*/ 0 h 1"/>
                <a:gd name="T6" fmla="*/ 0 60000 65536"/>
                <a:gd name="T7" fmla="*/ 0 60000 65536"/>
                <a:gd name="T8" fmla="*/ 0 60000 65536"/>
                <a:gd name="T9" fmla="*/ 0 w 2262"/>
                <a:gd name="T10" fmla="*/ 0 h 1"/>
                <a:gd name="T11" fmla="*/ 2262 w 226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2" h="1">
                  <a:moveTo>
                    <a:pt x="2262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41" name="Freeform 306">
              <a:extLst>
                <a:ext uri="{FF2B5EF4-FFF2-40B4-BE49-F238E27FC236}">
                  <a16:creationId xmlns:a16="http://schemas.microsoft.com/office/drawing/2014/main" id="{1F2F2AE9-18F0-3A9A-B628-F25CEAC3C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1433"/>
              <a:ext cx="230" cy="1"/>
            </a:xfrm>
            <a:custGeom>
              <a:avLst/>
              <a:gdLst>
                <a:gd name="T0" fmla="*/ 0 w 2067"/>
                <a:gd name="T1" fmla="*/ 0 h 1"/>
                <a:gd name="T2" fmla="*/ 0 w 2067"/>
                <a:gd name="T3" fmla="*/ 0 h 1"/>
                <a:gd name="T4" fmla="*/ 0 w 2067"/>
                <a:gd name="T5" fmla="*/ 0 h 1"/>
                <a:gd name="T6" fmla="*/ 0 60000 65536"/>
                <a:gd name="T7" fmla="*/ 0 60000 65536"/>
                <a:gd name="T8" fmla="*/ 0 60000 65536"/>
                <a:gd name="T9" fmla="*/ 0 w 2067"/>
                <a:gd name="T10" fmla="*/ 0 h 1"/>
                <a:gd name="T11" fmla="*/ 2067 w 206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7" h="1">
                  <a:moveTo>
                    <a:pt x="2067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42" name="Freeform 307">
              <a:extLst>
                <a:ext uri="{FF2B5EF4-FFF2-40B4-BE49-F238E27FC236}">
                  <a16:creationId xmlns:a16="http://schemas.microsoft.com/office/drawing/2014/main" id="{3DECE0F8-D19F-BF4B-05E7-090C6421D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" y="1297"/>
              <a:ext cx="1" cy="104"/>
            </a:xfrm>
            <a:custGeom>
              <a:avLst/>
              <a:gdLst>
                <a:gd name="T0" fmla="*/ 0 w 1"/>
                <a:gd name="T1" fmla="*/ 0 h 929"/>
                <a:gd name="T2" fmla="*/ 0 w 1"/>
                <a:gd name="T3" fmla="*/ 0 h 929"/>
                <a:gd name="T4" fmla="*/ 1 w 1"/>
                <a:gd name="T5" fmla="*/ 0 h 929"/>
                <a:gd name="T6" fmla="*/ 0 60000 65536"/>
                <a:gd name="T7" fmla="*/ 0 60000 65536"/>
                <a:gd name="T8" fmla="*/ 0 60000 65536"/>
                <a:gd name="T9" fmla="*/ 0 w 1"/>
                <a:gd name="T10" fmla="*/ 0 h 929"/>
                <a:gd name="T11" fmla="*/ 1 w 1"/>
                <a:gd name="T12" fmla="*/ 929 h 9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929">
                  <a:moveTo>
                    <a:pt x="0" y="0"/>
                  </a:moveTo>
                  <a:lnTo>
                    <a:pt x="0" y="929"/>
                  </a:lnTo>
                  <a:lnTo>
                    <a:pt x="1" y="929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43" name="Freeform 308">
              <a:extLst>
                <a:ext uri="{FF2B5EF4-FFF2-40B4-BE49-F238E27FC236}">
                  <a16:creationId xmlns:a16="http://schemas.microsoft.com/office/drawing/2014/main" id="{5EDE1348-8C8C-753A-A0F9-1570F024A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265"/>
              <a:ext cx="11" cy="32"/>
            </a:xfrm>
            <a:custGeom>
              <a:avLst/>
              <a:gdLst>
                <a:gd name="T0" fmla="*/ 0 w 97"/>
                <a:gd name="T1" fmla="*/ 0 h 295"/>
                <a:gd name="T2" fmla="*/ 0 w 97"/>
                <a:gd name="T3" fmla="*/ 0 h 295"/>
                <a:gd name="T4" fmla="*/ 0 w 97"/>
                <a:gd name="T5" fmla="*/ 0 h 295"/>
                <a:gd name="T6" fmla="*/ 0 w 97"/>
                <a:gd name="T7" fmla="*/ 0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295"/>
                <a:gd name="T14" fmla="*/ 97 w 97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295">
                  <a:moveTo>
                    <a:pt x="0" y="295"/>
                  </a:moveTo>
                  <a:lnTo>
                    <a:pt x="97" y="295"/>
                  </a:lnTo>
                  <a:lnTo>
                    <a:pt x="48" y="0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44" name="Freeform 309">
              <a:extLst>
                <a:ext uri="{FF2B5EF4-FFF2-40B4-BE49-F238E27FC236}">
                  <a16:creationId xmlns:a16="http://schemas.microsoft.com/office/drawing/2014/main" id="{DF918804-AEB0-BBFB-23DF-5C870773F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265"/>
              <a:ext cx="11" cy="32"/>
            </a:xfrm>
            <a:custGeom>
              <a:avLst/>
              <a:gdLst>
                <a:gd name="T0" fmla="*/ 0 w 97"/>
                <a:gd name="T1" fmla="*/ 0 h 295"/>
                <a:gd name="T2" fmla="*/ 0 w 97"/>
                <a:gd name="T3" fmla="*/ 0 h 295"/>
                <a:gd name="T4" fmla="*/ 0 w 97"/>
                <a:gd name="T5" fmla="*/ 0 h 295"/>
                <a:gd name="T6" fmla="*/ 0 w 97"/>
                <a:gd name="T7" fmla="*/ 0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295"/>
                <a:gd name="T14" fmla="*/ 97 w 97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295">
                  <a:moveTo>
                    <a:pt x="0" y="295"/>
                  </a:moveTo>
                  <a:lnTo>
                    <a:pt x="97" y="295"/>
                  </a:lnTo>
                  <a:lnTo>
                    <a:pt x="48" y="0"/>
                  </a:lnTo>
                  <a:lnTo>
                    <a:pt x="0" y="295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45" name="Freeform 310">
              <a:extLst>
                <a:ext uri="{FF2B5EF4-FFF2-40B4-BE49-F238E27FC236}">
                  <a16:creationId xmlns:a16="http://schemas.microsoft.com/office/drawing/2014/main" id="{D0D9EEDE-F5AF-0671-50DC-67FAA2FF5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401"/>
              <a:ext cx="11" cy="32"/>
            </a:xfrm>
            <a:custGeom>
              <a:avLst/>
              <a:gdLst>
                <a:gd name="T0" fmla="*/ 0 w 97"/>
                <a:gd name="T1" fmla="*/ 0 h 293"/>
                <a:gd name="T2" fmla="*/ 0 w 97"/>
                <a:gd name="T3" fmla="*/ 0 h 293"/>
                <a:gd name="T4" fmla="*/ 0 w 97"/>
                <a:gd name="T5" fmla="*/ 0 h 293"/>
                <a:gd name="T6" fmla="*/ 0 w 97"/>
                <a:gd name="T7" fmla="*/ 0 h 2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293"/>
                <a:gd name="T14" fmla="*/ 97 w 97"/>
                <a:gd name="T15" fmla="*/ 293 h 2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293">
                  <a:moveTo>
                    <a:pt x="0" y="0"/>
                  </a:moveTo>
                  <a:lnTo>
                    <a:pt x="97" y="0"/>
                  </a:lnTo>
                  <a:lnTo>
                    <a:pt x="48" y="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46" name="Freeform 311">
              <a:extLst>
                <a:ext uri="{FF2B5EF4-FFF2-40B4-BE49-F238E27FC236}">
                  <a16:creationId xmlns:a16="http://schemas.microsoft.com/office/drawing/2014/main" id="{0885F849-F258-C584-6102-7F19F9247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401"/>
              <a:ext cx="11" cy="32"/>
            </a:xfrm>
            <a:custGeom>
              <a:avLst/>
              <a:gdLst>
                <a:gd name="T0" fmla="*/ 0 w 97"/>
                <a:gd name="T1" fmla="*/ 0 h 293"/>
                <a:gd name="T2" fmla="*/ 0 w 97"/>
                <a:gd name="T3" fmla="*/ 0 h 293"/>
                <a:gd name="T4" fmla="*/ 0 w 97"/>
                <a:gd name="T5" fmla="*/ 0 h 293"/>
                <a:gd name="T6" fmla="*/ 0 w 97"/>
                <a:gd name="T7" fmla="*/ 0 h 2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293"/>
                <a:gd name="T14" fmla="*/ 97 w 97"/>
                <a:gd name="T15" fmla="*/ 293 h 2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293">
                  <a:moveTo>
                    <a:pt x="0" y="0"/>
                  </a:moveTo>
                  <a:lnTo>
                    <a:pt x="97" y="0"/>
                  </a:lnTo>
                  <a:lnTo>
                    <a:pt x="48" y="293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47" name="Freeform 312">
              <a:extLst>
                <a:ext uri="{FF2B5EF4-FFF2-40B4-BE49-F238E27FC236}">
                  <a16:creationId xmlns:a16="http://schemas.microsoft.com/office/drawing/2014/main" id="{8BA9AE9F-D317-E1C1-97A0-CE469DE59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3" y="1370"/>
              <a:ext cx="43" cy="22"/>
            </a:xfrm>
            <a:custGeom>
              <a:avLst/>
              <a:gdLst>
                <a:gd name="T0" fmla="*/ 0 w 391"/>
                <a:gd name="T1" fmla="*/ 0 h 198"/>
                <a:gd name="T2" fmla="*/ 0 w 391"/>
                <a:gd name="T3" fmla="*/ 0 h 198"/>
                <a:gd name="T4" fmla="*/ 0 w 391"/>
                <a:gd name="T5" fmla="*/ 0 h 198"/>
                <a:gd name="T6" fmla="*/ 0 w 391"/>
                <a:gd name="T7" fmla="*/ 0 h 198"/>
                <a:gd name="T8" fmla="*/ 0 w 391"/>
                <a:gd name="T9" fmla="*/ 0 h 198"/>
                <a:gd name="T10" fmla="*/ 0 w 391"/>
                <a:gd name="T11" fmla="*/ 0 h 198"/>
                <a:gd name="T12" fmla="*/ 0 w 391"/>
                <a:gd name="T13" fmla="*/ 0 h 198"/>
                <a:gd name="T14" fmla="*/ 0 w 391"/>
                <a:gd name="T15" fmla="*/ 0 h 198"/>
                <a:gd name="T16" fmla="*/ 0 w 391"/>
                <a:gd name="T17" fmla="*/ 0 h 198"/>
                <a:gd name="T18" fmla="*/ 0 w 391"/>
                <a:gd name="T19" fmla="*/ 0 h 198"/>
                <a:gd name="T20" fmla="*/ 0 w 391"/>
                <a:gd name="T21" fmla="*/ 0 h 198"/>
                <a:gd name="T22" fmla="*/ 0 w 391"/>
                <a:gd name="T23" fmla="*/ 0 h 198"/>
                <a:gd name="T24" fmla="*/ 0 w 391"/>
                <a:gd name="T25" fmla="*/ 0 h 198"/>
                <a:gd name="T26" fmla="*/ 0 w 391"/>
                <a:gd name="T27" fmla="*/ 0 h 198"/>
                <a:gd name="T28" fmla="*/ 0 w 391"/>
                <a:gd name="T29" fmla="*/ 0 h 198"/>
                <a:gd name="T30" fmla="*/ 0 w 391"/>
                <a:gd name="T31" fmla="*/ 0 h 198"/>
                <a:gd name="T32" fmla="*/ 0 w 391"/>
                <a:gd name="T33" fmla="*/ 0 h 198"/>
                <a:gd name="T34" fmla="*/ 0 w 391"/>
                <a:gd name="T35" fmla="*/ 0 h 1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1"/>
                <a:gd name="T55" fmla="*/ 0 h 198"/>
                <a:gd name="T56" fmla="*/ 391 w 391"/>
                <a:gd name="T57" fmla="*/ 198 h 1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1" h="198">
                  <a:moveTo>
                    <a:pt x="0" y="57"/>
                  </a:moveTo>
                  <a:lnTo>
                    <a:pt x="19" y="96"/>
                  </a:lnTo>
                  <a:lnTo>
                    <a:pt x="74" y="133"/>
                  </a:lnTo>
                  <a:lnTo>
                    <a:pt x="167" y="169"/>
                  </a:lnTo>
                  <a:lnTo>
                    <a:pt x="224" y="185"/>
                  </a:lnTo>
                  <a:lnTo>
                    <a:pt x="316" y="198"/>
                  </a:lnTo>
                  <a:lnTo>
                    <a:pt x="372" y="190"/>
                  </a:lnTo>
                  <a:lnTo>
                    <a:pt x="391" y="163"/>
                  </a:lnTo>
                  <a:lnTo>
                    <a:pt x="391" y="140"/>
                  </a:lnTo>
                  <a:lnTo>
                    <a:pt x="372" y="101"/>
                  </a:lnTo>
                  <a:lnTo>
                    <a:pt x="316" y="64"/>
                  </a:lnTo>
                  <a:lnTo>
                    <a:pt x="224" y="28"/>
                  </a:lnTo>
                  <a:lnTo>
                    <a:pt x="167" y="13"/>
                  </a:lnTo>
                  <a:lnTo>
                    <a:pt x="74" y="0"/>
                  </a:lnTo>
                  <a:lnTo>
                    <a:pt x="19" y="6"/>
                  </a:lnTo>
                  <a:lnTo>
                    <a:pt x="0" y="35"/>
                  </a:lnTo>
                  <a:lnTo>
                    <a:pt x="0" y="57"/>
                  </a:lnTo>
                  <a:lnTo>
                    <a:pt x="1" y="57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48" name="Freeform 313">
              <a:extLst>
                <a:ext uri="{FF2B5EF4-FFF2-40B4-BE49-F238E27FC236}">
                  <a16:creationId xmlns:a16="http://schemas.microsoft.com/office/drawing/2014/main" id="{67857B77-DB77-2E4B-23D7-36BE244A1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" y="1367"/>
              <a:ext cx="4" cy="3"/>
            </a:xfrm>
            <a:custGeom>
              <a:avLst/>
              <a:gdLst>
                <a:gd name="T0" fmla="*/ 0 w 37"/>
                <a:gd name="T1" fmla="*/ 0 h 22"/>
                <a:gd name="T2" fmla="*/ 0 w 37"/>
                <a:gd name="T3" fmla="*/ 0 h 22"/>
                <a:gd name="T4" fmla="*/ 0 w 37"/>
                <a:gd name="T5" fmla="*/ 0 h 22"/>
                <a:gd name="T6" fmla="*/ 0 w 37"/>
                <a:gd name="T7" fmla="*/ 0 h 22"/>
                <a:gd name="T8" fmla="*/ 0 w 37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22"/>
                <a:gd name="T17" fmla="*/ 37 w 37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22">
                  <a:moveTo>
                    <a:pt x="0" y="5"/>
                  </a:moveTo>
                  <a:lnTo>
                    <a:pt x="18" y="22"/>
                  </a:lnTo>
                  <a:lnTo>
                    <a:pt x="37" y="15"/>
                  </a:lnTo>
                  <a:lnTo>
                    <a:pt x="18" y="0"/>
                  </a:lnTo>
                  <a:lnTo>
                    <a:pt x="20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49" name="Freeform 314">
              <a:extLst>
                <a:ext uri="{FF2B5EF4-FFF2-40B4-BE49-F238E27FC236}">
                  <a16:creationId xmlns:a16="http://schemas.microsoft.com/office/drawing/2014/main" id="{EE797C16-F985-8E22-E36A-781CE5689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3" y="1332"/>
              <a:ext cx="43" cy="24"/>
            </a:xfrm>
            <a:custGeom>
              <a:avLst/>
              <a:gdLst>
                <a:gd name="T0" fmla="*/ 0 w 391"/>
                <a:gd name="T1" fmla="*/ 0 h 215"/>
                <a:gd name="T2" fmla="*/ 0 w 391"/>
                <a:gd name="T3" fmla="*/ 0 h 215"/>
                <a:gd name="T4" fmla="*/ 0 w 391"/>
                <a:gd name="T5" fmla="*/ 0 h 215"/>
                <a:gd name="T6" fmla="*/ 0 w 391"/>
                <a:gd name="T7" fmla="*/ 0 h 215"/>
                <a:gd name="T8" fmla="*/ 0 w 391"/>
                <a:gd name="T9" fmla="*/ 0 h 215"/>
                <a:gd name="T10" fmla="*/ 0 w 391"/>
                <a:gd name="T11" fmla="*/ 0 h 215"/>
                <a:gd name="T12" fmla="*/ 0 w 391"/>
                <a:gd name="T13" fmla="*/ 0 h 215"/>
                <a:gd name="T14" fmla="*/ 0 w 391"/>
                <a:gd name="T15" fmla="*/ 0 h 215"/>
                <a:gd name="T16" fmla="*/ 0 w 391"/>
                <a:gd name="T17" fmla="*/ 0 h 215"/>
                <a:gd name="T18" fmla="*/ 0 w 391"/>
                <a:gd name="T19" fmla="*/ 0 h 215"/>
                <a:gd name="T20" fmla="*/ 0 w 391"/>
                <a:gd name="T21" fmla="*/ 0 h 215"/>
                <a:gd name="T22" fmla="*/ 0 w 391"/>
                <a:gd name="T23" fmla="*/ 0 h 215"/>
                <a:gd name="T24" fmla="*/ 0 w 391"/>
                <a:gd name="T25" fmla="*/ 0 h 215"/>
                <a:gd name="T26" fmla="*/ 0 w 391"/>
                <a:gd name="T27" fmla="*/ 0 h 215"/>
                <a:gd name="T28" fmla="*/ 0 w 391"/>
                <a:gd name="T29" fmla="*/ 0 h 215"/>
                <a:gd name="T30" fmla="*/ 0 w 391"/>
                <a:gd name="T31" fmla="*/ 0 h 215"/>
                <a:gd name="T32" fmla="*/ 0 w 391"/>
                <a:gd name="T33" fmla="*/ 0 h 215"/>
                <a:gd name="T34" fmla="*/ 0 w 391"/>
                <a:gd name="T35" fmla="*/ 0 h 215"/>
                <a:gd name="T36" fmla="*/ 0 w 391"/>
                <a:gd name="T37" fmla="*/ 0 h 215"/>
                <a:gd name="T38" fmla="*/ 0 w 391"/>
                <a:gd name="T39" fmla="*/ 0 h 215"/>
                <a:gd name="T40" fmla="*/ 0 w 391"/>
                <a:gd name="T41" fmla="*/ 0 h 215"/>
                <a:gd name="T42" fmla="*/ 0 w 391"/>
                <a:gd name="T43" fmla="*/ 0 h 215"/>
                <a:gd name="T44" fmla="*/ 0 w 391"/>
                <a:gd name="T45" fmla="*/ 0 h 215"/>
                <a:gd name="T46" fmla="*/ 0 w 391"/>
                <a:gd name="T47" fmla="*/ 0 h 215"/>
                <a:gd name="T48" fmla="*/ 0 w 391"/>
                <a:gd name="T49" fmla="*/ 0 h 215"/>
                <a:gd name="T50" fmla="*/ 0 w 391"/>
                <a:gd name="T51" fmla="*/ 0 h 215"/>
                <a:gd name="T52" fmla="*/ 0 w 391"/>
                <a:gd name="T53" fmla="*/ 0 h 215"/>
                <a:gd name="T54" fmla="*/ 0 w 391"/>
                <a:gd name="T55" fmla="*/ 0 h 215"/>
                <a:gd name="T56" fmla="*/ 0 w 391"/>
                <a:gd name="T57" fmla="*/ 0 h 215"/>
                <a:gd name="T58" fmla="*/ 0 w 391"/>
                <a:gd name="T59" fmla="*/ 0 h 21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91"/>
                <a:gd name="T91" fmla="*/ 0 h 215"/>
                <a:gd name="T92" fmla="*/ 391 w 391"/>
                <a:gd name="T93" fmla="*/ 215 h 21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91" h="215">
                  <a:moveTo>
                    <a:pt x="0" y="74"/>
                  </a:moveTo>
                  <a:lnTo>
                    <a:pt x="19" y="113"/>
                  </a:lnTo>
                  <a:lnTo>
                    <a:pt x="56" y="134"/>
                  </a:lnTo>
                  <a:lnTo>
                    <a:pt x="92" y="144"/>
                  </a:lnTo>
                  <a:lnTo>
                    <a:pt x="130" y="142"/>
                  </a:lnTo>
                  <a:lnTo>
                    <a:pt x="149" y="126"/>
                  </a:lnTo>
                  <a:lnTo>
                    <a:pt x="167" y="86"/>
                  </a:lnTo>
                  <a:lnTo>
                    <a:pt x="186" y="58"/>
                  </a:lnTo>
                  <a:lnTo>
                    <a:pt x="224" y="44"/>
                  </a:lnTo>
                  <a:lnTo>
                    <a:pt x="260" y="43"/>
                  </a:lnTo>
                  <a:lnTo>
                    <a:pt x="316" y="59"/>
                  </a:lnTo>
                  <a:lnTo>
                    <a:pt x="354" y="80"/>
                  </a:lnTo>
                  <a:lnTo>
                    <a:pt x="372" y="96"/>
                  </a:lnTo>
                  <a:lnTo>
                    <a:pt x="391" y="135"/>
                  </a:lnTo>
                  <a:lnTo>
                    <a:pt x="391" y="179"/>
                  </a:lnTo>
                  <a:lnTo>
                    <a:pt x="372" y="207"/>
                  </a:lnTo>
                  <a:lnTo>
                    <a:pt x="354" y="214"/>
                  </a:lnTo>
                  <a:lnTo>
                    <a:pt x="316" y="215"/>
                  </a:lnTo>
                  <a:lnTo>
                    <a:pt x="260" y="200"/>
                  </a:lnTo>
                  <a:lnTo>
                    <a:pt x="224" y="179"/>
                  </a:lnTo>
                  <a:lnTo>
                    <a:pt x="186" y="147"/>
                  </a:lnTo>
                  <a:lnTo>
                    <a:pt x="167" y="108"/>
                  </a:lnTo>
                  <a:lnTo>
                    <a:pt x="149" y="59"/>
                  </a:lnTo>
                  <a:lnTo>
                    <a:pt x="130" y="31"/>
                  </a:lnTo>
                  <a:lnTo>
                    <a:pt x="92" y="10"/>
                  </a:lnTo>
                  <a:lnTo>
                    <a:pt x="56" y="0"/>
                  </a:lnTo>
                  <a:lnTo>
                    <a:pt x="19" y="1"/>
                  </a:lnTo>
                  <a:lnTo>
                    <a:pt x="0" y="30"/>
                  </a:lnTo>
                  <a:lnTo>
                    <a:pt x="0" y="74"/>
                  </a:lnTo>
                  <a:lnTo>
                    <a:pt x="1" y="74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50" name="Freeform 315">
              <a:extLst>
                <a:ext uri="{FF2B5EF4-FFF2-40B4-BE49-F238E27FC236}">
                  <a16:creationId xmlns:a16="http://schemas.microsoft.com/office/drawing/2014/main" id="{8069C990-A2A4-80CB-2849-65832510F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3" y="1306"/>
              <a:ext cx="43" cy="12"/>
            </a:xfrm>
            <a:custGeom>
              <a:avLst/>
              <a:gdLst>
                <a:gd name="T0" fmla="*/ 0 w 392"/>
                <a:gd name="T1" fmla="*/ 0 h 105"/>
                <a:gd name="T2" fmla="*/ 0 w 392"/>
                <a:gd name="T3" fmla="*/ 0 h 105"/>
                <a:gd name="T4" fmla="*/ 0 w 392"/>
                <a:gd name="T5" fmla="*/ 0 h 105"/>
                <a:gd name="T6" fmla="*/ 0 60000 65536"/>
                <a:gd name="T7" fmla="*/ 0 60000 65536"/>
                <a:gd name="T8" fmla="*/ 0 60000 65536"/>
                <a:gd name="T9" fmla="*/ 0 w 392"/>
                <a:gd name="T10" fmla="*/ 0 h 105"/>
                <a:gd name="T11" fmla="*/ 392 w 39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2" h="105">
                  <a:moveTo>
                    <a:pt x="0" y="0"/>
                  </a:moveTo>
                  <a:lnTo>
                    <a:pt x="391" y="105"/>
                  </a:lnTo>
                  <a:lnTo>
                    <a:pt x="392" y="105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51" name="Freeform 316">
              <a:extLst>
                <a:ext uri="{FF2B5EF4-FFF2-40B4-BE49-F238E27FC236}">
                  <a16:creationId xmlns:a16="http://schemas.microsoft.com/office/drawing/2014/main" id="{AF811604-7A65-5F34-9327-AA1DCFB03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" y="1312"/>
              <a:ext cx="29" cy="18"/>
            </a:xfrm>
            <a:custGeom>
              <a:avLst/>
              <a:gdLst>
                <a:gd name="T0" fmla="*/ 0 w 261"/>
                <a:gd name="T1" fmla="*/ 0 h 162"/>
                <a:gd name="T2" fmla="*/ 0 w 261"/>
                <a:gd name="T3" fmla="*/ 0 h 162"/>
                <a:gd name="T4" fmla="*/ 0 w 261"/>
                <a:gd name="T5" fmla="*/ 0 h 162"/>
                <a:gd name="T6" fmla="*/ 0 w 261"/>
                <a:gd name="T7" fmla="*/ 0 h 162"/>
                <a:gd name="T8" fmla="*/ 0 w 261"/>
                <a:gd name="T9" fmla="*/ 0 h 162"/>
                <a:gd name="T10" fmla="*/ 0 w 261"/>
                <a:gd name="T11" fmla="*/ 0 h 162"/>
                <a:gd name="T12" fmla="*/ 0 w 261"/>
                <a:gd name="T13" fmla="*/ 0 h 162"/>
                <a:gd name="T14" fmla="*/ 0 w 261"/>
                <a:gd name="T15" fmla="*/ 0 h 162"/>
                <a:gd name="T16" fmla="*/ 0 w 261"/>
                <a:gd name="T17" fmla="*/ 0 h 162"/>
                <a:gd name="T18" fmla="*/ 0 w 261"/>
                <a:gd name="T19" fmla="*/ 0 h 162"/>
                <a:gd name="T20" fmla="*/ 0 w 261"/>
                <a:gd name="T21" fmla="*/ 0 h 162"/>
                <a:gd name="T22" fmla="*/ 0 w 261"/>
                <a:gd name="T23" fmla="*/ 0 h 162"/>
                <a:gd name="T24" fmla="*/ 0 w 261"/>
                <a:gd name="T25" fmla="*/ 0 h 162"/>
                <a:gd name="T26" fmla="*/ 0 w 261"/>
                <a:gd name="T27" fmla="*/ 0 h 162"/>
                <a:gd name="T28" fmla="*/ 0 w 261"/>
                <a:gd name="T29" fmla="*/ 0 h 1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1"/>
                <a:gd name="T46" fmla="*/ 0 h 162"/>
                <a:gd name="T47" fmla="*/ 261 w 261"/>
                <a:gd name="T48" fmla="*/ 162 h 16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1" h="162">
                  <a:moveTo>
                    <a:pt x="56" y="0"/>
                  </a:moveTo>
                  <a:lnTo>
                    <a:pt x="19" y="12"/>
                  </a:lnTo>
                  <a:lnTo>
                    <a:pt x="0" y="30"/>
                  </a:lnTo>
                  <a:lnTo>
                    <a:pt x="0" y="63"/>
                  </a:lnTo>
                  <a:lnTo>
                    <a:pt x="19" y="90"/>
                  </a:lnTo>
                  <a:lnTo>
                    <a:pt x="56" y="122"/>
                  </a:lnTo>
                  <a:lnTo>
                    <a:pt x="111" y="149"/>
                  </a:lnTo>
                  <a:lnTo>
                    <a:pt x="149" y="159"/>
                  </a:lnTo>
                  <a:lnTo>
                    <a:pt x="205" y="162"/>
                  </a:lnTo>
                  <a:lnTo>
                    <a:pt x="242" y="150"/>
                  </a:lnTo>
                  <a:lnTo>
                    <a:pt x="261" y="132"/>
                  </a:lnTo>
                  <a:lnTo>
                    <a:pt x="261" y="99"/>
                  </a:lnTo>
                  <a:lnTo>
                    <a:pt x="242" y="71"/>
                  </a:lnTo>
                  <a:lnTo>
                    <a:pt x="205" y="39"/>
                  </a:lnTo>
                  <a:lnTo>
                    <a:pt x="206" y="39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52" name="Freeform 317">
              <a:extLst>
                <a:ext uri="{FF2B5EF4-FFF2-40B4-BE49-F238E27FC236}">
                  <a16:creationId xmlns:a16="http://schemas.microsoft.com/office/drawing/2014/main" id="{D68F85EB-FCCB-C40C-1518-D992EC907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1433"/>
              <a:ext cx="230" cy="1"/>
            </a:xfrm>
            <a:custGeom>
              <a:avLst/>
              <a:gdLst>
                <a:gd name="T0" fmla="*/ 0 w 2067"/>
                <a:gd name="T1" fmla="*/ 0 h 1"/>
                <a:gd name="T2" fmla="*/ 0 w 2067"/>
                <a:gd name="T3" fmla="*/ 0 h 1"/>
                <a:gd name="T4" fmla="*/ 0 w 2067"/>
                <a:gd name="T5" fmla="*/ 0 h 1"/>
                <a:gd name="T6" fmla="*/ 0 60000 65536"/>
                <a:gd name="T7" fmla="*/ 0 60000 65536"/>
                <a:gd name="T8" fmla="*/ 0 60000 65536"/>
                <a:gd name="T9" fmla="*/ 0 w 2067"/>
                <a:gd name="T10" fmla="*/ 0 h 1"/>
                <a:gd name="T11" fmla="*/ 2067 w 206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7" h="1">
                  <a:moveTo>
                    <a:pt x="2067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53" name="Freeform 318">
              <a:extLst>
                <a:ext uri="{FF2B5EF4-FFF2-40B4-BE49-F238E27FC236}">
                  <a16:creationId xmlns:a16="http://schemas.microsoft.com/office/drawing/2014/main" id="{AE67E06B-B81A-C044-6B94-D5CB384CB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1466"/>
              <a:ext cx="143" cy="1"/>
            </a:xfrm>
            <a:custGeom>
              <a:avLst/>
              <a:gdLst>
                <a:gd name="T0" fmla="*/ 0 w 1285"/>
                <a:gd name="T1" fmla="*/ 0 h 1"/>
                <a:gd name="T2" fmla="*/ 0 w 1285"/>
                <a:gd name="T3" fmla="*/ 0 h 1"/>
                <a:gd name="T4" fmla="*/ 0 w 1285"/>
                <a:gd name="T5" fmla="*/ 0 h 1"/>
                <a:gd name="T6" fmla="*/ 0 60000 65536"/>
                <a:gd name="T7" fmla="*/ 0 60000 65536"/>
                <a:gd name="T8" fmla="*/ 0 60000 65536"/>
                <a:gd name="T9" fmla="*/ 0 w 1285"/>
                <a:gd name="T10" fmla="*/ 0 h 1"/>
                <a:gd name="T11" fmla="*/ 1285 w 128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85" h="1">
                  <a:moveTo>
                    <a:pt x="1285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54" name="Freeform 319">
              <a:extLst>
                <a:ext uri="{FF2B5EF4-FFF2-40B4-BE49-F238E27FC236}">
                  <a16:creationId xmlns:a16="http://schemas.microsoft.com/office/drawing/2014/main" id="{85851490-AED8-7215-B36C-8AC4E32BA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" y="1368"/>
              <a:ext cx="1" cy="3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0 h 293"/>
                <a:gd name="T4" fmla="*/ 1 w 1"/>
                <a:gd name="T5" fmla="*/ 0 h 293"/>
                <a:gd name="T6" fmla="*/ 0 60000 65536"/>
                <a:gd name="T7" fmla="*/ 0 60000 65536"/>
                <a:gd name="T8" fmla="*/ 0 60000 65536"/>
                <a:gd name="T9" fmla="*/ 0 w 1"/>
                <a:gd name="T10" fmla="*/ 0 h 293"/>
                <a:gd name="T11" fmla="*/ 1 w 1"/>
                <a:gd name="T12" fmla="*/ 293 h 2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93">
                  <a:moveTo>
                    <a:pt x="0" y="293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55" name="Freeform 320">
              <a:extLst>
                <a:ext uri="{FF2B5EF4-FFF2-40B4-BE49-F238E27FC236}">
                  <a16:creationId xmlns:a16="http://schemas.microsoft.com/office/drawing/2014/main" id="{4240928D-1882-BABF-C644-3AC32ABF9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" y="1498"/>
              <a:ext cx="1" cy="3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0 h 293"/>
                <a:gd name="T4" fmla="*/ 1 w 1"/>
                <a:gd name="T5" fmla="*/ 0 h 293"/>
                <a:gd name="T6" fmla="*/ 0 60000 65536"/>
                <a:gd name="T7" fmla="*/ 0 60000 65536"/>
                <a:gd name="T8" fmla="*/ 0 60000 65536"/>
                <a:gd name="T9" fmla="*/ 0 w 1"/>
                <a:gd name="T10" fmla="*/ 0 h 293"/>
                <a:gd name="T11" fmla="*/ 1 w 1"/>
                <a:gd name="T12" fmla="*/ 293 h 2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93">
                  <a:moveTo>
                    <a:pt x="0" y="0"/>
                  </a:moveTo>
                  <a:lnTo>
                    <a:pt x="0" y="293"/>
                  </a:lnTo>
                  <a:lnTo>
                    <a:pt x="1" y="293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56" name="Freeform 321">
              <a:extLst>
                <a:ext uri="{FF2B5EF4-FFF2-40B4-BE49-F238E27FC236}">
                  <a16:creationId xmlns:a16="http://schemas.microsoft.com/office/drawing/2014/main" id="{6817A08D-36B2-AD30-9D0A-4E7202593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1279"/>
              <a:ext cx="72" cy="170"/>
            </a:xfrm>
            <a:custGeom>
              <a:avLst/>
              <a:gdLst>
                <a:gd name="T0" fmla="*/ 0 w 645"/>
                <a:gd name="T1" fmla="*/ 0 h 1530"/>
                <a:gd name="T2" fmla="*/ 0 w 645"/>
                <a:gd name="T3" fmla="*/ 0 h 1530"/>
                <a:gd name="T4" fmla="*/ 0 w 645"/>
                <a:gd name="T5" fmla="*/ 0 h 1530"/>
                <a:gd name="T6" fmla="*/ 0 w 645"/>
                <a:gd name="T7" fmla="*/ 0 h 15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5"/>
                <a:gd name="T13" fmla="*/ 0 h 1530"/>
                <a:gd name="T14" fmla="*/ 645 w 645"/>
                <a:gd name="T15" fmla="*/ 1530 h 15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5" h="1530">
                  <a:moveTo>
                    <a:pt x="645" y="1530"/>
                  </a:moveTo>
                  <a:lnTo>
                    <a:pt x="0" y="1338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57" name="Freeform 322">
              <a:extLst>
                <a:ext uri="{FF2B5EF4-FFF2-40B4-BE49-F238E27FC236}">
                  <a16:creationId xmlns:a16="http://schemas.microsoft.com/office/drawing/2014/main" id="{4B38E887-0124-EBAF-725C-517F496FD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1384"/>
              <a:ext cx="43" cy="22"/>
            </a:xfrm>
            <a:custGeom>
              <a:avLst/>
              <a:gdLst>
                <a:gd name="T0" fmla="*/ 0 w 390"/>
                <a:gd name="T1" fmla="*/ 0 h 199"/>
                <a:gd name="T2" fmla="*/ 0 w 390"/>
                <a:gd name="T3" fmla="*/ 0 h 199"/>
                <a:gd name="T4" fmla="*/ 0 w 390"/>
                <a:gd name="T5" fmla="*/ 0 h 199"/>
                <a:gd name="T6" fmla="*/ 0 w 390"/>
                <a:gd name="T7" fmla="*/ 0 h 199"/>
                <a:gd name="T8" fmla="*/ 0 w 390"/>
                <a:gd name="T9" fmla="*/ 0 h 199"/>
                <a:gd name="T10" fmla="*/ 0 w 390"/>
                <a:gd name="T11" fmla="*/ 0 h 199"/>
                <a:gd name="T12" fmla="*/ 0 w 390"/>
                <a:gd name="T13" fmla="*/ 0 h 199"/>
                <a:gd name="T14" fmla="*/ 0 w 390"/>
                <a:gd name="T15" fmla="*/ 0 h 199"/>
                <a:gd name="T16" fmla="*/ 0 w 390"/>
                <a:gd name="T17" fmla="*/ 0 h 199"/>
                <a:gd name="T18" fmla="*/ 0 w 390"/>
                <a:gd name="T19" fmla="*/ 0 h 199"/>
                <a:gd name="T20" fmla="*/ 0 w 390"/>
                <a:gd name="T21" fmla="*/ 0 h 199"/>
                <a:gd name="T22" fmla="*/ 0 w 390"/>
                <a:gd name="T23" fmla="*/ 0 h 199"/>
                <a:gd name="T24" fmla="*/ 0 w 390"/>
                <a:gd name="T25" fmla="*/ 0 h 199"/>
                <a:gd name="T26" fmla="*/ 0 w 390"/>
                <a:gd name="T27" fmla="*/ 0 h 199"/>
                <a:gd name="T28" fmla="*/ 0 w 390"/>
                <a:gd name="T29" fmla="*/ 0 h 199"/>
                <a:gd name="T30" fmla="*/ 0 w 390"/>
                <a:gd name="T31" fmla="*/ 0 h 199"/>
                <a:gd name="T32" fmla="*/ 0 w 390"/>
                <a:gd name="T33" fmla="*/ 0 h 199"/>
                <a:gd name="T34" fmla="*/ 0 w 390"/>
                <a:gd name="T35" fmla="*/ 0 h 19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0"/>
                <a:gd name="T55" fmla="*/ 0 h 199"/>
                <a:gd name="T56" fmla="*/ 390 w 390"/>
                <a:gd name="T57" fmla="*/ 199 h 19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0" h="199">
                  <a:moveTo>
                    <a:pt x="0" y="58"/>
                  </a:moveTo>
                  <a:lnTo>
                    <a:pt x="19" y="97"/>
                  </a:lnTo>
                  <a:lnTo>
                    <a:pt x="74" y="134"/>
                  </a:lnTo>
                  <a:lnTo>
                    <a:pt x="168" y="171"/>
                  </a:lnTo>
                  <a:lnTo>
                    <a:pt x="223" y="186"/>
                  </a:lnTo>
                  <a:lnTo>
                    <a:pt x="316" y="199"/>
                  </a:lnTo>
                  <a:lnTo>
                    <a:pt x="372" y="192"/>
                  </a:lnTo>
                  <a:lnTo>
                    <a:pt x="390" y="163"/>
                  </a:lnTo>
                  <a:lnTo>
                    <a:pt x="390" y="141"/>
                  </a:lnTo>
                  <a:lnTo>
                    <a:pt x="372" y="102"/>
                  </a:lnTo>
                  <a:lnTo>
                    <a:pt x="316" y="65"/>
                  </a:lnTo>
                  <a:lnTo>
                    <a:pt x="223" y="29"/>
                  </a:lnTo>
                  <a:lnTo>
                    <a:pt x="168" y="14"/>
                  </a:lnTo>
                  <a:lnTo>
                    <a:pt x="74" y="0"/>
                  </a:lnTo>
                  <a:lnTo>
                    <a:pt x="19" y="8"/>
                  </a:lnTo>
                  <a:lnTo>
                    <a:pt x="0" y="36"/>
                  </a:lnTo>
                  <a:lnTo>
                    <a:pt x="0" y="58"/>
                  </a:lnTo>
                  <a:lnTo>
                    <a:pt x="1" y="58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58" name="Freeform 323">
              <a:extLst>
                <a:ext uri="{FF2B5EF4-FFF2-40B4-BE49-F238E27FC236}">
                  <a16:creationId xmlns:a16="http://schemas.microsoft.com/office/drawing/2014/main" id="{36333E94-1912-B579-9285-F54E8681A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" y="1382"/>
              <a:ext cx="4" cy="2"/>
            </a:xfrm>
            <a:custGeom>
              <a:avLst/>
              <a:gdLst>
                <a:gd name="T0" fmla="*/ 0 w 36"/>
                <a:gd name="T1" fmla="*/ 0 h 22"/>
                <a:gd name="T2" fmla="*/ 0 w 36"/>
                <a:gd name="T3" fmla="*/ 0 h 22"/>
                <a:gd name="T4" fmla="*/ 0 w 36"/>
                <a:gd name="T5" fmla="*/ 0 h 22"/>
                <a:gd name="T6" fmla="*/ 0 w 36"/>
                <a:gd name="T7" fmla="*/ 0 h 22"/>
                <a:gd name="T8" fmla="*/ 0 w 36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2"/>
                <a:gd name="T17" fmla="*/ 36 w 3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2">
                  <a:moveTo>
                    <a:pt x="0" y="6"/>
                  </a:moveTo>
                  <a:lnTo>
                    <a:pt x="18" y="22"/>
                  </a:lnTo>
                  <a:lnTo>
                    <a:pt x="36" y="16"/>
                  </a:lnTo>
                  <a:lnTo>
                    <a:pt x="18" y="0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59" name="Freeform 324">
              <a:extLst>
                <a:ext uri="{FF2B5EF4-FFF2-40B4-BE49-F238E27FC236}">
                  <a16:creationId xmlns:a16="http://schemas.microsoft.com/office/drawing/2014/main" id="{1064C78D-F300-986E-EC5D-FD9399975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1355"/>
              <a:ext cx="43" cy="11"/>
            </a:xfrm>
            <a:custGeom>
              <a:avLst/>
              <a:gdLst>
                <a:gd name="T0" fmla="*/ 0 w 391"/>
                <a:gd name="T1" fmla="*/ 0 h 105"/>
                <a:gd name="T2" fmla="*/ 0 w 391"/>
                <a:gd name="T3" fmla="*/ 0 h 105"/>
                <a:gd name="T4" fmla="*/ 0 w 391"/>
                <a:gd name="T5" fmla="*/ 0 h 105"/>
                <a:gd name="T6" fmla="*/ 0 w 391"/>
                <a:gd name="T7" fmla="*/ 0 h 105"/>
                <a:gd name="T8" fmla="*/ 0 w 391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1"/>
                <a:gd name="T16" fmla="*/ 0 h 105"/>
                <a:gd name="T17" fmla="*/ 391 w 391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1" h="105">
                  <a:moveTo>
                    <a:pt x="74" y="76"/>
                  </a:moveTo>
                  <a:lnTo>
                    <a:pt x="55" y="49"/>
                  </a:lnTo>
                  <a:lnTo>
                    <a:pt x="0" y="0"/>
                  </a:lnTo>
                  <a:lnTo>
                    <a:pt x="390" y="105"/>
                  </a:lnTo>
                  <a:lnTo>
                    <a:pt x="391" y="105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60" name="Freeform 325">
              <a:extLst>
                <a:ext uri="{FF2B5EF4-FFF2-40B4-BE49-F238E27FC236}">
                  <a16:creationId xmlns:a16="http://schemas.microsoft.com/office/drawing/2014/main" id="{BE45EB16-CFF6-E126-7FB0-561330A82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1326"/>
              <a:ext cx="43" cy="24"/>
            </a:xfrm>
            <a:custGeom>
              <a:avLst/>
              <a:gdLst>
                <a:gd name="T0" fmla="*/ 0 w 390"/>
                <a:gd name="T1" fmla="*/ 0 h 219"/>
                <a:gd name="T2" fmla="*/ 0 w 390"/>
                <a:gd name="T3" fmla="*/ 0 h 219"/>
                <a:gd name="T4" fmla="*/ 0 w 390"/>
                <a:gd name="T5" fmla="*/ 0 h 219"/>
                <a:gd name="T6" fmla="*/ 0 w 390"/>
                <a:gd name="T7" fmla="*/ 0 h 219"/>
                <a:gd name="T8" fmla="*/ 0 w 390"/>
                <a:gd name="T9" fmla="*/ 0 h 219"/>
                <a:gd name="T10" fmla="*/ 0 w 390"/>
                <a:gd name="T11" fmla="*/ 0 h 219"/>
                <a:gd name="T12" fmla="*/ 0 w 390"/>
                <a:gd name="T13" fmla="*/ 0 h 219"/>
                <a:gd name="T14" fmla="*/ 0 w 390"/>
                <a:gd name="T15" fmla="*/ 0 h 219"/>
                <a:gd name="T16" fmla="*/ 0 w 390"/>
                <a:gd name="T17" fmla="*/ 0 h 219"/>
                <a:gd name="T18" fmla="*/ 0 w 390"/>
                <a:gd name="T19" fmla="*/ 0 h 219"/>
                <a:gd name="T20" fmla="*/ 0 w 390"/>
                <a:gd name="T21" fmla="*/ 0 h 219"/>
                <a:gd name="T22" fmla="*/ 0 w 390"/>
                <a:gd name="T23" fmla="*/ 0 h 219"/>
                <a:gd name="T24" fmla="*/ 0 w 390"/>
                <a:gd name="T25" fmla="*/ 0 h 219"/>
                <a:gd name="T26" fmla="*/ 0 w 390"/>
                <a:gd name="T27" fmla="*/ 0 h 219"/>
                <a:gd name="T28" fmla="*/ 0 w 390"/>
                <a:gd name="T29" fmla="*/ 0 h 219"/>
                <a:gd name="T30" fmla="*/ 0 w 390"/>
                <a:gd name="T31" fmla="*/ 0 h 219"/>
                <a:gd name="T32" fmla="*/ 0 w 390"/>
                <a:gd name="T33" fmla="*/ 0 h 219"/>
                <a:gd name="T34" fmla="*/ 0 w 390"/>
                <a:gd name="T35" fmla="*/ 0 h 2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0"/>
                <a:gd name="T55" fmla="*/ 0 h 219"/>
                <a:gd name="T56" fmla="*/ 390 w 390"/>
                <a:gd name="T57" fmla="*/ 219 h 21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0" h="219">
                  <a:moveTo>
                    <a:pt x="0" y="0"/>
                  </a:moveTo>
                  <a:lnTo>
                    <a:pt x="0" y="111"/>
                  </a:lnTo>
                  <a:lnTo>
                    <a:pt x="168" y="167"/>
                  </a:lnTo>
                  <a:lnTo>
                    <a:pt x="149" y="151"/>
                  </a:lnTo>
                  <a:lnTo>
                    <a:pt x="130" y="113"/>
                  </a:lnTo>
                  <a:lnTo>
                    <a:pt x="130" y="79"/>
                  </a:lnTo>
                  <a:lnTo>
                    <a:pt x="149" y="50"/>
                  </a:lnTo>
                  <a:lnTo>
                    <a:pt x="186" y="38"/>
                  </a:lnTo>
                  <a:lnTo>
                    <a:pt x="241" y="41"/>
                  </a:lnTo>
                  <a:lnTo>
                    <a:pt x="279" y="51"/>
                  </a:lnTo>
                  <a:lnTo>
                    <a:pt x="335" y="78"/>
                  </a:lnTo>
                  <a:lnTo>
                    <a:pt x="372" y="111"/>
                  </a:lnTo>
                  <a:lnTo>
                    <a:pt x="390" y="149"/>
                  </a:lnTo>
                  <a:lnTo>
                    <a:pt x="390" y="182"/>
                  </a:lnTo>
                  <a:lnTo>
                    <a:pt x="372" y="211"/>
                  </a:lnTo>
                  <a:lnTo>
                    <a:pt x="354" y="217"/>
                  </a:lnTo>
                  <a:lnTo>
                    <a:pt x="316" y="219"/>
                  </a:lnTo>
                  <a:lnTo>
                    <a:pt x="317" y="219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61" name="Freeform 326">
              <a:extLst>
                <a:ext uri="{FF2B5EF4-FFF2-40B4-BE49-F238E27FC236}">
                  <a16:creationId xmlns:a16="http://schemas.microsoft.com/office/drawing/2014/main" id="{AC3BB6AA-F271-6219-A261-383ECB94F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1301"/>
              <a:ext cx="43" cy="12"/>
            </a:xfrm>
            <a:custGeom>
              <a:avLst/>
              <a:gdLst>
                <a:gd name="T0" fmla="*/ 0 w 391"/>
                <a:gd name="T1" fmla="*/ 0 h 105"/>
                <a:gd name="T2" fmla="*/ 0 w 391"/>
                <a:gd name="T3" fmla="*/ 0 h 105"/>
                <a:gd name="T4" fmla="*/ 0 w 391"/>
                <a:gd name="T5" fmla="*/ 0 h 105"/>
                <a:gd name="T6" fmla="*/ 0 60000 65536"/>
                <a:gd name="T7" fmla="*/ 0 60000 65536"/>
                <a:gd name="T8" fmla="*/ 0 60000 65536"/>
                <a:gd name="T9" fmla="*/ 0 w 391"/>
                <a:gd name="T10" fmla="*/ 0 h 105"/>
                <a:gd name="T11" fmla="*/ 391 w 391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1" h="105">
                  <a:moveTo>
                    <a:pt x="0" y="0"/>
                  </a:moveTo>
                  <a:lnTo>
                    <a:pt x="390" y="105"/>
                  </a:lnTo>
                  <a:lnTo>
                    <a:pt x="391" y="105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62" name="Freeform 327">
              <a:extLst>
                <a:ext uri="{FF2B5EF4-FFF2-40B4-BE49-F238E27FC236}">
                  <a16:creationId xmlns:a16="http://schemas.microsoft.com/office/drawing/2014/main" id="{9F5AAA3A-F602-5F8A-4592-0090BBCAD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" y="1307"/>
              <a:ext cx="29" cy="18"/>
            </a:xfrm>
            <a:custGeom>
              <a:avLst/>
              <a:gdLst>
                <a:gd name="T0" fmla="*/ 0 w 260"/>
                <a:gd name="T1" fmla="*/ 0 h 164"/>
                <a:gd name="T2" fmla="*/ 0 w 260"/>
                <a:gd name="T3" fmla="*/ 0 h 164"/>
                <a:gd name="T4" fmla="*/ 0 w 260"/>
                <a:gd name="T5" fmla="*/ 0 h 164"/>
                <a:gd name="T6" fmla="*/ 0 w 260"/>
                <a:gd name="T7" fmla="*/ 0 h 164"/>
                <a:gd name="T8" fmla="*/ 0 w 260"/>
                <a:gd name="T9" fmla="*/ 0 h 164"/>
                <a:gd name="T10" fmla="*/ 0 w 260"/>
                <a:gd name="T11" fmla="*/ 0 h 164"/>
                <a:gd name="T12" fmla="*/ 0 w 260"/>
                <a:gd name="T13" fmla="*/ 0 h 164"/>
                <a:gd name="T14" fmla="*/ 0 w 260"/>
                <a:gd name="T15" fmla="*/ 0 h 164"/>
                <a:gd name="T16" fmla="*/ 0 w 260"/>
                <a:gd name="T17" fmla="*/ 0 h 164"/>
                <a:gd name="T18" fmla="*/ 0 w 260"/>
                <a:gd name="T19" fmla="*/ 0 h 164"/>
                <a:gd name="T20" fmla="*/ 0 w 260"/>
                <a:gd name="T21" fmla="*/ 0 h 164"/>
                <a:gd name="T22" fmla="*/ 0 w 260"/>
                <a:gd name="T23" fmla="*/ 0 h 164"/>
                <a:gd name="T24" fmla="*/ 0 w 260"/>
                <a:gd name="T25" fmla="*/ 0 h 164"/>
                <a:gd name="T26" fmla="*/ 0 w 260"/>
                <a:gd name="T27" fmla="*/ 0 h 164"/>
                <a:gd name="T28" fmla="*/ 0 w 260"/>
                <a:gd name="T29" fmla="*/ 0 h 1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0"/>
                <a:gd name="T46" fmla="*/ 0 h 164"/>
                <a:gd name="T47" fmla="*/ 260 w 260"/>
                <a:gd name="T48" fmla="*/ 164 h 1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0" h="164">
                  <a:moveTo>
                    <a:pt x="56" y="0"/>
                  </a:moveTo>
                  <a:lnTo>
                    <a:pt x="19" y="13"/>
                  </a:lnTo>
                  <a:lnTo>
                    <a:pt x="0" y="30"/>
                  </a:lnTo>
                  <a:lnTo>
                    <a:pt x="0" y="64"/>
                  </a:lnTo>
                  <a:lnTo>
                    <a:pt x="19" y="91"/>
                  </a:lnTo>
                  <a:lnTo>
                    <a:pt x="56" y="124"/>
                  </a:lnTo>
                  <a:lnTo>
                    <a:pt x="111" y="150"/>
                  </a:lnTo>
                  <a:lnTo>
                    <a:pt x="149" y="160"/>
                  </a:lnTo>
                  <a:lnTo>
                    <a:pt x="205" y="164"/>
                  </a:lnTo>
                  <a:lnTo>
                    <a:pt x="242" y="151"/>
                  </a:lnTo>
                  <a:lnTo>
                    <a:pt x="260" y="134"/>
                  </a:lnTo>
                  <a:lnTo>
                    <a:pt x="260" y="101"/>
                  </a:lnTo>
                  <a:lnTo>
                    <a:pt x="242" y="73"/>
                  </a:lnTo>
                  <a:lnTo>
                    <a:pt x="205" y="40"/>
                  </a:lnTo>
                  <a:lnTo>
                    <a:pt x="206" y="4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63" name="Freeform 328">
              <a:extLst>
                <a:ext uri="{FF2B5EF4-FFF2-40B4-BE49-F238E27FC236}">
                  <a16:creationId xmlns:a16="http://schemas.microsoft.com/office/drawing/2014/main" id="{7F2539EA-6E46-B56F-6BB8-F2C06A3E6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" y="1433"/>
              <a:ext cx="1" cy="3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0 h 293"/>
                <a:gd name="T4" fmla="*/ 1 w 1"/>
                <a:gd name="T5" fmla="*/ 0 h 293"/>
                <a:gd name="T6" fmla="*/ 0 60000 65536"/>
                <a:gd name="T7" fmla="*/ 0 60000 65536"/>
                <a:gd name="T8" fmla="*/ 0 60000 65536"/>
                <a:gd name="T9" fmla="*/ 0 w 1"/>
                <a:gd name="T10" fmla="*/ 0 h 293"/>
                <a:gd name="T11" fmla="*/ 1 w 1"/>
                <a:gd name="T12" fmla="*/ 293 h 2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93">
                  <a:moveTo>
                    <a:pt x="0" y="0"/>
                  </a:moveTo>
                  <a:lnTo>
                    <a:pt x="0" y="293"/>
                  </a:lnTo>
                  <a:lnTo>
                    <a:pt x="1" y="293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64" name="Freeform 329">
              <a:extLst>
                <a:ext uri="{FF2B5EF4-FFF2-40B4-BE49-F238E27FC236}">
                  <a16:creationId xmlns:a16="http://schemas.microsoft.com/office/drawing/2014/main" id="{B065A97A-2B50-1E0A-AE49-64D2F96C6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401"/>
              <a:ext cx="11" cy="32"/>
            </a:xfrm>
            <a:custGeom>
              <a:avLst/>
              <a:gdLst>
                <a:gd name="T0" fmla="*/ 0 w 97"/>
                <a:gd name="T1" fmla="*/ 0 h 293"/>
                <a:gd name="T2" fmla="*/ 0 w 97"/>
                <a:gd name="T3" fmla="*/ 0 h 293"/>
                <a:gd name="T4" fmla="*/ 0 w 97"/>
                <a:gd name="T5" fmla="*/ 0 h 293"/>
                <a:gd name="T6" fmla="*/ 0 w 97"/>
                <a:gd name="T7" fmla="*/ 0 h 2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293"/>
                <a:gd name="T14" fmla="*/ 97 w 97"/>
                <a:gd name="T15" fmla="*/ 293 h 2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293">
                  <a:moveTo>
                    <a:pt x="0" y="0"/>
                  </a:moveTo>
                  <a:lnTo>
                    <a:pt x="97" y="0"/>
                  </a:lnTo>
                  <a:lnTo>
                    <a:pt x="48" y="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65" name="Freeform 330">
              <a:extLst>
                <a:ext uri="{FF2B5EF4-FFF2-40B4-BE49-F238E27FC236}">
                  <a16:creationId xmlns:a16="http://schemas.microsoft.com/office/drawing/2014/main" id="{B13C0311-E668-47C8-CDA2-90069CE40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401"/>
              <a:ext cx="11" cy="32"/>
            </a:xfrm>
            <a:custGeom>
              <a:avLst/>
              <a:gdLst>
                <a:gd name="T0" fmla="*/ 0 w 97"/>
                <a:gd name="T1" fmla="*/ 0 h 293"/>
                <a:gd name="T2" fmla="*/ 0 w 97"/>
                <a:gd name="T3" fmla="*/ 0 h 293"/>
                <a:gd name="T4" fmla="*/ 0 w 97"/>
                <a:gd name="T5" fmla="*/ 0 h 293"/>
                <a:gd name="T6" fmla="*/ 0 w 97"/>
                <a:gd name="T7" fmla="*/ 0 h 2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293"/>
                <a:gd name="T14" fmla="*/ 97 w 97"/>
                <a:gd name="T15" fmla="*/ 293 h 2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293">
                  <a:moveTo>
                    <a:pt x="0" y="0"/>
                  </a:moveTo>
                  <a:lnTo>
                    <a:pt x="97" y="0"/>
                  </a:lnTo>
                  <a:lnTo>
                    <a:pt x="48" y="293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66" name="Freeform 331">
              <a:extLst>
                <a:ext uri="{FF2B5EF4-FFF2-40B4-BE49-F238E27FC236}">
                  <a16:creationId xmlns:a16="http://schemas.microsoft.com/office/drawing/2014/main" id="{568A07CA-EAA8-7BB6-C6B3-8FFA0DFC5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466"/>
              <a:ext cx="11" cy="32"/>
            </a:xfrm>
            <a:custGeom>
              <a:avLst/>
              <a:gdLst>
                <a:gd name="T0" fmla="*/ 0 w 97"/>
                <a:gd name="T1" fmla="*/ 0 h 294"/>
                <a:gd name="T2" fmla="*/ 0 w 97"/>
                <a:gd name="T3" fmla="*/ 0 h 294"/>
                <a:gd name="T4" fmla="*/ 0 w 97"/>
                <a:gd name="T5" fmla="*/ 0 h 294"/>
                <a:gd name="T6" fmla="*/ 0 w 97"/>
                <a:gd name="T7" fmla="*/ 0 h 2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294"/>
                <a:gd name="T14" fmla="*/ 97 w 97"/>
                <a:gd name="T15" fmla="*/ 294 h 2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294">
                  <a:moveTo>
                    <a:pt x="0" y="294"/>
                  </a:moveTo>
                  <a:lnTo>
                    <a:pt x="97" y="294"/>
                  </a:lnTo>
                  <a:lnTo>
                    <a:pt x="48" y="0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67" name="Freeform 332">
              <a:extLst>
                <a:ext uri="{FF2B5EF4-FFF2-40B4-BE49-F238E27FC236}">
                  <a16:creationId xmlns:a16="http://schemas.microsoft.com/office/drawing/2014/main" id="{14EA35B6-ED84-0320-D7F1-5F097453A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466"/>
              <a:ext cx="11" cy="32"/>
            </a:xfrm>
            <a:custGeom>
              <a:avLst/>
              <a:gdLst>
                <a:gd name="T0" fmla="*/ 0 w 97"/>
                <a:gd name="T1" fmla="*/ 0 h 294"/>
                <a:gd name="T2" fmla="*/ 0 w 97"/>
                <a:gd name="T3" fmla="*/ 0 h 294"/>
                <a:gd name="T4" fmla="*/ 0 w 97"/>
                <a:gd name="T5" fmla="*/ 0 h 294"/>
                <a:gd name="T6" fmla="*/ 0 w 97"/>
                <a:gd name="T7" fmla="*/ 0 h 2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294"/>
                <a:gd name="T14" fmla="*/ 97 w 97"/>
                <a:gd name="T15" fmla="*/ 294 h 2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294">
                  <a:moveTo>
                    <a:pt x="0" y="294"/>
                  </a:moveTo>
                  <a:lnTo>
                    <a:pt x="97" y="294"/>
                  </a:lnTo>
                  <a:lnTo>
                    <a:pt x="48" y="0"/>
                  </a:lnTo>
                  <a:lnTo>
                    <a:pt x="0" y="294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68" name="Freeform 333">
              <a:extLst>
                <a:ext uri="{FF2B5EF4-FFF2-40B4-BE49-F238E27FC236}">
                  <a16:creationId xmlns:a16="http://schemas.microsoft.com/office/drawing/2014/main" id="{2818524E-3DA2-A470-9796-A7FD06E40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1466"/>
              <a:ext cx="143" cy="1"/>
            </a:xfrm>
            <a:custGeom>
              <a:avLst/>
              <a:gdLst>
                <a:gd name="T0" fmla="*/ 0 w 1285"/>
                <a:gd name="T1" fmla="*/ 0 h 1"/>
                <a:gd name="T2" fmla="*/ 0 w 1285"/>
                <a:gd name="T3" fmla="*/ 0 h 1"/>
                <a:gd name="T4" fmla="*/ 0 w 1285"/>
                <a:gd name="T5" fmla="*/ 0 h 1"/>
                <a:gd name="T6" fmla="*/ 0 60000 65536"/>
                <a:gd name="T7" fmla="*/ 0 60000 65536"/>
                <a:gd name="T8" fmla="*/ 0 60000 65536"/>
                <a:gd name="T9" fmla="*/ 0 w 1285"/>
                <a:gd name="T10" fmla="*/ 0 h 1"/>
                <a:gd name="T11" fmla="*/ 1285 w 128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85" h="1">
                  <a:moveTo>
                    <a:pt x="1285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69" name="Freeform 334">
              <a:extLst>
                <a:ext uri="{FF2B5EF4-FFF2-40B4-BE49-F238E27FC236}">
                  <a16:creationId xmlns:a16="http://schemas.microsoft.com/office/drawing/2014/main" id="{4A57AF14-330A-8D62-C49E-E728CA5A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1737"/>
              <a:ext cx="143" cy="1"/>
            </a:xfrm>
            <a:custGeom>
              <a:avLst/>
              <a:gdLst>
                <a:gd name="T0" fmla="*/ 0 w 1285"/>
                <a:gd name="T1" fmla="*/ 0 h 1"/>
                <a:gd name="T2" fmla="*/ 0 w 1285"/>
                <a:gd name="T3" fmla="*/ 0 h 1"/>
                <a:gd name="T4" fmla="*/ 0 w 1285"/>
                <a:gd name="T5" fmla="*/ 0 h 1"/>
                <a:gd name="T6" fmla="*/ 0 60000 65536"/>
                <a:gd name="T7" fmla="*/ 0 60000 65536"/>
                <a:gd name="T8" fmla="*/ 0 60000 65536"/>
                <a:gd name="T9" fmla="*/ 0 w 1285"/>
                <a:gd name="T10" fmla="*/ 0 h 1"/>
                <a:gd name="T11" fmla="*/ 1285 w 128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85" h="1">
                  <a:moveTo>
                    <a:pt x="1285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70" name="Freeform 335">
              <a:extLst>
                <a:ext uri="{FF2B5EF4-FFF2-40B4-BE49-F238E27FC236}">
                  <a16:creationId xmlns:a16="http://schemas.microsoft.com/office/drawing/2014/main" id="{1BB89265-1493-7517-44C3-B0584386E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" y="1498"/>
              <a:ext cx="1" cy="207"/>
            </a:xfrm>
            <a:custGeom>
              <a:avLst/>
              <a:gdLst>
                <a:gd name="T0" fmla="*/ 0 w 1"/>
                <a:gd name="T1" fmla="*/ 0 h 1858"/>
                <a:gd name="T2" fmla="*/ 0 w 1"/>
                <a:gd name="T3" fmla="*/ 0 h 1858"/>
                <a:gd name="T4" fmla="*/ 1 w 1"/>
                <a:gd name="T5" fmla="*/ 0 h 1858"/>
                <a:gd name="T6" fmla="*/ 0 60000 65536"/>
                <a:gd name="T7" fmla="*/ 0 60000 65536"/>
                <a:gd name="T8" fmla="*/ 0 60000 65536"/>
                <a:gd name="T9" fmla="*/ 0 w 1"/>
                <a:gd name="T10" fmla="*/ 0 h 1858"/>
                <a:gd name="T11" fmla="*/ 1 w 1"/>
                <a:gd name="T12" fmla="*/ 1858 h 18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858">
                  <a:moveTo>
                    <a:pt x="0" y="0"/>
                  </a:moveTo>
                  <a:lnTo>
                    <a:pt x="0" y="1858"/>
                  </a:lnTo>
                  <a:lnTo>
                    <a:pt x="1" y="1858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71" name="Freeform 336">
              <a:extLst>
                <a:ext uri="{FF2B5EF4-FFF2-40B4-BE49-F238E27FC236}">
                  <a16:creationId xmlns:a16="http://schemas.microsoft.com/office/drawing/2014/main" id="{C3721FC2-60D6-D1B6-FBC6-03C01A5E5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466"/>
              <a:ext cx="11" cy="32"/>
            </a:xfrm>
            <a:custGeom>
              <a:avLst/>
              <a:gdLst>
                <a:gd name="T0" fmla="*/ 0 w 97"/>
                <a:gd name="T1" fmla="*/ 0 h 294"/>
                <a:gd name="T2" fmla="*/ 0 w 97"/>
                <a:gd name="T3" fmla="*/ 0 h 294"/>
                <a:gd name="T4" fmla="*/ 0 w 97"/>
                <a:gd name="T5" fmla="*/ 0 h 294"/>
                <a:gd name="T6" fmla="*/ 0 w 97"/>
                <a:gd name="T7" fmla="*/ 0 h 2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294"/>
                <a:gd name="T14" fmla="*/ 97 w 97"/>
                <a:gd name="T15" fmla="*/ 294 h 2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294">
                  <a:moveTo>
                    <a:pt x="0" y="294"/>
                  </a:moveTo>
                  <a:lnTo>
                    <a:pt x="97" y="294"/>
                  </a:lnTo>
                  <a:lnTo>
                    <a:pt x="48" y="0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72" name="Freeform 337">
              <a:extLst>
                <a:ext uri="{FF2B5EF4-FFF2-40B4-BE49-F238E27FC236}">
                  <a16:creationId xmlns:a16="http://schemas.microsoft.com/office/drawing/2014/main" id="{33F50A8B-9B75-700D-5670-83CDD2829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466"/>
              <a:ext cx="11" cy="32"/>
            </a:xfrm>
            <a:custGeom>
              <a:avLst/>
              <a:gdLst>
                <a:gd name="T0" fmla="*/ 0 w 97"/>
                <a:gd name="T1" fmla="*/ 0 h 294"/>
                <a:gd name="T2" fmla="*/ 0 w 97"/>
                <a:gd name="T3" fmla="*/ 0 h 294"/>
                <a:gd name="T4" fmla="*/ 0 w 97"/>
                <a:gd name="T5" fmla="*/ 0 h 294"/>
                <a:gd name="T6" fmla="*/ 0 w 97"/>
                <a:gd name="T7" fmla="*/ 0 h 2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294"/>
                <a:gd name="T14" fmla="*/ 97 w 97"/>
                <a:gd name="T15" fmla="*/ 294 h 2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294">
                  <a:moveTo>
                    <a:pt x="0" y="294"/>
                  </a:moveTo>
                  <a:lnTo>
                    <a:pt x="97" y="294"/>
                  </a:lnTo>
                  <a:lnTo>
                    <a:pt x="48" y="0"/>
                  </a:lnTo>
                  <a:lnTo>
                    <a:pt x="0" y="294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73" name="Freeform 338">
              <a:extLst>
                <a:ext uri="{FF2B5EF4-FFF2-40B4-BE49-F238E27FC236}">
                  <a16:creationId xmlns:a16="http://schemas.microsoft.com/office/drawing/2014/main" id="{1DCB5CDF-7F24-70CC-60DA-46249A177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705"/>
              <a:ext cx="11" cy="32"/>
            </a:xfrm>
            <a:custGeom>
              <a:avLst/>
              <a:gdLst>
                <a:gd name="T0" fmla="*/ 0 w 97"/>
                <a:gd name="T1" fmla="*/ 0 h 293"/>
                <a:gd name="T2" fmla="*/ 0 w 97"/>
                <a:gd name="T3" fmla="*/ 0 h 293"/>
                <a:gd name="T4" fmla="*/ 0 w 97"/>
                <a:gd name="T5" fmla="*/ 0 h 293"/>
                <a:gd name="T6" fmla="*/ 0 w 97"/>
                <a:gd name="T7" fmla="*/ 0 h 2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293"/>
                <a:gd name="T14" fmla="*/ 97 w 97"/>
                <a:gd name="T15" fmla="*/ 293 h 2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293">
                  <a:moveTo>
                    <a:pt x="0" y="0"/>
                  </a:moveTo>
                  <a:lnTo>
                    <a:pt x="97" y="0"/>
                  </a:lnTo>
                  <a:lnTo>
                    <a:pt x="48" y="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74" name="Freeform 339">
              <a:extLst>
                <a:ext uri="{FF2B5EF4-FFF2-40B4-BE49-F238E27FC236}">
                  <a16:creationId xmlns:a16="http://schemas.microsoft.com/office/drawing/2014/main" id="{CA835015-ED53-D970-3009-CC6155B71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705"/>
              <a:ext cx="11" cy="32"/>
            </a:xfrm>
            <a:custGeom>
              <a:avLst/>
              <a:gdLst>
                <a:gd name="T0" fmla="*/ 0 w 97"/>
                <a:gd name="T1" fmla="*/ 0 h 293"/>
                <a:gd name="T2" fmla="*/ 0 w 97"/>
                <a:gd name="T3" fmla="*/ 0 h 293"/>
                <a:gd name="T4" fmla="*/ 0 w 97"/>
                <a:gd name="T5" fmla="*/ 0 h 293"/>
                <a:gd name="T6" fmla="*/ 0 w 97"/>
                <a:gd name="T7" fmla="*/ 0 h 2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293"/>
                <a:gd name="T14" fmla="*/ 97 w 97"/>
                <a:gd name="T15" fmla="*/ 293 h 2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293">
                  <a:moveTo>
                    <a:pt x="0" y="0"/>
                  </a:moveTo>
                  <a:lnTo>
                    <a:pt x="97" y="0"/>
                  </a:lnTo>
                  <a:lnTo>
                    <a:pt x="48" y="293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75" name="Freeform 340">
              <a:extLst>
                <a:ext uri="{FF2B5EF4-FFF2-40B4-BE49-F238E27FC236}">
                  <a16:creationId xmlns:a16="http://schemas.microsoft.com/office/drawing/2014/main" id="{A4454D21-DD66-57C9-3C45-6ACE84714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3" y="1605"/>
              <a:ext cx="43" cy="11"/>
            </a:xfrm>
            <a:custGeom>
              <a:avLst/>
              <a:gdLst>
                <a:gd name="T0" fmla="*/ 0 w 391"/>
                <a:gd name="T1" fmla="*/ 0 h 104"/>
                <a:gd name="T2" fmla="*/ 0 w 391"/>
                <a:gd name="T3" fmla="*/ 0 h 104"/>
                <a:gd name="T4" fmla="*/ 0 w 391"/>
                <a:gd name="T5" fmla="*/ 0 h 104"/>
                <a:gd name="T6" fmla="*/ 0 60000 65536"/>
                <a:gd name="T7" fmla="*/ 0 60000 65536"/>
                <a:gd name="T8" fmla="*/ 0 60000 65536"/>
                <a:gd name="T9" fmla="*/ 0 w 391"/>
                <a:gd name="T10" fmla="*/ 0 h 104"/>
                <a:gd name="T11" fmla="*/ 391 w 391"/>
                <a:gd name="T12" fmla="*/ 104 h 1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1" h="104">
                  <a:moveTo>
                    <a:pt x="391" y="104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76" name="Freeform 341">
              <a:extLst>
                <a:ext uri="{FF2B5EF4-FFF2-40B4-BE49-F238E27FC236}">
                  <a16:creationId xmlns:a16="http://schemas.microsoft.com/office/drawing/2014/main" id="{B864127C-1E84-B98E-7D42-8B87AC510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3" y="1587"/>
              <a:ext cx="43" cy="12"/>
            </a:xfrm>
            <a:custGeom>
              <a:avLst/>
              <a:gdLst>
                <a:gd name="T0" fmla="*/ 0 w 392"/>
                <a:gd name="T1" fmla="*/ 0 h 105"/>
                <a:gd name="T2" fmla="*/ 0 w 392"/>
                <a:gd name="T3" fmla="*/ 0 h 105"/>
                <a:gd name="T4" fmla="*/ 0 w 392"/>
                <a:gd name="T5" fmla="*/ 0 h 105"/>
                <a:gd name="T6" fmla="*/ 0 60000 65536"/>
                <a:gd name="T7" fmla="*/ 0 60000 65536"/>
                <a:gd name="T8" fmla="*/ 0 60000 65536"/>
                <a:gd name="T9" fmla="*/ 0 w 392"/>
                <a:gd name="T10" fmla="*/ 0 h 105"/>
                <a:gd name="T11" fmla="*/ 392 w 39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2" h="105">
                  <a:moveTo>
                    <a:pt x="0" y="0"/>
                  </a:moveTo>
                  <a:lnTo>
                    <a:pt x="391" y="105"/>
                  </a:lnTo>
                  <a:lnTo>
                    <a:pt x="392" y="105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77" name="Freeform 342">
              <a:extLst>
                <a:ext uri="{FF2B5EF4-FFF2-40B4-BE49-F238E27FC236}">
                  <a16:creationId xmlns:a16="http://schemas.microsoft.com/office/drawing/2014/main" id="{F3EF6078-08D1-415C-ACAE-1DEB2EA41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" y="1593"/>
              <a:ext cx="1" cy="17"/>
            </a:xfrm>
            <a:custGeom>
              <a:avLst/>
              <a:gdLst>
                <a:gd name="T0" fmla="*/ 0 w 1"/>
                <a:gd name="T1" fmla="*/ 0 h 156"/>
                <a:gd name="T2" fmla="*/ 0 w 1"/>
                <a:gd name="T3" fmla="*/ 0 h 156"/>
                <a:gd name="T4" fmla="*/ 1 w 1"/>
                <a:gd name="T5" fmla="*/ 0 h 156"/>
                <a:gd name="T6" fmla="*/ 0 60000 65536"/>
                <a:gd name="T7" fmla="*/ 0 60000 65536"/>
                <a:gd name="T8" fmla="*/ 0 60000 65536"/>
                <a:gd name="T9" fmla="*/ 0 w 1"/>
                <a:gd name="T10" fmla="*/ 0 h 156"/>
                <a:gd name="T11" fmla="*/ 1 w 1"/>
                <a:gd name="T12" fmla="*/ 156 h 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56">
                  <a:moveTo>
                    <a:pt x="0" y="156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78" name="Freeform 343">
              <a:extLst>
                <a:ext uri="{FF2B5EF4-FFF2-40B4-BE49-F238E27FC236}">
                  <a16:creationId xmlns:a16="http://schemas.microsoft.com/office/drawing/2014/main" id="{85A4C763-6EC7-1E3D-33A4-1E98F85DC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1737"/>
              <a:ext cx="143" cy="1"/>
            </a:xfrm>
            <a:custGeom>
              <a:avLst/>
              <a:gdLst>
                <a:gd name="T0" fmla="*/ 0 w 1285"/>
                <a:gd name="T1" fmla="*/ 0 h 1"/>
                <a:gd name="T2" fmla="*/ 0 w 1285"/>
                <a:gd name="T3" fmla="*/ 0 h 1"/>
                <a:gd name="T4" fmla="*/ 0 w 1285"/>
                <a:gd name="T5" fmla="*/ 0 h 1"/>
                <a:gd name="T6" fmla="*/ 0 60000 65536"/>
                <a:gd name="T7" fmla="*/ 0 60000 65536"/>
                <a:gd name="T8" fmla="*/ 0 60000 65536"/>
                <a:gd name="T9" fmla="*/ 0 w 1285"/>
                <a:gd name="T10" fmla="*/ 0 h 1"/>
                <a:gd name="T11" fmla="*/ 1285 w 128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85" h="1">
                  <a:moveTo>
                    <a:pt x="1285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79" name="Freeform 344">
              <a:extLst>
                <a:ext uri="{FF2B5EF4-FFF2-40B4-BE49-F238E27FC236}">
                  <a16:creationId xmlns:a16="http://schemas.microsoft.com/office/drawing/2014/main" id="{C24A5746-61F9-F8AD-8559-29AD58125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2064"/>
              <a:ext cx="360" cy="1"/>
            </a:xfrm>
            <a:custGeom>
              <a:avLst/>
              <a:gdLst>
                <a:gd name="T0" fmla="*/ 0 w 3239"/>
                <a:gd name="T1" fmla="*/ 0 h 1"/>
                <a:gd name="T2" fmla="*/ 0 w 3239"/>
                <a:gd name="T3" fmla="*/ 0 h 1"/>
                <a:gd name="T4" fmla="*/ 0 w 3239"/>
                <a:gd name="T5" fmla="*/ 0 h 1"/>
                <a:gd name="T6" fmla="*/ 0 60000 65536"/>
                <a:gd name="T7" fmla="*/ 0 60000 65536"/>
                <a:gd name="T8" fmla="*/ 0 60000 65536"/>
                <a:gd name="T9" fmla="*/ 0 w 3239"/>
                <a:gd name="T10" fmla="*/ 0 h 1"/>
                <a:gd name="T11" fmla="*/ 3239 w 3239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39" h="1">
                  <a:moveTo>
                    <a:pt x="3239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80" name="Freeform 345">
              <a:extLst>
                <a:ext uri="{FF2B5EF4-FFF2-40B4-BE49-F238E27FC236}">
                  <a16:creationId xmlns:a16="http://schemas.microsoft.com/office/drawing/2014/main" id="{453F17D0-E52D-986B-7FA2-F623352DC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" y="1770"/>
              <a:ext cx="1" cy="261"/>
            </a:xfrm>
            <a:custGeom>
              <a:avLst/>
              <a:gdLst>
                <a:gd name="T0" fmla="*/ 0 w 1"/>
                <a:gd name="T1" fmla="*/ 0 h 2347"/>
                <a:gd name="T2" fmla="*/ 0 w 1"/>
                <a:gd name="T3" fmla="*/ 0 h 2347"/>
                <a:gd name="T4" fmla="*/ 1 w 1"/>
                <a:gd name="T5" fmla="*/ 0 h 2347"/>
                <a:gd name="T6" fmla="*/ 0 60000 65536"/>
                <a:gd name="T7" fmla="*/ 0 60000 65536"/>
                <a:gd name="T8" fmla="*/ 0 60000 65536"/>
                <a:gd name="T9" fmla="*/ 0 w 1"/>
                <a:gd name="T10" fmla="*/ 0 h 2347"/>
                <a:gd name="T11" fmla="*/ 1 w 1"/>
                <a:gd name="T12" fmla="*/ 2347 h 23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347">
                  <a:moveTo>
                    <a:pt x="0" y="0"/>
                  </a:moveTo>
                  <a:lnTo>
                    <a:pt x="0" y="2347"/>
                  </a:lnTo>
                  <a:lnTo>
                    <a:pt x="1" y="2347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81" name="Freeform 346">
              <a:extLst>
                <a:ext uri="{FF2B5EF4-FFF2-40B4-BE49-F238E27FC236}">
                  <a16:creationId xmlns:a16="http://schemas.microsoft.com/office/drawing/2014/main" id="{DEE23637-DEF7-C9A2-9C2F-1030980C8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737"/>
              <a:ext cx="11" cy="33"/>
            </a:xfrm>
            <a:custGeom>
              <a:avLst/>
              <a:gdLst>
                <a:gd name="T0" fmla="*/ 0 w 97"/>
                <a:gd name="T1" fmla="*/ 0 h 295"/>
                <a:gd name="T2" fmla="*/ 0 w 97"/>
                <a:gd name="T3" fmla="*/ 0 h 295"/>
                <a:gd name="T4" fmla="*/ 0 w 97"/>
                <a:gd name="T5" fmla="*/ 0 h 295"/>
                <a:gd name="T6" fmla="*/ 0 w 97"/>
                <a:gd name="T7" fmla="*/ 0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295"/>
                <a:gd name="T14" fmla="*/ 97 w 97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295">
                  <a:moveTo>
                    <a:pt x="0" y="295"/>
                  </a:moveTo>
                  <a:lnTo>
                    <a:pt x="97" y="295"/>
                  </a:lnTo>
                  <a:lnTo>
                    <a:pt x="48" y="0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82" name="Freeform 347">
              <a:extLst>
                <a:ext uri="{FF2B5EF4-FFF2-40B4-BE49-F238E27FC236}">
                  <a16:creationId xmlns:a16="http://schemas.microsoft.com/office/drawing/2014/main" id="{01E5F78D-8AE5-C2F6-0D0A-D599351B5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737"/>
              <a:ext cx="11" cy="33"/>
            </a:xfrm>
            <a:custGeom>
              <a:avLst/>
              <a:gdLst>
                <a:gd name="T0" fmla="*/ 0 w 97"/>
                <a:gd name="T1" fmla="*/ 0 h 295"/>
                <a:gd name="T2" fmla="*/ 0 w 97"/>
                <a:gd name="T3" fmla="*/ 0 h 295"/>
                <a:gd name="T4" fmla="*/ 0 w 97"/>
                <a:gd name="T5" fmla="*/ 0 h 295"/>
                <a:gd name="T6" fmla="*/ 0 w 97"/>
                <a:gd name="T7" fmla="*/ 0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295"/>
                <a:gd name="T14" fmla="*/ 97 w 97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295">
                  <a:moveTo>
                    <a:pt x="0" y="295"/>
                  </a:moveTo>
                  <a:lnTo>
                    <a:pt x="97" y="295"/>
                  </a:lnTo>
                  <a:lnTo>
                    <a:pt x="48" y="0"/>
                  </a:lnTo>
                  <a:lnTo>
                    <a:pt x="0" y="295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83" name="Freeform 348">
              <a:extLst>
                <a:ext uri="{FF2B5EF4-FFF2-40B4-BE49-F238E27FC236}">
                  <a16:creationId xmlns:a16="http://schemas.microsoft.com/office/drawing/2014/main" id="{883C538C-2375-DC62-EFF7-E126DF60C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2031"/>
              <a:ext cx="11" cy="33"/>
            </a:xfrm>
            <a:custGeom>
              <a:avLst/>
              <a:gdLst>
                <a:gd name="T0" fmla="*/ 0 w 97"/>
                <a:gd name="T1" fmla="*/ 0 h 293"/>
                <a:gd name="T2" fmla="*/ 0 w 97"/>
                <a:gd name="T3" fmla="*/ 0 h 293"/>
                <a:gd name="T4" fmla="*/ 0 w 97"/>
                <a:gd name="T5" fmla="*/ 0 h 293"/>
                <a:gd name="T6" fmla="*/ 0 w 97"/>
                <a:gd name="T7" fmla="*/ 0 h 2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293"/>
                <a:gd name="T14" fmla="*/ 97 w 97"/>
                <a:gd name="T15" fmla="*/ 293 h 2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293">
                  <a:moveTo>
                    <a:pt x="0" y="0"/>
                  </a:moveTo>
                  <a:lnTo>
                    <a:pt x="97" y="0"/>
                  </a:lnTo>
                  <a:lnTo>
                    <a:pt x="48" y="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84" name="Freeform 349">
              <a:extLst>
                <a:ext uri="{FF2B5EF4-FFF2-40B4-BE49-F238E27FC236}">
                  <a16:creationId xmlns:a16="http://schemas.microsoft.com/office/drawing/2014/main" id="{0FF351E1-2231-67E2-8C73-F08F53351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2031"/>
              <a:ext cx="11" cy="33"/>
            </a:xfrm>
            <a:custGeom>
              <a:avLst/>
              <a:gdLst>
                <a:gd name="T0" fmla="*/ 0 w 97"/>
                <a:gd name="T1" fmla="*/ 0 h 293"/>
                <a:gd name="T2" fmla="*/ 0 w 97"/>
                <a:gd name="T3" fmla="*/ 0 h 293"/>
                <a:gd name="T4" fmla="*/ 0 w 97"/>
                <a:gd name="T5" fmla="*/ 0 h 293"/>
                <a:gd name="T6" fmla="*/ 0 w 97"/>
                <a:gd name="T7" fmla="*/ 0 h 2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293"/>
                <a:gd name="T14" fmla="*/ 97 w 97"/>
                <a:gd name="T15" fmla="*/ 293 h 2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293">
                  <a:moveTo>
                    <a:pt x="0" y="0"/>
                  </a:moveTo>
                  <a:lnTo>
                    <a:pt x="97" y="0"/>
                  </a:lnTo>
                  <a:lnTo>
                    <a:pt x="48" y="293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85" name="Freeform 350">
              <a:extLst>
                <a:ext uri="{FF2B5EF4-FFF2-40B4-BE49-F238E27FC236}">
                  <a16:creationId xmlns:a16="http://schemas.microsoft.com/office/drawing/2014/main" id="{411955D3-C1F4-492F-9B61-3E480CA23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3" y="1917"/>
              <a:ext cx="43" cy="12"/>
            </a:xfrm>
            <a:custGeom>
              <a:avLst/>
              <a:gdLst>
                <a:gd name="T0" fmla="*/ 0 w 391"/>
                <a:gd name="T1" fmla="*/ 0 h 105"/>
                <a:gd name="T2" fmla="*/ 0 w 391"/>
                <a:gd name="T3" fmla="*/ 0 h 105"/>
                <a:gd name="T4" fmla="*/ 0 w 391"/>
                <a:gd name="T5" fmla="*/ 0 h 105"/>
                <a:gd name="T6" fmla="*/ 0 60000 65536"/>
                <a:gd name="T7" fmla="*/ 0 60000 65536"/>
                <a:gd name="T8" fmla="*/ 0 60000 65536"/>
                <a:gd name="T9" fmla="*/ 0 w 391"/>
                <a:gd name="T10" fmla="*/ 0 h 105"/>
                <a:gd name="T11" fmla="*/ 391 w 391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1" h="105">
                  <a:moveTo>
                    <a:pt x="391" y="105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86" name="Freeform 351">
              <a:extLst>
                <a:ext uri="{FF2B5EF4-FFF2-40B4-BE49-F238E27FC236}">
                  <a16:creationId xmlns:a16="http://schemas.microsoft.com/office/drawing/2014/main" id="{9A1960AB-55AC-7588-8DEA-33211DE88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" y="1909"/>
              <a:ext cx="29" cy="18"/>
            </a:xfrm>
            <a:custGeom>
              <a:avLst/>
              <a:gdLst>
                <a:gd name="T0" fmla="*/ 0 w 261"/>
                <a:gd name="T1" fmla="*/ 0 h 163"/>
                <a:gd name="T2" fmla="*/ 0 w 261"/>
                <a:gd name="T3" fmla="*/ 0 h 163"/>
                <a:gd name="T4" fmla="*/ 0 w 261"/>
                <a:gd name="T5" fmla="*/ 0 h 163"/>
                <a:gd name="T6" fmla="*/ 0 w 261"/>
                <a:gd name="T7" fmla="*/ 0 h 163"/>
                <a:gd name="T8" fmla="*/ 0 w 261"/>
                <a:gd name="T9" fmla="*/ 0 h 163"/>
                <a:gd name="T10" fmla="*/ 0 w 261"/>
                <a:gd name="T11" fmla="*/ 0 h 163"/>
                <a:gd name="T12" fmla="*/ 0 w 261"/>
                <a:gd name="T13" fmla="*/ 0 h 163"/>
                <a:gd name="T14" fmla="*/ 0 w 261"/>
                <a:gd name="T15" fmla="*/ 0 h 163"/>
                <a:gd name="T16" fmla="*/ 0 w 261"/>
                <a:gd name="T17" fmla="*/ 0 h 163"/>
                <a:gd name="T18" fmla="*/ 0 w 261"/>
                <a:gd name="T19" fmla="*/ 0 h 163"/>
                <a:gd name="T20" fmla="*/ 0 w 261"/>
                <a:gd name="T21" fmla="*/ 0 h 163"/>
                <a:gd name="T22" fmla="*/ 0 w 261"/>
                <a:gd name="T23" fmla="*/ 0 h 163"/>
                <a:gd name="T24" fmla="*/ 0 w 261"/>
                <a:gd name="T25" fmla="*/ 0 h 163"/>
                <a:gd name="T26" fmla="*/ 0 w 261"/>
                <a:gd name="T27" fmla="*/ 0 h 163"/>
                <a:gd name="T28" fmla="*/ 0 w 261"/>
                <a:gd name="T29" fmla="*/ 0 h 1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1"/>
                <a:gd name="T46" fmla="*/ 0 h 163"/>
                <a:gd name="T47" fmla="*/ 261 w 261"/>
                <a:gd name="T48" fmla="*/ 163 h 1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1" h="163">
                  <a:moveTo>
                    <a:pt x="56" y="122"/>
                  </a:moveTo>
                  <a:lnTo>
                    <a:pt x="19" y="90"/>
                  </a:lnTo>
                  <a:lnTo>
                    <a:pt x="0" y="62"/>
                  </a:lnTo>
                  <a:lnTo>
                    <a:pt x="0" y="29"/>
                  </a:lnTo>
                  <a:lnTo>
                    <a:pt x="19" y="12"/>
                  </a:lnTo>
                  <a:lnTo>
                    <a:pt x="56" y="0"/>
                  </a:lnTo>
                  <a:lnTo>
                    <a:pt x="111" y="3"/>
                  </a:lnTo>
                  <a:lnTo>
                    <a:pt x="149" y="13"/>
                  </a:lnTo>
                  <a:lnTo>
                    <a:pt x="205" y="39"/>
                  </a:lnTo>
                  <a:lnTo>
                    <a:pt x="242" y="71"/>
                  </a:lnTo>
                  <a:lnTo>
                    <a:pt x="261" y="99"/>
                  </a:lnTo>
                  <a:lnTo>
                    <a:pt x="261" y="133"/>
                  </a:lnTo>
                  <a:lnTo>
                    <a:pt x="242" y="149"/>
                  </a:lnTo>
                  <a:lnTo>
                    <a:pt x="205" y="163"/>
                  </a:lnTo>
                  <a:lnTo>
                    <a:pt x="206" y="163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87" name="Freeform 352">
              <a:extLst>
                <a:ext uri="{FF2B5EF4-FFF2-40B4-BE49-F238E27FC236}">
                  <a16:creationId xmlns:a16="http://schemas.microsoft.com/office/drawing/2014/main" id="{859A3040-BF58-D79B-2AA4-283DAC4D3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" y="1898"/>
              <a:ext cx="29" cy="7"/>
            </a:xfrm>
            <a:custGeom>
              <a:avLst/>
              <a:gdLst>
                <a:gd name="T0" fmla="*/ 0 w 261"/>
                <a:gd name="T1" fmla="*/ 0 h 69"/>
                <a:gd name="T2" fmla="*/ 0 w 261"/>
                <a:gd name="T3" fmla="*/ 0 h 69"/>
                <a:gd name="T4" fmla="*/ 0 w 261"/>
                <a:gd name="T5" fmla="*/ 0 h 69"/>
                <a:gd name="T6" fmla="*/ 0 60000 65536"/>
                <a:gd name="T7" fmla="*/ 0 60000 65536"/>
                <a:gd name="T8" fmla="*/ 0 60000 65536"/>
                <a:gd name="T9" fmla="*/ 0 w 261"/>
                <a:gd name="T10" fmla="*/ 0 h 69"/>
                <a:gd name="T11" fmla="*/ 261 w 261"/>
                <a:gd name="T12" fmla="*/ 69 h 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1" h="69">
                  <a:moveTo>
                    <a:pt x="261" y="69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88" name="Freeform 353">
              <a:extLst>
                <a:ext uri="{FF2B5EF4-FFF2-40B4-BE49-F238E27FC236}">
                  <a16:creationId xmlns:a16="http://schemas.microsoft.com/office/drawing/2014/main" id="{D0EC9B44-CB8E-B8D7-087E-4D7FA0E33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" y="1886"/>
              <a:ext cx="29" cy="14"/>
            </a:xfrm>
            <a:custGeom>
              <a:avLst/>
              <a:gdLst>
                <a:gd name="T0" fmla="*/ 0 w 262"/>
                <a:gd name="T1" fmla="*/ 0 h 127"/>
                <a:gd name="T2" fmla="*/ 0 w 262"/>
                <a:gd name="T3" fmla="*/ 0 h 127"/>
                <a:gd name="T4" fmla="*/ 0 w 262"/>
                <a:gd name="T5" fmla="*/ 0 h 127"/>
                <a:gd name="T6" fmla="*/ 0 w 262"/>
                <a:gd name="T7" fmla="*/ 0 h 127"/>
                <a:gd name="T8" fmla="*/ 0 w 262"/>
                <a:gd name="T9" fmla="*/ 0 h 127"/>
                <a:gd name="T10" fmla="*/ 0 w 262"/>
                <a:gd name="T11" fmla="*/ 0 h 127"/>
                <a:gd name="T12" fmla="*/ 0 w 262"/>
                <a:gd name="T13" fmla="*/ 0 h 127"/>
                <a:gd name="T14" fmla="*/ 0 w 262"/>
                <a:gd name="T15" fmla="*/ 0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"/>
                <a:gd name="T25" fmla="*/ 0 h 127"/>
                <a:gd name="T26" fmla="*/ 262 w 262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" h="127">
                  <a:moveTo>
                    <a:pt x="75" y="127"/>
                  </a:moveTo>
                  <a:lnTo>
                    <a:pt x="19" y="78"/>
                  </a:lnTo>
                  <a:lnTo>
                    <a:pt x="0" y="51"/>
                  </a:lnTo>
                  <a:lnTo>
                    <a:pt x="0" y="18"/>
                  </a:lnTo>
                  <a:lnTo>
                    <a:pt x="19" y="0"/>
                  </a:lnTo>
                  <a:lnTo>
                    <a:pt x="75" y="3"/>
                  </a:lnTo>
                  <a:lnTo>
                    <a:pt x="261" y="54"/>
                  </a:lnTo>
                  <a:lnTo>
                    <a:pt x="262" y="54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89" name="Freeform 354">
              <a:extLst>
                <a:ext uri="{FF2B5EF4-FFF2-40B4-BE49-F238E27FC236}">
                  <a16:creationId xmlns:a16="http://schemas.microsoft.com/office/drawing/2014/main" id="{6D4823D6-18C6-2AF0-29B0-A63ABE02E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" y="1872"/>
              <a:ext cx="29" cy="14"/>
            </a:xfrm>
            <a:custGeom>
              <a:avLst/>
              <a:gdLst>
                <a:gd name="T0" fmla="*/ 0 w 262"/>
                <a:gd name="T1" fmla="*/ 0 h 126"/>
                <a:gd name="T2" fmla="*/ 0 w 262"/>
                <a:gd name="T3" fmla="*/ 0 h 126"/>
                <a:gd name="T4" fmla="*/ 0 w 262"/>
                <a:gd name="T5" fmla="*/ 0 h 126"/>
                <a:gd name="T6" fmla="*/ 0 w 262"/>
                <a:gd name="T7" fmla="*/ 0 h 126"/>
                <a:gd name="T8" fmla="*/ 0 w 262"/>
                <a:gd name="T9" fmla="*/ 0 h 126"/>
                <a:gd name="T10" fmla="*/ 0 w 262"/>
                <a:gd name="T11" fmla="*/ 0 h 126"/>
                <a:gd name="T12" fmla="*/ 0 w 262"/>
                <a:gd name="T13" fmla="*/ 0 h 126"/>
                <a:gd name="T14" fmla="*/ 0 w 262"/>
                <a:gd name="T15" fmla="*/ 0 h 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"/>
                <a:gd name="T25" fmla="*/ 0 h 126"/>
                <a:gd name="T26" fmla="*/ 262 w 262"/>
                <a:gd name="T27" fmla="*/ 126 h 1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" h="126">
                  <a:moveTo>
                    <a:pt x="75" y="126"/>
                  </a:moveTo>
                  <a:lnTo>
                    <a:pt x="19" y="78"/>
                  </a:lnTo>
                  <a:lnTo>
                    <a:pt x="0" y="51"/>
                  </a:lnTo>
                  <a:lnTo>
                    <a:pt x="0" y="17"/>
                  </a:lnTo>
                  <a:lnTo>
                    <a:pt x="19" y="0"/>
                  </a:lnTo>
                  <a:lnTo>
                    <a:pt x="75" y="4"/>
                  </a:lnTo>
                  <a:lnTo>
                    <a:pt x="261" y="54"/>
                  </a:lnTo>
                  <a:lnTo>
                    <a:pt x="262" y="54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90" name="Freeform 355">
              <a:extLst>
                <a:ext uri="{FF2B5EF4-FFF2-40B4-BE49-F238E27FC236}">
                  <a16:creationId xmlns:a16="http://schemas.microsoft.com/office/drawing/2014/main" id="{EC46AEEC-6055-CA8F-C872-C4DD5D610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2064"/>
              <a:ext cx="360" cy="1"/>
            </a:xfrm>
            <a:custGeom>
              <a:avLst/>
              <a:gdLst>
                <a:gd name="T0" fmla="*/ 0 w 3239"/>
                <a:gd name="T1" fmla="*/ 0 h 1"/>
                <a:gd name="T2" fmla="*/ 0 w 3239"/>
                <a:gd name="T3" fmla="*/ 0 h 1"/>
                <a:gd name="T4" fmla="*/ 0 w 3239"/>
                <a:gd name="T5" fmla="*/ 0 h 1"/>
                <a:gd name="T6" fmla="*/ 0 60000 65536"/>
                <a:gd name="T7" fmla="*/ 0 60000 65536"/>
                <a:gd name="T8" fmla="*/ 0 60000 65536"/>
                <a:gd name="T9" fmla="*/ 0 w 3239"/>
                <a:gd name="T10" fmla="*/ 0 h 1"/>
                <a:gd name="T11" fmla="*/ 3239 w 3239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39" h="1">
                  <a:moveTo>
                    <a:pt x="3239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91" name="Freeform 356">
              <a:extLst>
                <a:ext uri="{FF2B5EF4-FFF2-40B4-BE49-F238E27FC236}">
                  <a16:creationId xmlns:a16="http://schemas.microsoft.com/office/drawing/2014/main" id="{3468FDB5-9B26-0F61-81B9-BEF2E2E2B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2165"/>
              <a:ext cx="360" cy="1"/>
            </a:xfrm>
            <a:custGeom>
              <a:avLst/>
              <a:gdLst>
                <a:gd name="T0" fmla="*/ 0 w 3239"/>
                <a:gd name="T1" fmla="*/ 0 h 1"/>
                <a:gd name="T2" fmla="*/ 0 w 3239"/>
                <a:gd name="T3" fmla="*/ 0 h 1"/>
                <a:gd name="T4" fmla="*/ 0 w 3239"/>
                <a:gd name="T5" fmla="*/ 0 h 1"/>
                <a:gd name="T6" fmla="*/ 0 60000 65536"/>
                <a:gd name="T7" fmla="*/ 0 60000 65536"/>
                <a:gd name="T8" fmla="*/ 0 60000 65536"/>
                <a:gd name="T9" fmla="*/ 0 w 3239"/>
                <a:gd name="T10" fmla="*/ 0 h 1"/>
                <a:gd name="T11" fmla="*/ 3239 w 3239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39" h="1">
                  <a:moveTo>
                    <a:pt x="3239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92" name="Freeform 357">
              <a:extLst>
                <a:ext uri="{FF2B5EF4-FFF2-40B4-BE49-F238E27FC236}">
                  <a16:creationId xmlns:a16="http://schemas.microsoft.com/office/drawing/2014/main" id="{3A7B5CEF-0A70-FB5F-EFF3-DAF8F3FDE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" y="1998"/>
              <a:ext cx="1" cy="3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0 h 293"/>
                <a:gd name="T4" fmla="*/ 1 w 1"/>
                <a:gd name="T5" fmla="*/ 0 h 293"/>
                <a:gd name="T6" fmla="*/ 0 60000 65536"/>
                <a:gd name="T7" fmla="*/ 0 60000 65536"/>
                <a:gd name="T8" fmla="*/ 0 60000 65536"/>
                <a:gd name="T9" fmla="*/ 0 w 1"/>
                <a:gd name="T10" fmla="*/ 0 h 293"/>
                <a:gd name="T11" fmla="*/ 1 w 1"/>
                <a:gd name="T12" fmla="*/ 293 h 2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93">
                  <a:moveTo>
                    <a:pt x="0" y="293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93" name="Freeform 358">
              <a:extLst>
                <a:ext uri="{FF2B5EF4-FFF2-40B4-BE49-F238E27FC236}">
                  <a16:creationId xmlns:a16="http://schemas.microsoft.com/office/drawing/2014/main" id="{70050A33-7821-EE44-D500-8672DB125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" y="2197"/>
              <a:ext cx="1" cy="33"/>
            </a:xfrm>
            <a:custGeom>
              <a:avLst/>
              <a:gdLst>
                <a:gd name="T0" fmla="*/ 0 w 1"/>
                <a:gd name="T1" fmla="*/ 0 h 293"/>
                <a:gd name="T2" fmla="*/ 0 w 1"/>
                <a:gd name="T3" fmla="*/ 0 h 293"/>
                <a:gd name="T4" fmla="*/ 1 w 1"/>
                <a:gd name="T5" fmla="*/ 0 h 293"/>
                <a:gd name="T6" fmla="*/ 0 60000 65536"/>
                <a:gd name="T7" fmla="*/ 0 60000 65536"/>
                <a:gd name="T8" fmla="*/ 0 60000 65536"/>
                <a:gd name="T9" fmla="*/ 0 w 1"/>
                <a:gd name="T10" fmla="*/ 0 h 293"/>
                <a:gd name="T11" fmla="*/ 1 w 1"/>
                <a:gd name="T12" fmla="*/ 293 h 2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93">
                  <a:moveTo>
                    <a:pt x="0" y="0"/>
                  </a:moveTo>
                  <a:lnTo>
                    <a:pt x="0" y="293"/>
                  </a:lnTo>
                  <a:lnTo>
                    <a:pt x="1" y="293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94" name="Freeform 359">
              <a:extLst>
                <a:ext uri="{FF2B5EF4-FFF2-40B4-BE49-F238E27FC236}">
                  <a16:creationId xmlns:a16="http://schemas.microsoft.com/office/drawing/2014/main" id="{1BA07A82-6DAC-61BF-51FE-14843E9F5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1964"/>
              <a:ext cx="72" cy="150"/>
            </a:xfrm>
            <a:custGeom>
              <a:avLst/>
              <a:gdLst>
                <a:gd name="T0" fmla="*/ 0 w 645"/>
                <a:gd name="T1" fmla="*/ 0 h 1351"/>
                <a:gd name="T2" fmla="*/ 0 w 645"/>
                <a:gd name="T3" fmla="*/ 0 h 1351"/>
                <a:gd name="T4" fmla="*/ 0 w 645"/>
                <a:gd name="T5" fmla="*/ 0 h 1351"/>
                <a:gd name="T6" fmla="*/ 0 w 645"/>
                <a:gd name="T7" fmla="*/ 0 h 13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5"/>
                <a:gd name="T13" fmla="*/ 0 h 1351"/>
                <a:gd name="T14" fmla="*/ 645 w 645"/>
                <a:gd name="T15" fmla="*/ 1351 h 13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5" h="1351">
                  <a:moveTo>
                    <a:pt x="645" y="1351"/>
                  </a:moveTo>
                  <a:lnTo>
                    <a:pt x="0" y="1158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95" name="Freeform 360">
              <a:extLst>
                <a:ext uri="{FF2B5EF4-FFF2-40B4-BE49-F238E27FC236}">
                  <a16:creationId xmlns:a16="http://schemas.microsoft.com/office/drawing/2014/main" id="{5C6E0201-BCCB-150C-8DFF-8A1923BB9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2049"/>
              <a:ext cx="43" cy="22"/>
            </a:xfrm>
            <a:custGeom>
              <a:avLst/>
              <a:gdLst>
                <a:gd name="T0" fmla="*/ 0 w 390"/>
                <a:gd name="T1" fmla="*/ 0 h 198"/>
                <a:gd name="T2" fmla="*/ 0 w 390"/>
                <a:gd name="T3" fmla="*/ 0 h 198"/>
                <a:gd name="T4" fmla="*/ 0 w 390"/>
                <a:gd name="T5" fmla="*/ 0 h 198"/>
                <a:gd name="T6" fmla="*/ 0 w 390"/>
                <a:gd name="T7" fmla="*/ 0 h 198"/>
                <a:gd name="T8" fmla="*/ 0 w 390"/>
                <a:gd name="T9" fmla="*/ 0 h 198"/>
                <a:gd name="T10" fmla="*/ 0 w 390"/>
                <a:gd name="T11" fmla="*/ 0 h 198"/>
                <a:gd name="T12" fmla="*/ 0 w 390"/>
                <a:gd name="T13" fmla="*/ 0 h 198"/>
                <a:gd name="T14" fmla="*/ 0 w 390"/>
                <a:gd name="T15" fmla="*/ 0 h 198"/>
                <a:gd name="T16" fmla="*/ 0 w 390"/>
                <a:gd name="T17" fmla="*/ 0 h 198"/>
                <a:gd name="T18" fmla="*/ 0 w 390"/>
                <a:gd name="T19" fmla="*/ 0 h 198"/>
                <a:gd name="T20" fmla="*/ 0 w 390"/>
                <a:gd name="T21" fmla="*/ 0 h 198"/>
                <a:gd name="T22" fmla="*/ 0 w 390"/>
                <a:gd name="T23" fmla="*/ 0 h 198"/>
                <a:gd name="T24" fmla="*/ 0 w 390"/>
                <a:gd name="T25" fmla="*/ 0 h 198"/>
                <a:gd name="T26" fmla="*/ 0 w 390"/>
                <a:gd name="T27" fmla="*/ 0 h 198"/>
                <a:gd name="T28" fmla="*/ 0 w 390"/>
                <a:gd name="T29" fmla="*/ 0 h 198"/>
                <a:gd name="T30" fmla="*/ 0 w 390"/>
                <a:gd name="T31" fmla="*/ 0 h 198"/>
                <a:gd name="T32" fmla="*/ 0 w 390"/>
                <a:gd name="T33" fmla="*/ 0 h 198"/>
                <a:gd name="T34" fmla="*/ 0 w 390"/>
                <a:gd name="T35" fmla="*/ 0 h 1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0"/>
                <a:gd name="T55" fmla="*/ 0 h 198"/>
                <a:gd name="T56" fmla="*/ 390 w 390"/>
                <a:gd name="T57" fmla="*/ 198 h 1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0" h="198">
                  <a:moveTo>
                    <a:pt x="0" y="57"/>
                  </a:moveTo>
                  <a:lnTo>
                    <a:pt x="19" y="96"/>
                  </a:lnTo>
                  <a:lnTo>
                    <a:pt x="74" y="133"/>
                  </a:lnTo>
                  <a:lnTo>
                    <a:pt x="168" y="170"/>
                  </a:lnTo>
                  <a:lnTo>
                    <a:pt x="223" y="185"/>
                  </a:lnTo>
                  <a:lnTo>
                    <a:pt x="316" y="198"/>
                  </a:lnTo>
                  <a:lnTo>
                    <a:pt x="372" y="191"/>
                  </a:lnTo>
                  <a:lnTo>
                    <a:pt x="390" y="163"/>
                  </a:lnTo>
                  <a:lnTo>
                    <a:pt x="390" y="140"/>
                  </a:lnTo>
                  <a:lnTo>
                    <a:pt x="372" y="101"/>
                  </a:lnTo>
                  <a:lnTo>
                    <a:pt x="316" y="64"/>
                  </a:lnTo>
                  <a:lnTo>
                    <a:pt x="223" y="29"/>
                  </a:lnTo>
                  <a:lnTo>
                    <a:pt x="168" y="13"/>
                  </a:lnTo>
                  <a:lnTo>
                    <a:pt x="74" y="0"/>
                  </a:lnTo>
                  <a:lnTo>
                    <a:pt x="19" y="7"/>
                  </a:lnTo>
                  <a:lnTo>
                    <a:pt x="0" y="35"/>
                  </a:lnTo>
                  <a:lnTo>
                    <a:pt x="0" y="57"/>
                  </a:lnTo>
                  <a:lnTo>
                    <a:pt x="1" y="57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96" name="Freeform 361">
              <a:extLst>
                <a:ext uri="{FF2B5EF4-FFF2-40B4-BE49-F238E27FC236}">
                  <a16:creationId xmlns:a16="http://schemas.microsoft.com/office/drawing/2014/main" id="{F3F3970B-710D-C838-D082-00C95911A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" y="2047"/>
              <a:ext cx="4" cy="2"/>
            </a:xfrm>
            <a:custGeom>
              <a:avLst/>
              <a:gdLst>
                <a:gd name="T0" fmla="*/ 0 w 36"/>
                <a:gd name="T1" fmla="*/ 0 h 22"/>
                <a:gd name="T2" fmla="*/ 0 w 36"/>
                <a:gd name="T3" fmla="*/ 0 h 22"/>
                <a:gd name="T4" fmla="*/ 0 w 36"/>
                <a:gd name="T5" fmla="*/ 0 h 22"/>
                <a:gd name="T6" fmla="*/ 0 w 36"/>
                <a:gd name="T7" fmla="*/ 0 h 22"/>
                <a:gd name="T8" fmla="*/ 0 w 36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2"/>
                <a:gd name="T17" fmla="*/ 36 w 3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2">
                  <a:moveTo>
                    <a:pt x="0" y="5"/>
                  </a:moveTo>
                  <a:lnTo>
                    <a:pt x="18" y="22"/>
                  </a:lnTo>
                  <a:lnTo>
                    <a:pt x="36" y="15"/>
                  </a:lnTo>
                  <a:lnTo>
                    <a:pt x="18" y="0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97" name="Freeform 362">
              <a:extLst>
                <a:ext uri="{FF2B5EF4-FFF2-40B4-BE49-F238E27FC236}">
                  <a16:creationId xmlns:a16="http://schemas.microsoft.com/office/drawing/2014/main" id="{5469C884-592B-A876-D830-1AA39F2D8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2011"/>
              <a:ext cx="43" cy="24"/>
            </a:xfrm>
            <a:custGeom>
              <a:avLst/>
              <a:gdLst>
                <a:gd name="T0" fmla="*/ 0 w 390"/>
                <a:gd name="T1" fmla="*/ 0 h 219"/>
                <a:gd name="T2" fmla="*/ 0 w 390"/>
                <a:gd name="T3" fmla="*/ 0 h 219"/>
                <a:gd name="T4" fmla="*/ 0 w 390"/>
                <a:gd name="T5" fmla="*/ 0 h 219"/>
                <a:gd name="T6" fmla="*/ 0 w 390"/>
                <a:gd name="T7" fmla="*/ 0 h 219"/>
                <a:gd name="T8" fmla="*/ 0 w 390"/>
                <a:gd name="T9" fmla="*/ 0 h 219"/>
                <a:gd name="T10" fmla="*/ 0 w 390"/>
                <a:gd name="T11" fmla="*/ 0 h 219"/>
                <a:gd name="T12" fmla="*/ 0 w 390"/>
                <a:gd name="T13" fmla="*/ 0 h 219"/>
                <a:gd name="T14" fmla="*/ 0 w 390"/>
                <a:gd name="T15" fmla="*/ 0 h 219"/>
                <a:gd name="T16" fmla="*/ 0 w 390"/>
                <a:gd name="T17" fmla="*/ 0 h 219"/>
                <a:gd name="T18" fmla="*/ 0 w 390"/>
                <a:gd name="T19" fmla="*/ 0 h 219"/>
                <a:gd name="T20" fmla="*/ 0 w 390"/>
                <a:gd name="T21" fmla="*/ 0 h 219"/>
                <a:gd name="T22" fmla="*/ 0 w 390"/>
                <a:gd name="T23" fmla="*/ 0 h 219"/>
                <a:gd name="T24" fmla="*/ 0 w 390"/>
                <a:gd name="T25" fmla="*/ 0 h 219"/>
                <a:gd name="T26" fmla="*/ 0 w 390"/>
                <a:gd name="T27" fmla="*/ 0 h 219"/>
                <a:gd name="T28" fmla="*/ 0 w 390"/>
                <a:gd name="T29" fmla="*/ 0 h 219"/>
                <a:gd name="T30" fmla="*/ 0 w 390"/>
                <a:gd name="T31" fmla="*/ 0 h 219"/>
                <a:gd name="T32" fmla="*/ 0 w 390"/>
                <a:gd name="T33" fmla="*/ 0 h 219"/>
                <a:gd name="T34" fmla="*/ 0 w 390"/>
                <a:gd name="T35" fmla="*/ 0 h 2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0"/>
                <a:gd name="T55" fmla="*/ 0 h 219"/>
                <a:gd name="T56" fmla="*/ 390 w 390"/>
                <a:gd name="T57" fmla="*/ 219 h 21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0" h="219">
                  <a:moveTo>
                    <a:pt x="0" y="0"/>
                  </a:moveTo>
                  <a:lnTo>
                    <a:pt x="0" y="112"/>
                  </a:lnTo>
                  <a:lnTo>
                    <a:pt x="168" y="169"/>
                  </a:lnTo>
                  <a:lnTo>
                    <a:pt x="149" y="152"/>
                  </a:lnTo>
                  <a:lnTo>
                    <a:pt x="130" y="113"/>
                  </a:lnTo>
                  <a:lnTo>
                    <a:pt x="130" y="80"/>
                  </a:lnTo>
                  <a:lnTo>
                    <a:pt x="149" y="52"/>
                  </a:lnTo>
                  <a:lnTo>
                    <a:pt x="186" y="39"/>
                  </a:lnTo>
                  <a:lnTo>
                    <a:pt x="241" y="43"/>
                  </a:lnTo>
                  <a:lnTo>
                    <a:pt x="279" y="53"/>
                  </a:lnTo>
                  <a:lnTo>
                    <a:pt x="335" y="79"/>
                  </a:lnTo>
                  <a:lnTo>
                    <a:pt x="372" y="111"/>
                  </a:lnTo>
                  <a:lnTo>
                    <a:pt x="390" y="150"/>
                  </a:lnTo>
                  <a:lnTo>
                    <a:pt x="390" y="183"/>
                  </a:lnTo>
                  <a:lnTo>
                    <a:pt x="372" y="212"/>
                  </a:lnTo>
                  <a:lnTo>
                    <a:pt x="354" y="218"/>
                  </a:lnTo>
                  <a:lnTo>
                    <a:pt x="316" y="219"/>
                  </a:lnTo>
                  <a:lnTo>
                    <a:pt x="317" y="219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98" name="Freeform 363">
              <a:extLst>
                <a:ext uri="{FF2B5EF4-FFF2-40B4-BE49-F238E27FC236}">
                  <a16:creationId xmlns:a16="http://schemas.microsoft.com/office/drawing/2014/main" id="{0A110531-2BB4-A384-6A28-CD8F217F3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1986"/>
              <a:ext cx="43" cy="11"/>
            </a:xfrm>
            <a:custGeom>
              <a:avLst/>
              <a:gdLst>
                <a:gd name="T0" fmla="*/ 0 w 391"/>
                <a:gd name="T1" fmla="*/ 0 h 106"/>
                <a:gd name="T2" fmla="*/ 0 w 391"/>
                <a:gd name="T3" fmla="*/ 0 h 106"/>
                <a:gd name="T4" fmla="*/ 0 w 391"/>
                <a:gd name="T5" fmla="*/ 0 h 106"/>
                <a:gd name="T6" fmla="*/ 0 60000 65536"/>
                <a:gd name="T7" fmla="*/ 0 60000 65536"/>
                <a:gd name="T8" fmla="*/ 0 60000 65536"/>
                <a:gd name="T9" fmla="*/ 0 w 391"/>
                <a:gd name="T10" fmla="*/ 0 h 106"/>
                <a:gd name="T11" fmla="*/ 391 w 391"/>
                <a:gd name="T12" fmla="*/ 106 h 1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1" h="106">
                  <a:moveTo>
                    <a:pt x="0" y="0"/>
                  </a:moveTo>
                  <a:lnTo>
                    <a:pt x="390" y="106"/>
                  </a:lnTo>
                  <a:lnTo>
                    <a:pt x="391" y="106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99" name="Freeform 364">
              <a:extLst>
                <a:ext uri="{FF2B5EF4-FFF2-40B4-BE49-F238E27FC236}">
                  <a16:creationId xmlns:a16="http://schemas.microsoft.com/office/drawing/2014/main" id="{04E7F274-8952-B5CD-742A-73250E21B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" y="1991"/>
              <a:ext cx="29" cy="18"/>
            </a:xfrm>
            <a:custGeom>
              <a:avLst/>
              <a:gdLst>
                <a:gd name="T0" fmla="*/ 0 w 260"/>
                <a:gd name="T1" fmla="*/ 0 h 163"/>
                <a:gd name="T2" fmla="*/ 0 w 260"/>
                <a:gd name="T3" fmla="*/ 0 h 163"/>
                <a:gd name="T4" fmla="*/ 0 w 260"/>
                <a:gd name="T5" fmla="*/ 0 h 163"/>
                <a:gd name="T6" fmla="*/ 0 w 260"/>
                <a:gd name="T7" fmla="*/ 0 h 163"/>
                <a:gd name="T8" fmla="*/ 0 w 260"/>
                <a:gd name="T9" fmla="*/ 0 h 163"/>
                <a:gd name="T10" fmla="*/ 0 w 260"/>
                <a:gd name="T11" fmla="*/ 0 h 163"/>
                <a:gd name="T12" fmla="*/ 0 w 260"/>
                <a:gd name="T13" fmla="*/ 0 h 163"/>
                <a:gd name="T14" fmla="*/ 0 w 260"/>
                <a:gd name="T15" fmla="*/ 0 h 163"/>
                <a:gd name="T16" fmla="*/ 0 w 260"/>
                <a:gd name="T17" fmla="*/ 0 h 163"/>
                <a:gd name="T18" fmla="*/ 0 w 260"/>
                <a:gd name="T19" fmla="*/ 0 h 163"/>
                <a:gd name="T20" fmla="*/ 0 w 260"/>
                <a:gd name="T21" fmla="*/ 0 h 163"/>
                <a:gd name="T22" fmla="*/ 0 w 260"/>
                <a:gd name="T23" fmla="*/ 0 h 163"/>
                <a:gd name="T24" fmla="*/ 0 w 260"/>
                <a:gd name="T25" fmla="*/ 0 h 163"/>
                <a:gd name="T26" fmla="*/ 0 w 260"/>
                <a:gd name="T27" fmla="*/ 0 h 163"/>
                <a:gd name="T28" fmla="*/ 0 w 260"/>
                <a:gd name="T29" fmla="*/ 0 h 1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0"/>
                <a:gd name="T46" fmla="*/ 0 h 163"/>
                <a:gd name="T47" fmla="*/ 260 w 260"/>
                <a:gd name="T48" fmla="*/ 163 h 1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0" h="163">
                  <a:moveTo>
                    <a:pt x="56" y="0"/>
                  </a:moveTo>
                  <a:lnTo>
                    <a:pt x="19" y="12"/>
                  </a:lnTo>
                  <a:lnTo>
                    <a:pt x="0" y="30"/>
                  </a:lnTo>
                  <a:lnTo>
                    <a:pt x="0" y="63"/>
                  </a:lnTo>
                  <a:lnTo>
                    <a:pt x="19" y="90"/>
                  </a:lnTo>
                  <a:lnTo>
                    <a:pt x="56" y="122"/>
                  </a:lnTo>
                  <a:lnTo>
                    <a:pt x="111" y="149"/>
                  </a:lnTo>
                  <a:lnTo>
                    <a:pt x="149" y="159"/>
                  </a:lnTo>
                  <a:lnTo>
                    <a:pt x="205" y="163"/>
                  </a:lnTo>
                  <a:lnTo>
                    <a:pt x="242" y="150"/>
                  </a:lnTo>
                  <a:lnTo>
                    <a:pt x="260" y="133"/>
                  </a:lnTo>
                  <a:lnTo>
                    <a:pt x="260" y="99"/>
                  </a:lnTo>
                  <a:lnTo>
                    <a:pt x="242" y="72"/>
                  </a:lnTo>
                  <a:lnTo>
                    <a:pt x="205" y="40"/>
                  </a:lnTo>
                  <a:lnTo>
                    <a:pt x="206" y="4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00" name="Freeform 365">
              <a:extLst>
                <a:ext uri="{FF2B5EF4-FFF2-40B4-BE49-F238E27FC236}">
                  <a16:creationId xmlns:a16="http://schemas.microsoft.com/office/drawing/2014/main" id="{3EA41831-4147-47BC-9780-487AF2922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" y="2064"/>
              <a:ext cx="1" cy="101"/>
            </a:xfrm>
            <a:custGeom>
              <a:avLst/>
              <a:gdLst>
                <a:gd name="T0" fmla="*/ 0 w 1"/>
                <a:gd name="T1" fmla="*/ 0 h 912"/>
                <a:gd name="T2" fmla="*/ 0 w 1"/>
                <a:gd name="T3" fmla="*/ 0 h 912"/>
                <a:gd name="T4" fmla="*/ 1 w 1"/>
                <a:gd name="T5" fmla="*/ 0 h 912"/>
                <a:gd name="T6" fmla="*/ 0 60000 65536"/>
                <a:gd name="T7" fmla="*/ 0 60000 65536"/>
                <a:gd name="T8" fmla="*/ 0 60000 65536"/>
                <a:gd name="T9" fmla="*/ 0 w 1"/>
                <a:gd name="T10" fmla="*/ 0 h 912"/>
                <a:gd name="T11" fmla="*/ 1 w 1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912">
                  <a:moveTo>
                    <a:pt x="0" y="0"/>
                  </a:moveTo>
                  <a:lnTo>
                    <a:pt x="0" y="912"/>
                  </a:lnTo>
                  <a:lnTo>
                    <a:pt x="1" y="912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01" name="Freeform 366">
              <a:extLst>
                <a:ext uri="{FF2B5EF4-FFF2-40B4-BE49-F238E27FC236}">
                  <a16:creationId xmlns:a16="http://schemas.microsoft.com/office/drawing/2014/main" id="{F0EC9CCD-F826-165F-9F12-8C5679803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2031"/>
              <a:ext cx="11" cy="33"/>
            </a:xfrm>
            <a:custGeom>
              <a:avLst/>
              <a:gdLst>
                <a:gd name="T0" fmla="*/ 0 w 97"/>
                <a:gd name="T1" fmla="*/ 0 h 293"/>
                <a:gd name="T2" fmla="*/ 0 w 97"/>
                <a:gd name="T3" fmla="*/ 0 h 293"/>
                <a:gd name="T4" fmla="*/ 0 w 97"/>
                <a:gd name="T5" fmla="*/ 0 h 293"/>
                <a:gd name="T6" fmla="*/ 0 w 97"/>
                <a:gd name="T7" fmla="*/ 0 h 2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293"/>
                <a:gd name="T14" fmla="*/ 97 w 97"/>
                <a:gd name="T15" fmla="*/ 293 h 2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293">
                  <a:moveTo>
                    <a:pt x="0" y="0"/>
                  </a:moveTo>
                  <a:lnTo>
                    <a:pt x="97" y="0"/>
                  </a:lnTo>
                  <a:lnTo>
                    <a:pt x="48" y="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02" name="Freeform 367">
              <a:extLst>
                <a:ext uri="{FF2B5EF4-FFF2-40B4-BE49-F238E27FC236}">
                  <a16:creationId xmlns:a16="http://schemas.microsoft.com/office/drawing/2014/main" id="{27F8FA76-FBA5-D47B-63CE-2184207DB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2031"/>
              <a:ext cx="11" cy="33"/>
            </a:xfrm>
            <a:custGeom>
              <a:avLst/>
              <a:gdLst>
                <a:gd name="T0" fmla="*/ 0 w 97"/>
                <a:gd name="T1" fmla="*/ 0 h 293"/>
                <a:gd name="T2" fmla="*/ 0 w 97"/>
                <a:gd name="T3" fmla="*/ 0 h 293"/>
                <a:gd name="T4" fmla="*/ 0 w 97"/>
                <a:gd name="T5" fmla="*/ 0 h 293"/>
                <a:gd name="T6" fmla="*/ 0 w 97"/>
                <a:gd name="T7" fmla="*/ 0 h 2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293"/>
                <a:gd name="T14" fmla="*/ 97 w 97"/>
                <a:gd name="T15" fmla="*/ 293 h 2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293">
                  <a:moveTo>
                    <a:pt x="0" y="0"/>
                  </a:moveTo>
                  <a:lnTo>
                    <a:pt x="97" y="0"/>
                  </a:lnTo>
                  <a:lnTo>
                    <a:pt x="48" y="293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03" name="Freeform 368">
              <a:extLst>
                <a:ext uri="{FF2B5EF4-FFF2-40B4-BE49-F238E27FC236}">
                  <a16:creationId xmlns:a16="http://schemas.microsoft.com/office/drawing/2014/main" id="{F667EC5A-E75C-4901-493B-D9AC5101F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2165"/>
              <a:ext cx="11" cy="32"/>
            </a:xfrm>
            <a:custGeom>
              <a:avLst/>
              <a:gdLst>
                <a:gd name="T0" fmla="*/ 0 w 97"/>
                <a:gd name="T1" fmla="*/ 0 h 293"/>
                <a:gd name="T2" fmla="*/ 0 w 97"/>
                <a:gd name="T3" fmla="*/ 0 h 293"/>
                <a:gd name="T4" fmla="*/ 0 w 97"/>
                <a:gd name="T5" fmla="*/ 0 h 293"/>
                <a:gd name="T6" fmla="*/ 0 w 97"/>
                <a:gd name="T7" fmla="*/ 0 h 2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293"/>
                <a:gd name="T14" fmla="*/ 97 w 97"/>
                <a:gd name="T15" fmla="*/ 293 h 2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293">
                  <a:moveTo>
                    <a:pt x="0" y="293"/>
                  </a:moveTo>
                  <a:lnTo>
                    <a:pt x="97" y="293"/>
                  </a:lnTo>
                  <a:lnTo>
                    <a:pt x="48" y="0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04" name="Freeform 369">
              <a:extLst>
                <a:ext uri="{FF2B5EF4-FFF2-40B4-BE49-F238E27FC236}">
                  <a16:creationId xmlns:a16="http://schemas.microsoft.com/office/drawing/2014/main" id="{CE677503-8E05-0DE2-415E-E6D61C74C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2165"/>
              <a:ext cx="11" cy="32"/>
            </a:xfrm>
            <a:custGeom>
              <a:avLst/>
              <a:gdLst>
                <a:gd name="T0" fmla="*/ 0 w 97"/>
                <a:gd name="T1" fmla="*/ 0 h 293"/>
                <a:gd name="T2" fmla="*/ 0 w 97"/>
                <a:gd name="T3" fmla="*/ 0 h 293"/>
                <a:gd name="T4" fmla="*/ 0 w 97"/>
                <a:gd name="T5" fmla="*/ 0 h 293"/>
                <a:gd name="T6" fmla="*/ 0 w 97"/>
                <a:gd name="T7" fmla="*/ 0 h 2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293"/>
                <a:gd name="T14" fmla="*/ 97 w 97"/>
                <a:gd name="T15" fmla="*/ 293 h 2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293">
                  <a:moveTo>
                    <a:pt x="0" y="293"/>
                  </a:moveTo>
                  <a:lnTo>
                    <a:pt x="97" y="293"/>
                  </a:lnTo>
                  <a:lnTo>
                    <a:pt x="48" y="0"/>
                  </a:lnTo>
                  <a:lnTo>
                    <a:pt x="0" y="293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05" name="Freeform 370">
              <a:extLst>
                <a:ext uri="{FF2B5EF4-FFF2-40B4-BE49-F238E27FC236}">
                  <a16:creationId xmlns:a16="http://schemas.microsoft.com/office/drawing/2014/main" id="{5A645171-6CF9-7625-7AB0-B00024652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2165"/>
              <a:ext cx="360" cy="1"/>
            </a:xfrm>
            <a:custGeom>
              <a:avLst/>
              <a:gdLst>
                <a:gd name="T0" fmla="*/ 0 w 3239"/>
                <a:gd name="T1" fmla="*/ 0 h 1"/>
                <a:gd name="T2" fmla="*/ 0 w 3239"/>
                <a:gd name="T3" fmla="*/ 0 h 1"/>
                <a:gd name="T4" fmla="*/ 0 w 3239"/>
                <a:gd name="T5" fmla="*/ 0 h 1"/>
                <a:gd name="T6" fmla="*/ 0 60000 65536"/>
                <a:gd name="T7" fmla="*/ 0 60000 65536"/>
                <a:gd name="T8" fmla="*/ 0 60000 65536"/>
                <a:gd name="T9" fmla="*/ 0 w 3239"/>
                <a:gd name="T10" fmla="*/ 0 h 1"/>
                <a:gd name="T11" fmla="*/ 3239 w 3239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39" h="1">
                  <a:moveTo>
                    <a:pt x="3239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06" name="Freeform 371">
              <a:extLst>
                <a:ext uri="{FF2B5EF4-FFF2-40B4-BE49-F238E27FC236}">
                  <a16:creationId xmlns:a16="http://schemas.microsoft.com/office/drawing/2014/main" id="{42C024F8-E01F-1D24-CA45-5191C1DB0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2281"/>
              <a:ext cx="377" cy="1"/>
            </a:xfrm>
            <a:custGeom>
              <a:avLst/>
              <a:gdLst>
                <a:gd name="T0" fmla="*/ 0 w 3386"/>
                <a:gd name="T1" fmla="*/ 0 h 1"/>
                <a:gd name="T2" fmla="*/ 0 w 3386"/>
                <a:gd name="T3" fmla="*/ 0 h 1"/>
                <a:gd name="T4" fmla="*/ 0 w 3386"/>
                <a:gd name="T5" fmla="*/ 0 h 1"/>
                <a:gd name="T6" fmla="*/ 0 60000 65536"/>
                <a:gd name="T7" fmla="*/ 0 60000 65536"/>
                <a:gd name="T8" fmla="*/ 0 60000 65536"/>
                <a:gd name="T9" fmla="*/ 0 w 3386"/>
                <a:gd name="T10" fmla="*/ 0 h 1"/>
                <a:gd name="T11" fmla="*/ 3386 w 338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86" h="1">
                  <a:moveTo>
                    <a:pt x="3386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07" name="Freeform 372">
              <a:extLst>
                <a:ext uri="{FF2B5EF4-FFF2-40B4-BE49-F238E27FC236}">
                  <a16:creationId xmlns:a16="http://schemas.microsoft.com/office/drawing/2014/main" id="{6E339D15-3D7C-2D64-A804-0ED418006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" y="2197"/>
              <a:ext cx="1" cy="51"/>
            </a:xfrm>
            <a:custGeom>
              <a:avLst/>
              <a:gdLst>
                <a:gd name="T0" fmla="*/ 0 w 1"/>
                <a:gd name="T1" fmla="*/ 0 h 458"/>
                <a:gd name="T2" fmla="*/ 0 w 1"/>
                <a:gd name="T3" fmla="*/ 0 h 458"/>
                <a:gd name="T4" fmla="*/ 1 w 1"/>
                <a:gd name="T5" fmla="*/ 0 h 458"/>
                <a:gd name="T6" fmla="*/ 0 60000 65536"/>
                <a:gd name="T7" fmla="*/ 0 60000 65536"/>
                <a:gd name="T8" fmla="*/ 0 60000 65536"/>
                <a:gd name="T9" fmla="*/ 0 w 1"/>
                <a:gd name="T10" fmla="*/ 0 h 458"/>
                <a:gd name="T11" fmla="*/ 1 w 1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58">
                  <a:moveTo>
                    <a:pt x="0" y="0"/>
                  </a:moveTo>
                  <a:lnTo>
                    <a:pt x="0" y="458"/>
                  </a:lnTo>
                  <a:lnTo>
                    <a:pt x="1" y="458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08" name="Freeform 373">
              <a:extLst>
                <a:ext uri="{FF2B5EF4-FFF2-40B4-BE49-F238E27FC236}">
                  <a16:creationId xmlns:a16="http://schemas.microsoft.com/office/drawing/2014/main" id="{BB17F099-6177-1585-CD1E-A24AA9632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2073"/>
              <a:ext cx="72" cy="150"/>
            </a:xfrm>
            <a:custGeom>
              <a:avLst/>
              <a:gdLst>
                <a:gd name="T0" fmla="*/ 0 w 645"/>
                <a:gd name="T1" fmla="*/ 0 h 1352"/>
                <a:gd name="T2" fmla="*/ 0 w 645"/>
                <a:gd name="T3" fmla="*/ 0 h 1352"/>
                <a:gd name="T4" fmla="*/ 0 w 645"/>
                <a:gd name="T5" fmla="*/ 0 h 1352"/>
                <a:gd name="T6" fmla="*/ 0 w 645"/>
                <a:gd name="T7" fmla="*/ 0 h 13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5"/>
                <a:gd name="T13" fmla="*/ 0 h 1352"/>
                <a:gd name="T14" fmla="*/ 645 w 645"/>
                <a:gd name="T15" fmla="*/ 1352 h 13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5" h="1352">
                  <a:moveTo>
                    <a:pt x="645" y="1352"/>
                  </a:moveTo>
                  <a:lnTo>
                    <a:pt x="0" y="1158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09" name="Freeform 374">
              <a:extLst>
                <a:ext uri="{FF2B5EF4-FFF2-40B4-BE49-F238E27FC236}">
                  <a16:creationId xmlns:a16="http://schemas.microsoft.com/office/drawing/2014/main" id="{4B20FC56-B05E-71CB-B09F-D2241F776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2157"/>
              <a:ext cx="43" cy="23"/>
            </a:xfrm>
            <a:custGeom>
              <a:avLst/>
              <a:gdLst>
                <a:gd name="T0" fmla="*/ 0 w 390"/>
                <a:gd name="T1" fmla="*/ 0 h 200"/>
                <a:gd name="T2" fmla="*/ 0 w 390"/>
                <a:gd name="T3" fmla="*/ 0 h 200"/>
                <a:gd name="T4" fmla="*/ 0 w 390"/>
                <a:gd name="T5" fmla="*/ 0 h 200"/>
                <a:gd name="T6" fmla="*/ 0 w 390"/>
                <a:gd name="T7" fmla="*/ 0 h 200"/>
                <a:gd name="T8" fmla="*/ 0 w 390"/>
                <a:gd name="T9" fmla="*/ 0 h 200"/>
                <a:gd name="T10" fmla="*/ 0 w 390"/>
                <a:gd name="T11" fmla="*/ 0 h 200"/>
                <a:gd name="T12" fmla="*/ 0 w 390"/>
                <a:gd name="T13" fmla="*/ 0 h 200"/>
                <a:gd name="T14" fmla="*/ 0 w 390"/>
                <a:gd name="T15" fmla="*/ 0 h 200"/>
                <a:gd name="T16" fmla="*/ 0 w 390"/>
                <a:gd name="T17" fmla="*/ 0 h 200"/>
                <a:gd name="T18" fmla="*/ 0 w 390"/>
                <a:gd name="T19" fmla="*/ 0 h 200"/>
                <a:gd name="T20" fmla="*/ 0 w 390"/>
                <a:gd name="T21" fmla="*/ 0 h 200"/>
                <a:gd name="T22" fmla="*/ 0 w 390"/>
                <a:gd name="T23" fmla="*/ 0 h 200"/>
                <a:gd name="T24" fmla="*/ 0 w 390"/>
                <a:gd name="T25" fmla="*/ 0 h 200"/>
                <a:gd name="T26" fmla="*/ 0 w 390"/>
                <a:gd name="T27" fmla="*/ 0 h 200"/>
                <a:gd name="T28" fmla="*/ 0 w 390"/>
                <a:gd name="T29" fmla="*/ 0 h 200"/>
                <a:gd name="T30" fmla="*/ 0 w 390"/>
                <a:gd name="T31" fmla="*/ 0 h 200"/>
                <a:gd name="T32" fmla="*/ 0 w 390"/>
                <a:gd name="T33" fmla="*/ 0 h 200"/>
                <a:gd name="T34" fmla="*/ 0 w 390"/>
                <a:gd name="T35" fmla="*/ 0 h 2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0"/>
                <a:gd name="T55" fmla="*/ 0 h 200"/>
                <a:gd name="T56" fmla="*/ 390 w 390"/>
                <a:gd name="T57" fmla="*/ 200 h 2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0" h="200">
                  <a:moveTo>
                    <a:pt x="0" y="59"/>
                  </a:moveTo>
                  <a:lnTo>
                    <a:pt x="19" y="97"/>
                  </a:lnTo>
                  <a:lnTo>
                    <a:pt x="74" y="135"/>
                  </a:lnTo>
                  <a:lnTo>
                    <a:pt x="168" y="171"/>
                  </a:lnTo>
                  <a:lnTo>
                    <a:pt x="223" y="186"/>
                  </a:lnTo>
                  <a:lnTo>
                    <a:pt x="316" y="200"/>
                  </a:lnTo>
                  <a:lnTo>
                    <a:pt x="372" y="192"/>
                  </a:lnTo>
                  <a:lnTo>
                    <a:pt x="390" y="164"/>
                  </a:lnTo>
                  <a:lnTo>
                    <a:pt x="390" y="141"/>
                  </a:lnTo>
                  <a:lnTo>
                    <a:pt x="372" y="103"/>
                  </a:lnTo>
                  <a:lnTo>
                    <a:pt x="316" y="65"/>
                  </a:lnTo>
                  <a:lnTo>
                    <a:pt x="223" y="29"/>
                  </a:lnTo>
                  <a:lnTo>
                    <a:pt x="168" y="15"/>
                  </a:lnTo>
                  <a:lnTo>
                    <a:pt x="74" y="0"/>
                  </a:lnTo>
                  <a:lnTo>
                    <a:pt x="19" y="8"/>
                  </a:lnTo>
                  <a:lnTo>
                    <a:pt x="0" y="37"/>
                  </a:lnTo>
                  <a:lnTo>
                    <a:pt x="0" y="59"/>
                  </a:lnTo>
                  <a:lnTo>
                    <a:pt x="1" y="59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10" name="Freeform 375">
              <a:extLst>
                <a:ext uri="{FF2B5EF4-FFF2-40B4-BE49-F238E27FC236}">
                  <a16:creationId xmlns:a16="http://schemas.microsoft.com/office/drawing/2014/main" id="{36CC266C-18A8-61E2-B788-D79B8FD8C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" y="2155"/>
              <a:ext cx="4" cy="3"/>
            </a:xfrm>
            <a:custGeom>
              <a:avLst/>
              <a:gdLst>
                <a:gd name="T0" fmla="*/ 0 w 36"/>
                <a:gd name="T1" fmla="*/ 0 h 24"/>
                <a:gd name="T2" fmla="*/ 0 w 36"/>
                <a:gd name="T3" fmla="*/ 0 h 24"/>
                <a:gd name="T4" fmla="*/ 0 w 36"/>
                <a:gd name="T5" fmla="*/ 0 h 24"/>
                <a:gd name="T6" fmla="*/ 0 w 36"/>
                <a:gd name="T7" fmla="*/ 0 h 24"/>
                <a:gd name="T8" fmla="*/ 0 w 3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4"/>
                <a:gd name="T17" fmla="*/ 36 w 3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4">
                  <a:moveTo>
                    <a:pt x="0" y="7"/>
                  </a:moveTo>
                  <a:lnTo>
                    <a:pt x="18" y="24"/>
                  </a:lnTo>
                  <a:lnTo>
                    <a:pt x="36" y="17"/>
                  </a:lnTo>
                  <a:lnTo>
                    <a:pt x="18" y="0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11" name="Freeform 376">
              <a:extLst>
                <a:ext uri="{FF2B5EF4-FFF2-40B4-BE49-F238E27FC236}">
                  <a16:creationId xmlns:a16="http://schemas.microsoft.com/office/drawing/2014/main" id="{6C11A452-71E0-BDDA-7F97-B433DC20F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2119"/>
              <a:ext cx="43" cy="25"/>
            </a:xfrm>
            <a:custGeom>
              <a:avLst/>
              <a:gdLst>
                <a:gd name="T0" fmla="*/ 0 w 390"/>
                <a:gd name="T1" fmla="*/ 0 h 219"/>
                <a:gd name="T2" fmla="*/ 0 w 390"/>
                <a:gd name="T3" fmla="*/ 0 h 219"/>
                <a:gd name="T4" fmla="*/ 0 w 390"/>
                <a:gd name="T5" fmla="*/ 0 h 219"/>
                <a:gd name="T6" fmla="*/ 0 w 390"/>
                <a:gd name="T7" fmla="*/ 0 h 219"/>
                <a:gd name="T8" fmla="*/ 0 w 390"/>
                <a:gd name="T9" fmla="*/ 0 h 219"/>
                <a:gd name="T10" fmla="*/ 0 w 390"/>
                <a:gd name="T11" fmla="*/ 0 h 219"/>
                <a:gd name="T12" fmla="*/ 0 w 390"/>
                <a:gd name="T13" fmla="*/ 0 h 219"/>
                <a:gd name="T14" fmla="*/ 0 w 390"/>
                <a:gd name="T15" fmla="*/ 0 h 219"/>
                <a:gd name="T16" fmla="*/ 0 w 390"/>
                <a:gd name="T17" fmla="*/ 0 h 219"/>
                <a:gd name="T18" fmla="*/ 0 w 390"/>
                <a:gd name="T19" fmla="*/ 0 h 219"/>
                <a:gd name="T20" fmla="*/ 0 w 390"/>
                <a:gd name="T21" fmla="*/ 0 h 219"/>
                <a:gd name="T22" fmla="*/ 0 w 390"/>
                <a:gd name="T23" fmla="*/ 0 h 219"/>
                <a:gd name="T24" fmla="*/ 0 w 390"/>
                <a:gd name="T25" fmla="*/ 0 h 219"/>
                <a:gd name="T26" fmla="*/ 0 w 390"/>
                <a:gd name="T27" fmla="*/ 0 h 219"/>
                <a:gd name="T28" fmla="*/ 0 w 390"/>
                <a:gd name="T29" fmla="*/ 0 h 219"/>
                <a:gd name="T30" fmla="*/ 0 w 390"/>
                <a:gd name="T31" fmla="*/ 0 h 219"/>
                <a:gd name="T32" fmla="*/ 0 w 390"/>
                <a:gd name="T33" fmla="*/ 0 h 219"/>
                <a:gd name="T34" fmla="*/ 0 w 390"/>
                <a:gd name="T35" fmla="*/ 0 h 2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0"/>
                <a:gd name="T55" fmla="*/ 0 h 219"/>
                <a:gd name="T56" fmla="*/ 390 w 390"/>
                <a:gd name="T57" fmla="*/ 219 h 21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0" h="219">
                  <a:moveTo>
                    <a:pt x="0" y="0"/>
                  </a:moveTo>
                  <a:lnTo>
                    <a:pt x="0" y="111"/>
                  </a:lnTo>
                  <a:lnTo>
                    <a:pt x="168" y="167"/>
                  </a:lnTo>
                  <a:lnTo>
                    <a:pt x="149" y="152"/>
                  </a:lnTo>
                  <a:lnTo>
                    <a:pt x="130" y="113"/>
                  </a:lnTo>
                  <a:lnTo>
                    <a:pt x="130" y="79"/>
                  </a:lnTo>
                  <a:lnTo>
                    <a:pt x="149" y="50"/>
                  </a:lnTo>
                  <a:lnTo>
                    <a:pt x="186" y="38"/>
                  </a:lnTo>
                  <a:lnTo>
                    <a:pt x="241" y="41"/>
                  </a:lnTo>
                  <a:lnTo>
                    <a:pt x="279" y="52"/>
                  </a:lnTo>
                  <a:lnTo>
                    <a:pt x="335" y="78"/>
                  </a:lnTo>
                  <a:lnTo>
                    <a:pt x="372" y="111"/>
                  </a:lnTo>
                  <a:lnTo>
                    <a:pt x="390" y="149"/>
                  </a:lnTo>
                  <a:lnTo>
                    <a:pt x="390" y="183"/>
                  </a:lnTo>
                  <a:lnTo>
                    <a:pt x="372" y="211"/>
                  </a:lnTo>
                  <a:lnTo>
                    <a:pt x="354" y="218"/>
                  </a:lnTo>
                  <a:lnTo>
                    <a:pt x="316" y="219"/>
                  </a:lnTo>
                  <a:lnTo>
                    <a:pt x="317" y="219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12" name="Freeform 377">
              <a:extLst>
                <a:ext uri="{FF2B5EF4-FFF2-40B4-BE49-F238E27FC236}">
                  <a16:creationId xmlns:a16="http://schemas.microsoft.com/office/drawing/2014/main" id="{74B55DA1-79B9-4CFB-3F52-EBD20C83E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2094"/>
              <a:ext cx="43" cy="12"/>
            </a:xfrm>
            <a:custGeom>
              <a:avLst/>
              <a:gdLst>
                <a:gd name="T0" fmla="*/ 0 w 391"/>
                <a:gd name="T1" fmla="*/ 0 h 105"/>
                <a:gd name="T2" fmla="*/ 0 w 391"/>
                <a:gd name="T3" fmla="*/ 0 h 105"/>
                <a:gd name="T4" fmla="*/ 0 w 391"/>
                <a:gd name="T5" fmla="*/ 0 h 105"/>
                <a:gd name="T6" fmla="*/ 0 60000 65536"/>
                <a:gd name="T7" fmla="*/ 0 60000 65536"/>
                <a:gd name="T8" fmla="*/ 0 60000 65536"/>
                <a:gd name="T9" fmla="*/ 0 w 391"/>
                <a:gd name="T10" fmla="*/ 0 h 105"/>
                <a:gd name="T11" fmla="*/ 391 w 391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1" h="105">
                  <a:moveTo>
                    <a:pt x="0" y="0"/>
                  </a:moveTo>
                  <a:lnTo>
                    <a:pt x="390" y="105"/>
                  </a:lnTo>
                  <a:lnTo>
                    <a:pt x="391" y="105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13" name="Freeform 378">
              <a:extLst>
                <a:ext uri="{FF2B5EF4-FFF2-40B4-BE49-F238E27FC236}">
                  <a16:creationId xmlns:a16="http://schemas.microsoft.com/office/drawing/2014/main" id="{0C07CBE3-98C2-170F-9198-5078EDD30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" y="2100"/>
              <a:ext cx="29" cy="18"/>
            </a:xfrm>
            <a:custGeom>
              <a:avLst/>
              <a:gdLst>
                <a:gd name="T0" fmla="*/ 0 w 260"/>
                <a:gd name="T1" fmla="*/ 0 h 164"/>
                <a:gd name="T2" fmla="*/ 0 w 260"/>
                <a:gd name="T3" fmla="*/ 0 h 164"/>
                <a:gd name="T4" fmla="*/ 0 w 260"/>
                <a:gd name="T5" fmla="*/ 0 h 164"/>
                <a:gd name="T6" fmla="*/ 0 w 260"/>
                <a:gd name="T7" fmla="*/ 0 h 164"/>
                <a:gd name="T8" fmla="*/ 0 w 260"/>
                <a:gd name="T9" fmla="*/ 0 h 164"/>
                <a:gd name="T10" fmla="*/ 0 w 260"/>
                <a:gd name="T11" fmla="*/ 0 h 164"/>
                <a:gd name="T12" fmla="*/ 0 w 260"/>
                <a:gd name="T13" fmla="*/ 0 h 164"/>
                <a:gd name="T14" fmla="*/ 0 w 260"/>
                <a:gd name="T15" fmla="*/ 0 h 164"/>
                <a:gd name="T16" fmla="*/ 0 w 260"/>
                <a:gd name="T17" fmla="*/ 0 h 164"/>
                <a:gd name="T18" fmla="*/ 0 w 260"/>
                <a:gd name="T19" fmla="*/ 0 h 164"/>
                <a:gd name="T20" fmla="*/ 0 w 260"/>
                <a:gd name="T21" fmla="*/ 0 h 164"/>
                <a:gd name="T22" fmla="*/ 0 w 260"/>
                <a:gd name="T23" fmla="*/ 0 h 164"/>
                <a:gd name="T24" fmla="*/ 0 w 260"/>
                <a:gd name="T25" fmla="*/ 0 h 164"/>
                <a:gd name="T26" fmla="*/ 0 w 260"/>
                <a:gd name="T27" fmla="*/ 0 h 164"/>
                <a:gd name="T28" fmla="*/ 0 w 260"/>
                <a:gd name="T29" fmla="*/ 0 h 1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0"/>
                <a:gd name="T46" fmla="*/ 0 h 164"/>
                <a:gd name="T47" fmla="*/ 260 w 260"/>
                <a:gd name="T48" fmla="*/ 164 h 1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0" h="164">
                  <a:moveTo>
                    <a:pt x="56" y="0"/>
                  </a:moveTo>
                  <a:lnTo>
                    <a:pt x="19" y="14"/>
                  </a:lnTo>
                  <a:lnTo>
                    <a:pt x="0" y="30"/>
                  </a:lnTo>
                  <a:lnTo>
                    <a:pt x="0" y="64"/>
                  </a:lnTo>
                  <a:lnTo>
                    <a:pt x="19" y="92"/>
                  </a:lnTo>
                  <a:lnTo>
                    <a:pt x="56" y="124"/>
                  </a:lnTo>
                  <a:lnTo>
                    <a:pt x="111" y="150"/>
                  </a:lnTo>
                  <a:lnTo>
                    <a:pt x="149" y="160"/>
                  </a:lnTo>
                  <a:lnTo>
                    <a:pt x="205" y="164"/>
                  </a:lnTo>
                  <a:lnTo>
                    <a:pt x="242" y="151"/>
                  </a:lnTo>
                  <a:lnTo>
                    <a:pt x="260" y="134"/>
                  </a:lnTo>
                  <a:lnTo>
                    <a:pt x="260" y="101"/>
                  </a:lnTo>
                  <a:lnTo>
                    <a:pt x="242" y="73"/>
                  </a:lnTo>
                  <a:lnTo>
                    <a:pt x="205" y="41"/>
                  </a:lnTo>
                  <a:lnTo>
                    <a:pt x="206" y="41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14" name="Freeform 379">
              <a:extLst>
                <a:ext uri="{FF2B5EF4-FFF2-40B4-BE49-F238E27FC236}">
                  <a16:creationId xmlns:a16="http://schemas.microsoft.com/office/drawing/2014/main" id="{055ABB41-4637-E9BC-8948-BCCC7DFF3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2165"/>
              <a:ext cx="11" cy="32"/>
            </a:xfrm>
            <a:custGeom>
              <a:avLst/>
              <a:gdLst>
                <a:gd name="T0" fmla="*/ 0 w 97"/>
                <a:gd name="T1" fmla="*/ 0 h 293"/>
                <a:gd name="T2" fmla="*/ 0 w 97"/>
                <a:gd name="T3" fmla="*/ 0 h 293"/>
                <a:gd name="T4" fmla="*/ 0 w 97"/>
                <a:gd name="T5" fmla="*/ 0 h 293"/>
                <a:gd name="T6" fmla="*/ 0 w 97"/>
                <a:gd name="T7" fmla="*/ 0 h 2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293"/>
                <a:gd name="T14" fmla="*/ 97 w 97"/>
                <a:gd name="T15" fmla="*/ 293 h 2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293">
                  <a:moveTo>
                    <a:pt x="0" y="293"/>
                  </a:moveTo>
                  <a:lnTo>
                    <a:pt x="97" y="293"/>
                  </a:lnTo>
                  <a:lnTo>
                    <a:pt x="48" y="0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15" name="Freeform 380">
              <a:extLst>
                <a:ext uri="{FF2B5EF4-FFF2-40B4-BE49-F238E27FC236}">
                  <a16:creationId xmlns:a16="http://schemas.microsoft.com/office/drawing/2014/main" id="{F3EDEB79-923E-8BBA-094A-785A671E0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2165"/>
              <a:ext cx="11" cy="32"/>
            </a:xfrm>
            <a:custGeom>
              <a:avLst/>
              <a:gdLst>
                <a:gd name="T0" fmla="*/ 0 w 97"/>
                <a:gd name="T1" fmla="*/ 0 h 293"/>
                <a:gd name="T2" fmla="*/ 0 w 97"/>
                <a:gd name="T3" fmla="*/ 0 h 293"/>
                <a:gd name="T4" fmla="*/ 0 w 97"/>
                <a:gd name="T5" fmla="*/ 0 h 293"/>
                <a:gd name="T6" fmla="*/ 0 w 97"/>
                <a:gd name="T7" fmla="*/ 0 h 2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293"/>
                <a:gd name="T14" fmla="*/ 97 w 97"/>
                <a:gd name="T15" fmla="*/ 293 h 2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293">
                  <a:moveTo>
                    <a:pt x="0" y="293"/>
                  </a:moveTo>
                  <a:lnTo>
                    <a:pt x="97" y="293"/>
                  </a:lnTo>
                  <a:lnTo>
                    <a:pt x="48" y="0"/>
                  </a:lnTo>
                  <a:lnTo>
                    <a:pt x="0" y="293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16" name="Freeform 381">
              <a:extLst>
                <a:ext uri="{FF2B5EF4-FFF2-40B4-BE49-F238E27FC236}">
                  <a16:creationId xmlns:a16="http://schemas.microsoft.com/office/drawing/2014/main" id="{822CBEA8-B91C-36CF-7353-83E98EB22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2248"/>
              <a:ext cx="11" cy="33"/>
            </a:xfrm>
            <a:custGeom>
              <a:avLst/>
              <a:gdLst>
                <a:gd name="T0" fmla="*/ 0 w 97"/>
                <a:gd name="T1" fmla="*/ 0 h 293"/>
                <a:gd name="T2" fmla="*/ 0 w 97"/>
                <a:gd name="T3" fmla="*/ 0 h 293"/>
                <a:gd name="T4" fmla="*/ 0 w 97"/>
                <a:gd name="T5" fmla="*/ 0 h 293"/>
                <a:gd name="T6" fmla="*/ 0 w 97"/>
                <a:gd name="T7" fmla="*/ 0 h 2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293"/>
                <a:gd name="T14" fmla="*/ 97 w 97"/>
                <a:gd name="T15" fmla="*/ 293 h 2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293">
                  <a:moveTo>
                    <a:pt x="0" y="0"/>
                  </a:moveTo>
                  <a:lnTo>
                    <a:pt x="97" y="0"/>
                  </a:lnTo>
                  <a:lnTo>
                    <a:pt x="48" y="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17" name="Freeform 382">
              <a:extLst>
                <a:ext uri="{FF2B5EF4-FFF2-40B4-BE49-F238E27FC236}">
                  <a16:creationId xmlns:a16="http://schemas.microsoft.com/office/drawing/2014/main" id="{0AAE5DA1-859C-67AF-AA7C-E1C4C113E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2248"/>
              <a:ext cx="11" cy="33"/>
            </a:xfrm>
            <a:custGeom>
              <a:avLst/>
              <a:gdLst>
                <a:gd name="T0" fmla="*/ 0 w 97"/>
                <a:gd name="T1" fmla="*/ 0 h 293"/>
                <a:gd name="T2" fmla="*/ 0 w 97"/>
                <a:gd name="T3" fmla="*/ 0 h 293"/>
                <a:gd name="T4" fmla="*/ 0 w 97"/>
                <a:gd name="T5" fmla="*/ 0 h 293"/>
                <a:gd name="T6" fmla="*/ 0 w 97"/>
                <a:gd name="T7" fmla="*/ 0 h 2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293"/>
                <a:gd name="T14" fmla="*/ 97 w 97"/>
                <a:gd name="T15" fmla="*/ 293 h 2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293">
                  <a:moveTo>
                    <a:pt x="0" y="0"/>
                  </a:moveTo>
                  <a:lnTo>
                    <a:pt x="97" y="0"/>
                  </a:lnTo>
                  <a:lnTo>
                    <a:pt x="48" y="293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18" name="Freeform 383">
              <a:extLst>
                <a:ext uri="{FF2B5EF4-FFF2-40B4-BE49-F238E27FC236}">
                  <a16:creationId xmlns:a16="http://schemas.microsoft.com/office/drawing/2014/main" id="{8063D978-D4C5-2538-46F2-DC2754C35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" y="1097"/>
              <a:ext cx="1" cy="108"/>
            </a:xfrm>
            <a:custGeom>
              <a:avLst/>
              <a:gdLst>
                <a:gd name="T0" fmla="*/ 0 w 2"/>
                <a:gd name="T1" fmla="*/ 0 h 968"/>
                <a:gd name="T2" fmla="*/ 0 w 2"/>
                <a:gd name="T3" fmla="*/ 0 h 968"/>
                <a:gd name="T4" fmla="*/ 1 w 2"/>
                <a:gd name="T5" fmla="*/ 0 h 968"/>
                <a:gd name="T6" fmla="*/ 0 60000 65536"/>
                <a:gd name="T7" fmla="*/ 0 60000 65536"/>
                <a:gd name="T8" fmla="*/ 0 60000 65536"/>
                <a:gd name="T9" fmla="*/ 0 w 2"/>
                <a:gd name="T10" fmla="*/ 0 h 968"/>
                <a:gd name="T11" fmla="*/ 2 w 2"/>
                <a:gd name="T12" fmla="*/ 968 h 9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968">
                  <a:moveTo>
                    <a:pt x="0" y="968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19" name="Freeform 384">
              <a:extLst>
                <a:ext uri="{FF2B5EF4-FFF2-40B4-BE49-F238E27FC236}">
                  <a16:creationId xmlns:a16="http://schemas.microsoft.com/office/drawing/2014/main" id="{8EACE21F-9DB3-5DD9-3334-DA28A5260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1097"/>
              <a:ext cx="1" cy="108"/>
            </a:xfrm>
            <a:custGeom>
              <a:avLst/>
              <a:gdLst>
                <a:gd name="T0" fmla="*/ 0 w 1"/>
                <a:gd name="T1" fmla="*/ 0 h 968"/>
                <a:gd name="T2" fmla="*/ 0 w 1"/>
                <a:gd name="T3" fmla="*/ 0 h 968"/>
                <a:gd name="T4" fmla="*/ 1 w 1"/>
                <a:gd name="T5" fmla="*/ 0 h 968"/>
                <a:gd name="T6" fmla="*/ 0 60000 65536"/>
                <a:gd name="T7" fmla="*/ 0 60000 65536"/>
                <a:gd name="T8" fmla="*/ 0 60000 65536"/>
                <a:gd name="T9" fmla="*/ 0 w 1"/>
                <a:gd name="T10" fmla="*/ 0 h 968"/>
                <a:gd name="T11" fmla="*/ 1 w 1"/>
                <a:gd name="T12" fmla="*/ 968 h 9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968">
                  <a:moveTo>
                    <a:pt x="0" y="968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20" name="Freeform 385">
              <a:extLst>
                <a:ext uri="{FF2B5EF4-FFF2-40B4-BE49-F238E27FC236}">
                  <a16:creationId xmlns:a16="http://schemas.microsoft.com/office/drawing/2014/main" id="{8AFF910F-BE0B-1FEF-D016-832193B6A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1115"/>
              <a:ext cx="152" cy="1"/>
            </a:xfrm>
            <a:custGeom>
              <a:avLst/>
              <a:gdLst>
                <a:gd name="T0" fmla="*/ 0 w 1370"/>
                <a:gd name="T1" fmla="*/ 0 h 1"/>
                <a:gd name="T2" fmla="*/ 0 w 1370"/>
                <a:gd name="T3" fmla="*/ 0 h 1"/>
                <a:gd name="T4" fmla="*/ 0 w 1370"/>
                <a:gd name="T5" fmla="*/ 0 h 1"/>
                <a:gd name="T6" fmla="*/ 0 60000 65536"/>
                <a:gd name="T7" fmla="*/ 0 60000 65536"/>
                <a:gd name="T8" fmla="*/ 0 60000 65536"/>
                <a:gd name="T9" fmla="*/ 0 w 1370"/>
                <a:gd name="T10" fmla="*/ 0 h 1"/>
                <a:gd name="T11" fmla="*/ 1370 w 137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0" h="1">
                  <a:moveTo>
                    <a:pt x="0" y="0"/>
                  </a:moveTo>
                  <a:lnTo>
                    <a:pt x="1369" y="0"/>
                  </a:lnTo>
                  <a:lnTo>
                    <a:pt x="1370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21" name="Freeform 386">
              <a:extLst>
                <a:ext uri="{FF2B5EF4-FFF2-40B4-BE49-F238E27FC236}">
                  <a16:creationId xmlns:a16="http://schemas.microsoft.com/office/drawing/2014/main" id="{D37C26EF-9F35-38C4-F062-E57284BD5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" y="1109"/>
              <a:ext cx="33" cy="11"/>
            </a:xfrm>
            <a:custGeom>
              <a:avLst/>
              <a:gdLst>
                <a:gd name="T0" fmla="*/ 0 w 294"/>
                <a:gd name="T1" fmla="*/ 0 h 98"/>
                <a:gd name="T2" fmla="*/ 0 w 294"/>
                <a:gd name="T3" fmla="*/ 0 h 98"/>
                <a:gd name="T4" fmla="*/ 0 w 294"/>
                <a:gd name="T5" fmla="*/ 0 h 98"/>
                <a:gd name="T6" fmla="*/ 0 w 294"/>
                <a:gd name="T7" fmla="*/ 0 h 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4"/>
                <a:gd name="T13" fmla="*/ 0 h 98"/>
                <a:gd name="T14" fmla="*/ 294 w 294"/>
                <a:gd name="T15" fmla="*/ 98 h 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4" h="98">
                  <a:moveTo>
                    <a:pt x="294" y="0"/>
                  </a:moveTo>
                  <a:lnTo>
                    <a:pt x="294" y="98"/>
                  </a:lnTo>
                  <a:lnTo>
                    <a:pt x="0" y="50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22" name="Freeform 387">
              <a:extLst>
                <a:ext uri="{FF2B5EF4-FFF2-40B4-BE49-F238E27FC236}">
                  <a16:creationId xmlns:a16="http://schemas.microsoft.com/office/drawing/2014/main" id="{26F7EA11-AFB6-751E-C51E-EBB496029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" y="1109"/>
              <a:ext cx="33" cy="11"/>
            </a:xfrm>
            <a:custGeom>
              <a:avLst/>
              <a:gdLst>
                <a:gd name="T0" fmla="*/ 0 w 294"/>
                <a:gd name="T1" fmla="*/ 0 h 98"/>
                <a:gd name="T2" fmla="*/ 0 w 294"/>
                <a:gd name="T3" fmla="*/ 0 h 98"/>
                <a:gd name="T4" fmla="*/ 0 w 294"/>
                <a:gd name="T5" fmla="*/ 0 h 98"/>
                <a:gd name="T6" fmla="*/ 0 w 294"/>
                <a:gd name="T7" fmla="*/ 0 h 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4"/>
                <a:gd name="T13" fmla="*/ 0 h 98"/>
                <a:gd name="T14" fmla="*/ 294 w 294"/>
                <a:gd name="T15" fmla="*/ 98 h 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4" h="98">
                  <a:moveTo>
                    <a:pt x="294" y="0"/>
                  </a:moveTo>
                  <a:lnTo>
                    <a:pt x="294" y="98"/>
                  </a:lnTo>
                  <a:lnTo>
                    <a:pt x="0" y="50"/>
                  </a:lnTo>
                  <a:lnTo>
                    <a:pt x="294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23" name="Freeform 388">
              <a:extLst>
                <a:ext uri="{FF2B5EF4-FFF2-40B4-BE49-F238E27FC236}">
                  <a16:creationId xmlns:a16="http://schemas.microsoft.com/office/drawing/2014/main" id="{E12DC239-21F9-DC4F-C4C0-DA8269E3D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1109"/>
              <a:ext cx="33" cy="11"/>
            </a:xfrm>
            <a:custGeom>
              <a:avLst/>
              <a:gdLst>
                <a:gd name="T0" fmla="*/ 0 w 293"/>
                <a:gd name="T1" fmla="*/ 0 h 98"/>
                <a:gd name="T2" fmla="*/ 0 w 293"/>
                <a:gd name="T3" fmla="*/ 0 h 98"/>
                <a:gd name="T4" fmla="*/ 0 w 293"/>
                <a:gd name="T5" fmla="*/ 0 h 98"/>
                <a:gd name="T6" fmla="*/ 0 w 293"/>
                <a:gd name="T7" fmla="*/ 0 h 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8"/>
                <a:gd name="T14" fmla="*/ 293 w 293"/>
                <a:gd name="T15" fmla="*/ 98 h 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8">
                  <a:moveTo>
                    <a:pt x="0" y="0"/>
                  </a:moveTo>
                  <a:lnTo>
                    <a:pt x="0" y="98"/>
                  </a:lnTo>
                  <a:lnTo>
                    <a:pt x="293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24" name="Freeform 389">
              <a:extLst>
                <a:ext uri="{FF2B5EF4-FFF2-40B4-BE49-F238E27FC236}">
                  <a16:creationId xmlns:a16="http://schemas.microsoft.com/office/drawing/2014/main" id="{EF9905C5-E6A2-3A10-032C-BDC33DA55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1109"/>
              <a:ext cx="33" cy="11"/>
            </a:xfrm>
            <a:custGeom>
              <a:avLst/>
              <a:gdLst>
                <a:gd name="T0" fmla="*/ 0 w 293"/>
                <a:gd name="T1" fmla="*/ 0 h 98"/>
                <a:gd name="T2" fmla="*/ 0 w 293"/>
                <a:gd name="T3" fmla="*/ 0 h 98"/>
                <a:gd name="T4" fmla="*/ 0 w 293"/>
                <a:gd name="T5" fmla="*/ 0 h 98"/>
                <a:gd name="T6" fmla="*/ 0 w 293"/>
                <a:gd name="T7" fmla="*/ 0 h 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8"/>
                <a:gd name="T14" fmla="*/ 293 w 293"/>
                <a:gd name="T15" fmla="*/ 98 h 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8">
                  <a:moveTo>
                    <a:pt x="0" y="0"/>
                  </a:moveTo>
                  <a:lnTo>
                    <a:pt x="0" y="98"/>
                  </a:lnTo>
                  <a:lnTo>
                    <a:pt x="293" y="5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25" name="Freeform 390">
              <a:extLst>
                <a:ext uri="{FF2B5EF4-FFF2-40B4-BE49-F238E27FC236}">
                  <a16:creationId xmlns:a16="http://schemas.microsoft.com/office/drawing/2014/main" id="{153AC042-7842-B14A-EEE8-3181B44D1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" y="1050"/>
              <a:ext cx="12" cy="43"/>
            </a:xfrm>
            <a:custGeom>
              <a:avLst/>
              <a:gdLst>
                <a:gd name="T0" fmla="*/ 0 w 105"/>
                <a:gd name="T1" fmla="*/ 0 h 391"/>
                <a:gd name="T2" fmla="*/ 0 w 105"/>
                <a:gd name="T3" fmla="*/ 0 h 391"/>
                <a:gd name="T4" fmla="*/ 0 w 105"/>
                <a:gd name="T5" fmla="*/ 0 h 391"/>
                <a:gd name="T6" fmla="*/ 0 60000 65536"/>
                <a:gd name="T7" fmla="*/ 0 60000 65536"/>
                <a:gd name="T8" fmla="*/ 0 60000 65536"/>
                <a:gd name="T9" fmla="*/ 0 w 105"/>
                <a:gd name="T10" fmla="*/ 0 h 391"/>
                <a:gd name="T11" fmla="*/ 105 w 105"/>
                <a:gd name="T12" fmla="*/ 391 h 3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" h="391">
                  <a:moveTo>
                    <a:pt x="105" y="0"/>
                  </a:moveTo>
                  <a:lnTo>
                    <a:pt x="0" y="391"/>
                  </a:lnTo>
                  <a:lnTo>
                    <a:pt x="1" y="391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26" name="Freeform 391">
              <a:extLst>
                <a:ext uri="{FF2B5EF4-FFF2-40B4-BE49-F238E27FC236}">
                  <a16:creationId xmlns:a16="http://schemas.microsoft.com/office/drawing/2014/main" id="{68CCA54B-E891-0CEA-9E28-D88376AF7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064"/>
              <a:ext cx="18" cy="29"/>
            </a:xfrm>
            <a:custGeom>
              <a:avLst/>
              <a:gdLst>
                <a:gd name="T0" fmla="*/ 0 w 162"/>
                <a:gd name="T1" fmla="*/ 0 h 261"/>
                <a:gd name="T2" fmla="*/ 0 w 162"/>
                <a:gd name="T3" fmla="*/ 0 h 261"/>
                <a:gd name="T4" fmla="*/ 0 w 162"/>
                <a:gd name="T5" fmla="*/ 0 h 261"/>
                <a:gd name="T6" fmla="*/ 0 w 162"/>
                <a:gd name="T7" fmla="*/ 0 h 261"/>
                <a:gd name="T8" fmla="*/ 0 w 162"/>
                <a:gd name="T9" fmla="*/ 0 h 261"/>
                <a:gd name="T10" fmla="*/ 0 w 162"/>
                <a:gd name="T11" fmla="*/ 0 h 261"/>
                <a:gd name="T12" fmla="*/ 0 w 162"/>
                <a:gd name="T13" fmla="*/ 0 h 261"/>
                <a:gd name="T14" fmla="*/ 0 w 162"/>
                <a:gd name="T15" fmla="*/ 0 h 261"/>
                <a:gd name="T16" fmla="*/ 0 w 162"/>
                <a:gd name="T17" fmla="*/ 0 h 261"/>
                <a:gd name="T18" fmla="*/ 0 w 162"/>
                <a:gd name="T19" fmla="*/ 0 h 261"/>
                <a:gd name="T20" fmla="*/ 0 w 162"/>
                <a:gd name="T21" fmla="*/ 0 h 261"/>
                <a:gd name="T22" fmla="*/ 0 w 162"/>
                <a:gd name="T23" fmla="*/ 0 h 261"/>
                <a:gd name="T24" fmla="*/ 0 w 162"/>
                <a:gd name="T25" fmla="*/ 0 h 261"/>
                <a:gd name="T26" fmla="*/ 0 w 162"/>
                <a:gd name="T27" fmla="*/ 0 h 261"/>
                <a:gd name="T28" fmla="*/ 0 w 162"/>
                <a:gd name="T29" fmla="*/ 0 h 2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2"/>
                <a:gd name="T46" fmla="*/ 0 h 261"/>
                <a:gd name="T47" fmla="*/ 162 w 162"/>
                <a:gd name="T48" fmla="*/ 261 h 26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2" h="261">
                  <a:moveTo>
                    <a:pt x="162" y="56"/>
                  </a:moveTo>
                  <a:lnTo>
                    <a:pt x="150" y="19"/>
                  </a:lnTo>
                  <a:lnTo>
                    <a:pt x="133" y="0"/>
                  </a:lnTo>
                  <a:lnTo>
                    <a:pt x="100" y="0"/>
                  </a:lnTo>
                  <a:lnTo>
                    <a:pt x="72" y="19"/>
                  </a:lnTo>
                  <a:lnTo>
                    <a:pt x="40" y="56"/>
                  </a:lnTo>
                  <a:lnTo>
                    <a:pt x="14" y="113"/>
                  </a:lnTo>
                  <a:lnTo>
                    <a:pt x="4" y="150"/>
                  </a:lnTo>
                  <a:lnTo>
                    <a:pt x="0" y="205"/>
                  </a:lnTo>
                  <a:lnTo>
                    <a:pt x="13" y="243"/>
                  </a:lnTo>
                  <a:lnTo>
                    <a:pt x="29" y="261"/>
                  </a:lnTo>
                  <a:lnTo>
                    <a:pt x="63" y="261"/>
                  </a:lnTo>
                  <a:lnTo>
                    <a:pt x="91" y="243"/>
                  </a:lnTo>
                  <a:lnTo>
                    <a:pt x="123" y="205"/>
                  </a:lnTo>
                  <a:lnTo>
                    <a:pt x="124" y="205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" name="Group 402">
            <a:extLst>
              <a:ext uri="{FF2B5EF4-FFF2-40B4-BE49-F238E27FC236}">
                <a16:creationId xmlns:a16="http://schemas.microsoft.com/office/drawing/2014/main" id="{612B5881-AB08-E14A-980F-DDD347E85490}"/>
              </a:ext>
            </a:extLst>
          </p:cNvPr>
          <p:cNvGrpSpPr>
            <a:grpSpLocks/>
          </p:cNvGrpSpPr>
          <p:nvPr/>
        </p:nvGrpSpPr>
        <p:grpSpPr bwMode="auto">
          <a:xfrm>
            <a:off x="5068889" y="1077914"/>
            <a:ext cx="600075" cy="3629025"/>
            <a:chOff x="2233" y="579"/>
            <a:chExt cx="378" cy="2286"/>
          </a:xfrm>
        </p:grpSpPr>
        <p:grpSp>
          <p:nvGrpSpPr>
            <p:cNvPr id="65585" name="Group 401">
              <a:extLst>
                <a:ext uri="{FF2B5EF4-FFF2-40B4-BE49-F238E27FC236}">
                  <a16:creationId xmlns:a16="http://schemas.microsoft.com/office/drawing/2014/main" id="{B6FE1BB2-730E-1D5E-4C77-5ABF9F9173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2" y="614"/>
              <a:ext cx="369" cy="1452"/>
              <a:chOff x="2242" y="614"/>
              <a:chExt cx="369" cy="1452"/>
            </a:xfrm>
          </p:grpSpPr>
          <p:sp>
            <p:nvSpPr>
              <p:cNvPr id="65608" name="Freeform 195">
                <a:extLst>
                  <a:ext uri="{FF2B5EF4-FFF2-40B4-BE49-F238E27FC236}">
                    <a16:creationId xmlns:a16="http://schemas.microsoft.com/office/drawing/2014/main" id="{6D7A89A0-4AC9-5234-9D8E-830AB8647D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3" y="614"/>
                <a:ext cx="362" cy="1452"/>
              </a:xfrm>
              <a:custGeom>
                <a:avLst/>
                <a:gdLst>
                  <a:gd name="T0" fmla="*/ 39 w 376"/>
                  <a:gd name="T1" fmla="*/ 1258 h 1504"/>
                  <a:gd name="T2" fmla="*/ 0 w 376"/>
                  <a:gd name="T3" fmla="*/ 1225 h 1504"/>
                  <a:gd name="T4" fmla="*/ 0 w 376"/>
                  <a:gd name="T5" fmla="*/ 62 h 1504"/>
                  <a:gd name="T6" fmla="*/ 46 w 376"/>
                  <a:gd name="T7" fmla="*/ 0 h 1504"/>
                  <a:gd name="T8" fmla="*/ 255 w 376"/>
                  <a:gd name="T9" fmla="*/ 0 h 1504"/>
                  <a:gd name="T10" fmla="*/ 311 w 376"/>
                  <a:gd name="T11" fmla="*/ 64 h 1504"/>
                  <a:gd name="T12" fmla="*/ 308 w 376"/>
                  <a:gd name="T13" fmla="*/ 1200 h 1504"/>
                  <a:gd name="T14" fmla="*/ 275 w 376"/>
                  <a:gd name="T15" fmla="*/ 1262 h 1504"/>
                  <a:gd name="T16" fmla="*/ 39 w 376"/>
                  <a:gd name="T17" fmla="*/ 1258 h 15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6"/>
                  <a:gd name="T28" fmla="*/ 0 h 1504"/>
                  <a:gd name="T29" fmla="*/ 376 w 376"/>
                  <a:gd name="T30" fmla="*/ 1504 h 15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6" h="1504">
                    <a:moveTo>
                      <a:pt x="48" y="1500"/>
                    </a:moveTo>
                    <a:lnTo>
                      <a:pt x="0" y="1460"/>
                    </a:lnTo>
                    <a:lnTo>
                      <a:pt x="0" y="72"/>
                    </a:lnTo>
                    <a:lnTo>
                      <a:pt x="56" y="0"/>
                    </a:lnTo>
                    <a:lnTo>
                      <a:pt x="308" y="0"/>
                    </a:lnTo>
                    <a:lnTo>
                      <a:pt x="376" y="76"/>
                    </a:lnTo>
                    <a:lnTo>
                      <a:pt x="372" y="1432"/>
                    </a:lnTo>
                    <a:lnTo>
                      <a:pt x="332" y="1504"/>
                    </a:lnTo>
                    <a:lnTo>
                      <a:pt x="48" y="1500"/>
                    </a:lnTo>
                    <a:close/>
                  </a:path>
                </a:pathLst>
              </a:custGeom>
              <a:solidFill>
                <a:srgbClr val="FFFFF3"/>
              </a:solidFill>
              <a:ln w="9525">
                <a:solidFill>
                  <a:srgbClr val="FFFFF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65609" name="Group 396">
                <a:extLst>
                  <a:ext uri="{FF2B5EF4-FFF2-40B4-BE49-F238E27FC236}">
                    <a16:creationId xmlns:a16="http://schemas.microsoft.com/office/drawing/2014/main" id="{6E2D7155-86D4-DFAC-2952-EB60413619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42" y="664"/>
                <a:ext cx="369" cy="1375"/>
                <a:chOff x="2242" y="664"/>
                <a:chExt cx="369" cy="1375"/>
              </a:xfrm>
            </p:grpSpPr>
            <p:sp>
              <p:nvSpPr>
                <p:cNvPr id="65610" name="Line 394">
                  <a:extLst>
                    <a:ext uri="{FF2B5EF4-FFF2-40B4-BE49-F238E27FC236}">
                      <a16:creationId xmlns:a16="http://schemas.microsoft.com/office/drawing/2014/main" id="{19DC8175-1BCB-87C4-4FD7-5FDCA9F6D5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42" y="664"/>
                  <a:ext cx="0" cy="1348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65611" name="Group 395">
                  <a:extLst>
                    <a:ext uri="{FF2B5EF4-FFF2-40B4-BE49-F238E27FC236}">
                      <a16:creationId xmlns:a16="http://schemas.microsoft.com/office/drawing/2014/main" id="{FD26FE1D-039C-B21D-CF55-20EB91FCBC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69" y="1055"/>
                  <a:ext cx="342" cy="984"/>
                  <a:chOff x="2269" y="1055"/>
                  <a:chExt cx="342" cy="984"/>
                </a:xfrm>
              </p:grpSpPr>
              <p:sp>
                <p:nvSpPr>
                  <p:cNvPr id="65612" name="Freeform 214">
                    <a:extLst>
                      <a:ext uri="{FF2B5EF4-FFF2-40B4-BE49-F238E27FC236}">
                        <a16:creationId xmlns:a16="http://schemas.microsoft.com/office/drawing/2014/main" id="{AD2932BC-826F-45EC-54F4-1C5EA2FFBF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80" y="1515"/>
                    <a:ext cx="2" cy="524"/>
                  </a:xfrm>
                  <a:custGeom>
                    <a:avLst/>
                    <a:gdLst>
                      <a:gd name="T0" fmla="*/ 0 w 1"/>
                      <a:gd name="T1" fmla="*/ 0 h 2789"/>
                      <a:gd name="T2" fmla="*/ 0 w 1"/>
                      <a:gd name="T3" fmla="*/ 1 h 2789"/>
                      <a:gd name="T4" fmla="*/ 32 w 1"/>
                      <a:gd name="T5" fmla="*/ 1 h 2789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2789"/>
                      <a:gd name="T11" fmla="*/ 1 w 1"/>
                      <a:gd name="T12" fmla="*/ 2789 h 278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2789">
                        <a:moveTo>
                          <a:pt x="0" y="0"/>
                        </a:moveTo>
                        <a:lnTo>
                          <a:pt x="0" y="2789"/>
                        </a:lnTo>
                        <a:lnTo>
                          <a:pt x="1" y="2789"/>
                        </a:lnTo>
                      </a:path>
                    </a:pathLst>
                  </a:custGeom>
                  <a:noFill/>
                  <a:ln w="127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613" name="Freeform 217">
                    <a:extLst>
                      <a:ext uri="{FF2B5EF4-FFF2-40B4-BE49-F238E27FC236}">
                        <a16:creationId xmlns:a16="http://schemas.microsoft.com/office/drawing/2014/main" id="{A7F1BEE3-BCC7-5970-EB72-603B14D5A8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09" y="1055"/>
                    <a:ext cx="2" cy="957"/>
                  </a:xfrm>
                  <a:custGeom>
                    <a:avLst/>
                    <a:gdLst>
                      <a:gd name="T0" fmla="*/ 0 w 2"/>
                      <a:gd name="T1" fmla="*/ 0 h 5087"/>
                      <a:gd name="T2" fmla="*/ 0 w 2"/>
                      <a:gd name="T3" fmla="*/ 1 h 5087"/>
                      <a:gd name="T4" fmla="*/ 2 w 2"/>
                      <a:gd name="T5" fmla="*/ 1 h 5087"/>
                      <a:gd name="T6" fmla="*/ 0 60000 65536"/>
                      <a:gd name="T7" fmla="*/ 0 60000 65536"/>
                      <a:gd name="T8" fmla="*/ 0 60000 65536"/>
                      <a:gd name="T9" fmla="*/ 0 w 2"/>
                      <a:gd name="T10" fmla="*/ 0 h 5087"/>
                      <a:gd name="T11" fmla="*/ 2 w 2"/>
                      <a:gd name="T12" fmla="*/ 5087 h 508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" h="5087">
                        <a:moveTo>
                          <a:pt x="0" y="0"/>
                        </a:moveTo>
                        <a:lnTo>
                          <a:pt x="0" y="5087"/>
                        </a:lnTo>
                        <a:lnTo>
                          <a:pt x="2" y="5087"/>
                        </a:lnTo>
                      </a:path>
                    </a:pathLst>
                  </a:custGeom>
                  <a:noFill/>
                  <a:ln w="381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614" name="Freeform 215">
                    <a:extLst>
                      <a:ext uri="{FF2B5EF4-FFF2-40B4-BE49-F238E27FC236}">
                        <a16:creationId xmlns:a16="http://schemas.microsoft.com/office/drawing/2014/main" id="{AB7D6D80-6880-D169-F2ED-94B4FAB26A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69" y="1515"/>
                    <a:ext cx="2" cy="524"/>
                  </a:xfrm>
                  <a:custGeom>
                    <a:avLst/>
                    <a:gdLst>
                      <a:gd name="T0" fmla="*/ 0 w 1"/>
                      <a:gd name="T1" fmla="*/ 1 h 2789"/>
                      <a:gd name="T2" fmla="*/ 0 w 1"/>
                      <a:gd name="T3" fmla="*/ 0 h 2789"/>
                      <a:gd name="T4" fmla="*/ 32 w 1"/>
                      <a:gd name="T5" fmla="*/ 0 h 2789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2789"/>
                      <a:gd name="T11" fmla="*/ 1 w 1"/>
                      <a:gd name="T12" fmla="*/ 2789 h 278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2789">
                        <a:moveTo>
                          <a:pt x="0" y="2789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65586" name="Group 398">
              <a:extLst>
                <a:ext uri="{FF2B5EF4-FFF2-40B4-BE49-F238E27FC236}">
                  <a16:creationId xmlns:a16="http://schemas.microsoft.com/office/drawing/2014/main" id="{48AE1144-82AF-89E6-667C-D7112C3F62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3" y="579"/>
              <a:ext cx="376" cy="2286"/>
              <a:chOff x="2233" y="579"/>
              <a:chExt cx="376" cy="2286"/>
            </a:xfrm>
          </p:grpSpPr>
          <p:sp>
            <p:nvSpPr>
              <p:cNvPr id="65587" name="Line 223">
                <a:extLst>
                  <a:ext uri="{FF2B5EF4-FFF2-40B4-BE49-F238E27FC236}">
                    <a16:creationId xmlns:a16="http://schemas.microsoft.com/office/drawing/2014/main" id="{77B7EBB2-7B02-12A0-8E05-7316067C49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09" y="669"/>
                <a:ext cx="0" cy="1345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65588" name="Group 397">
                <a:extLst>
                  <a:ext uri="{FF2B5EF4-FFF2-40B4-BE49-F238E27FC236}">
                    <a16:creationId xmlns:a16="http://schemas.microsoft.com/office/drawing/2014/main" id="{1A2C1611-0DDE-DC53-6197-D96555C37A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33" y="579"/>
                <a:ext cx="376" cy="2286"/>
                <a:chOff x="2233" y="579"/>
                <a:chExt cx="376" cy="2286"/>
              </a:xfrm>
            </p:grpSpPr>
            <p:sp>
              <p:nvSpPr>
                <p:cNvPr id="65589" name="Freeform 202">
                  <a:extLst>
                    <a:ext uri="{FF2B5EF4-FFF2-40B4-BE49-F238E27FC236}">
                      <a16:creationId xmlns:a16="http://schemas.microsoft.com/office/drawing/2014/main" id="{E95AD512-1124-4433-900F-B64FE57810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2" y="1313"/>
                  <a:ext cx="367" cy="1"/>
                </a:xfrm>
                <a:custGeom>
                  <a:avLst/>
                  <a:gdLst>
                    <a:gd name="T0" fmla="*/ 0 w 1956"/>
                    <a:gd name="T1" fmla="*/ 0 h 1"/>
                    <a:gd name="T2" fmla="*/ 0 w 1956"/>
                    <a:gd name="T3" fmla="*/ 0 h 1"/>
                    <a:gd name="T4" fmla="*/ 0 w 1956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956"/>
                    <a:gd name="T10" fmla="*/ 0 h 1"/>
                    <a:gd name="T11" fmla="*/ 1956 w 1956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56" h="1">
                      <a:moveTo>
                        <a:pt x="0" y="0"/>
                      </a:moveTo>
                      <a:lnTo>
                        <a:pt x="1954" y="0"/>
                      </a:lnTo>
                      <a:lnTo>
                        <a:pt x="1956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590" name="Freeform 203">
                  <a:extLst>
                    <a:ext uri="{FF2B5EF4-FFF2-40B4-BE49-F238E27FC236}">
                      <a16:creationId xmlns:a16="http://schemas.microsoft.com/office/drawing/2014/main" id="{D3BEE347-BFC5-5D7E-FEA8-B7267E55FA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6" y="613"/>
                  <a:ext cx="257" cy="2"/>
                </a:xfrm>
                <a:custGeom>
                  <a:avLst/>
                  <a:gdLst>
                    <a:gd name="T0" fmla="*/ 0 w 1369"/>
                    <a:gd name="T1" fmla="*/ 0 h 2"/>
                    <a:gd name="T2" fmla="*/ 0 w 1369"/>
                    <a:gd name="T3" fmla="*/ 0 h 2"/>
                    <a:gd name="T4" fmla="*/ 0 w 1369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369"/>
                    <a:gd name="T10" fmla="*/ 0 h 2"/>
                    <a:gd name="T11" fmla="*/ 1369 w 1369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9" h="2">
                      <a:moveTo>
                        <a:pt x="0" y="0"/>
                      </a:moveTo>
                      <a:lnTo>
                        <a:pt x="1368" y="0"/>
                      </a:lnTo>
                      <a:lnTo>
                        <a:pt x="1369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591" name="Freeform 204">
                  <a:extLst>
                    <a:ext uri="{FF2B5EF4-FFF2-40B4-BE49-F238E27FC236}">
                      <a16:creationId xmlns:a16="http://schemas.microsoft.com/office/drawing/2014/main" id="{3FF70C08-269D-24AB-6EC6-70E28AF20C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2" y="669"/>
                  <a:ext cx="367" cy="2"/>
                </a:xfrm>
                <a:custGeom>
                  <a:avLst/>
                  <a:gdLst>
                    <a:gd name="T0" fmla="*/ 0 w 1954"/>
                    <a:gd name="T1" fmla="*/ 0 h 2"/>
                    <a:gd name="T2" fmla="*/ 0 w 1954"/>
                    <a:gd name="T3" fmla="*/ 0 h 2"/>
                    <a:gd name="T4" fmla="*/ 0 w 195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954"/>
                    <a:gd name="T10" fmla="*/ 0 h 2"/>
                    <a:gd name="T11" fmla="*/ 1954 w 195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54" h="2">
                      <a:moveTo>
                        <a:pt x="1954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592" name="Freeform 207">
                  <a:extLst>
                    <a:ext uri="{FF2B5EF4-FFF2-40B4-BE49-F238E27FC236}">
                      <a16:creationId xmlns:a16="http://schemas.microsoft.com/office/drawing/2014/main" id="{B28F2FD7-D406-1112-EEED-94C9557C8F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3" y="613"/>
                  <a:ext cx="56" cy="56"/>
                </a:xfrm>
                <a:custGeom>
                  <a:avLst/>
                  <a:gdLst>
                    <a:gd name="T0" fmla="*/ 0 w 293"/>
                    <a:gd name="T1" fmla="*/ 0 h 293"/>
                    <a:gd name="T2" fmla="*/ 0 w 293"/>
                    <a:gd name="T3" fmla="*/ 0 h 293"/>
                    <a:gd name="T4" fmla="*/ 0 w 293"/>
                    <a:gd name="T5" fmla="*/ 0 h 293"/>
                    <a:gd name="T6" fmla="*/ 0 60000 65536"/>
                    <a:gd name="T7" fmla="*/ 0 60000 65536"/>
                    <a:gd name="T8" fmla="*/ 0 60000 65536"/>
                    <a:gd name="T9" fmla="*/ 0 w 293"/>
                    <a:gd name="T10" fmla="*/ 0 h 293"/>
                    <a:gd name="T11" fmla="*/ 293 w 293"/>
                    <a:gd name="T12" fmla="*/ 293 h 29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3" h="293">
                      <a:moveTo>
                        <a:pt x="293" y="29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593" name="Freeform 208">
                  <a:extLst>
                    <a:ext uri="{FF2B5EF4-FFF2-40B4-BE49-F238E27FC236}">
                      <a16:creationId xmlns:a16="http://schemas.microsoft.com/office/drawing/2014/main" id="{CE998F5E-F0E9-E3C6-4DEE-CC12BA1365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2" y="1513"/>
                  <a:ext cx="367" cy="2"/>
                </a:xfrm>
                <a:custGeom>
                  <a:avLst/>
                  <a:gdLst>
                    <a:gd name="T0" fmla="*/ 0 w 1956"/>
                    <a:gd name="T1" fmla="*/ 0 h 2"/>
                    <a:gd name="T2" fmla="*/ 0 w 1956"/>
                    <a:gd name="T3" fmla="*/ 0 h 2"/>
                    <a:gd name="T4" fmla="*/ 0 w 1956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956"/>
                    <a:gd name="T10" fmla="*/ 0 h 2"/>
                    <a:gd name="T11" fmla="*/ 1956 w 1956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56" h="2">
                      <a:moveTo>
                        <a:pt x="0" y="0"/>
                      </a:moveTo>
                      <a:lnTo>
                        <a:pt x="1954" y="0"/>
                      </a:lnTo>
                      <a:lnTo>
                        <a:pt x="1956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594" name="Freeform 209">
                  <a:extLst>
                    <a:ext uri="{FF2B5EF4-FFF2-40B4-BE49-F238E27FC236}">
                      <a16:creationId xmlns:a16="http://schemas.microsoft.com/office/drawing/2014/main" id="{EFECC926-E9E8-16C4-EB84-E769548E50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6" y="2068"/>
                  <a:ext cx="257" cy="2"/>
                </a:xfrm>
                <a:custGeom>
                  <a:avLst/>
                  <a:gdLst>
                    <a:gd name="T0" fmla="*/ 0 w 1369"/>
                    <a:gd name="T1" fmla="*/ 0 h 2"/>
                    <a:gd name="T2" fmla="*/ 0 w 1369"/>
                    <a:gd name="T3" fmla="*/ 0 h 2"/>
                    <a:gd name="T4" fmla="*/ 0 w 1369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369"/>
                    <a:gd name="T10" fmla="*/ 0 h 2"/>
                    <a:gd name="T11" fmla="*/ 1369 w 1369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9" h="2">
                      <a:moveTo>
                        <a:pt x="0" y="0"/>
                      </a:moveTo>
                      <a:lnTo>
                        <a:pt x="1368" y="0"/>
                      </a:lnTo>
                      <a:lnTo>
                        <a:pt x="1369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595" name="Freeform 210">
                  <a:extLst>
                    <a:ext uri="{FF2B5EF4-FFF2-40B4-BE49-F238E27FC236}">
                      <a16:creationId xmlns:a16="http://schemas.microsoft.com/office/drawing/2014/main" id="{569042AD-6793-843E-069E-D8B8490D9C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3" y="2012"/>
                  <a:ext cx="56" cy="56"/>
                </a:xfrm>
                <a:custGeom>
                  <a:avLst/>
                  <a:gdLst>
                    <a:gd name="T0" fmla="*/ 0 w 295"/>
                    <a:gd name="T1" fmla="*/ 0 h 293"/>
                    <a:gd name="T2" fmla="*/ 0 w 295"/>
                    <a:gd name="T3" fmla="*/ 0 h 293"/>
                    <a:gd name="T4" fmla="*/ 0 w 295"/>
                    <a:gd name="T5" fmla="*/ 0 h 293"/>
                    <a:gd name="T6" fmla="*/ 0 60000 65536"/>
                    <a:gd name="T7" fmla="*/ 0 60000 65536"/>
                    <a:gd name="T8" fmla="*/ 0 60000 65536"/>
                    <a:gd name="T9" fmla="*/ 0 w 295"/>
                    <a:gd name="T10" fmla="*/ 0 h 293"/>
                    <a:gd name="T11" fmla="*/ 295 w 295"/>
                    <a:gd name="T12" fmla="*/ 293 h 29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5" h="293">
                      <a:moveTo>
                        <a:pt x="0" y="293"/>
                      </a:moveTo>
                      <a:lnTo>
                        <a:pt x="293" y="0"/>
                      </a:lnTo>
                      <a:lnTo>
                        <a:pt x="295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596" name="Line 219">
                  <a:extLst>
                    <a:ext uri="{FF2B5EF4-FFF2-40B4-BE49-F238E27FC236}">
                      <a16:creationId xmlns:a16="http://schemas.microsoft.com/office/drawing/2014/main" id="{A18711A6-189A-D3C8-1B12-30ABEA823E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80" y="667"/>
                  <a:ext cx="0" cy="647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65597" name="Group 220">
                  <a:extLst>
                    <a:ext uri="{FF2B5EF4-FFF2-40B4-BE49-F238E27FC236}">
                      <a16:creationId xmlns:a16="http://schemas.microsoft.com/office/drawing/2014/main" id="{16B7F38F-56B5-E087-6727-4390E9CE2F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42" y="579"/>
                  <a:ext cx="367" cy="2286"/>
                  <a:chOff x="2207" y="228"/>
                  <a:chExt cx="381" cy="2368"/>
                </a:xfrm>
              </p:grpSpPr>
              <p:sp>
                <p:nvSpPr>
                  <p:cNvPr id="65606" name="Freeform 221">
                    <a:extLst>
                      <a:ext uri="{FF2B5EF4-FFF2-40B4-BE49-F238E27FC236}">
                        <a16:creationId xmlns:a16="http://schemas.microsoft.com/office/drawing/2014/main" id="{FDA25BCC-AAAC-3905-A2CD-A701023B13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07" y="1712"/>
                    <a:ext cx="381" cy="2"/>
                  </a:xfrm>
                  <a:custGeom>
                    <a:avLst/>
                    <a:gdLst>
                      <a:gd name="T0" fmla="*/ 0 w 1956"/>
                      <a:gd name="T1" fmla="*/ 0 h 2"/>
                      <a:gd name="T2" fmla="*/ 1 w 1956"/>
                      <a:gd name="T3" fmla="*/ 0 h 2"/>
                      <a:gd name="T4" fmla="*/ 1 w 1956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1956"/>
                      <a:gd name="T10" fmla="*/ 0 h 2"/>
                      <a:gd name="T11" fmla="*/ 1956 w 1956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56" h="2">
                        <a:moveTo>
                          <a:pt x="0" y="0"/>
                        </a:moveTo>
                        <a:lnTo>
                          <a:pt x="1954" y="0"/>
                        </a:lnTo>
                        <a:lnTo>
                          <a:pt x="1956" y="0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607" name="Freeform 222">
                    <a:extLst>
                      <a:ext uri="{FF2B5EF4-FFF2-40B4-BE49-F238E27FC236}">
                        <a16:creationId xmlns:a16="http://schemas.microsoft.com/office/drawing/2014/main" id="{31A874ED-E186-922B-EF04-7D1DB0B967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96" y="228"/>
                    <a:ext cx="2" cy="2368"/>
                  </a:xfrm>
                  <a:custGeom>
                    <a:avLst/>
                    <a:gdLst>
                      <a:gd name="T0" fmla="*/ 0 w 1"/>
                      <a:gd name="T1" fmla="*/ 4 h 12150"/>
                      <a:gd name="T2" fmla="*/ 0 w 1"/>
                      <a:gd name="T3" fmla="*/ 0 h 12150"/>
                      <a:gd name="T4" fmla="*/ 32 w 1"/>
                      <a:gd name="T5" fmla="*/ 0 h 12150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2150"/>
                      <a:gd name="T11" fmla="*/ 1 w 1"/>
                      <a:gd name="T12" fmla="*/ 12150 h 1215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2150">
                        <a:moveTo>
                          <a:pt x="0" y="1215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rgbClr val="868686"/>
                    </a:solidFill>
                    <a:prstDash val="lgDash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5598" name="Freeform 198">
                  <a:extLst>
                    <a:ext uri="{FF2B5EF4-FFF2-40B4-BE49-F238E27FC236}">
                      <a16:creationId xmlns:a16="http://schemas.microsoft.com/office/drawing/2014/main" id="{1AAD1684-6CFA-B1CD-CD04-0D58F4AAD4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9" y="1055"/>
                  <a:ext cx="2" cy="258"/>
                </a:xfrm>
                <a:custGeom>
                  <a:avLst/>
                  <a:gdLst>
                    <a:gd name="T0" fmla="*/ 0 w 1"/>
                    <a:gd name="T1" fmla="*/ 0 h 1370"/>
                    <a:gd name="T2" fmla="*/ 0 w 1"/>
                    <a:gd name="T3" fmla="*/ 0 h 1370"/>
                    <a:gd name="T4" fmla="*/ 32 w 1"/>
                    <a:gd name="T5" fmla="*/ 0 h 1370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370"/>
                    <a:gd name="T11" fmla="*/ 1 w 1"/>
                    <a:gd name="T12" fmla="*/ 1370 h 137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370">
                      <a:moveTo>
                        <a:pt x="0" y="137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599" name="Freeform 199">
                  <a:extLst>
                    <a:ext uri="{FF2B5EF4-FFF2-40B4-BE49-F238E27FC236}">
                      <a16:creationId xmlns:a16="http://schemas.microsoft.com/office/drawing/2014/main" id="{706F258C-6BC8-9E71-734E-7504FDA52E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9" y="640"/>
                  <a:ext cx="2" cy="75"/>
                </a:xfrm>
                <a:custGeom>
                  <a:avLst/>
                  <a:gdLst>
                    <a:gd name="T0" fmla="*/ 0 w 1"/>
                    <a:gd name="T1" fmla="*/ 0 h 391"/>
                    <a:gd name="T2" fmla="*/ 0 w 1"/>
                    <a:gd name="T3" fmla="*/ 0 h 391"/>
                    <a:gd name="T4" fmla="*/ 32 w 1"/>
                    <a:gd name="T5" fmla="*/ 0 h 39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91"/>
                    <a:gd name="T11" fmla="*/ 1 w 1"/>
                    <a:gd name="T12" fmla="*/ 391 h 39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91">
                      <a:moveTo>
                        <a:pt x="0" y="391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600" name="Freeform 200">
                  <a:extLst>
                    <a:ext uri="{FF2B5EF4-FFF2-40B4-BE49-F238E27FC236}">
                      <a16:creationId xmlns:a16="http://schemas.microsoft.com/office/drawing/2014/main" id="{D786D954-FCAC-B365-21C4-A51C18A31F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9" y="1257"/>
                  <a:ext cx="2" cy="56"/>
                </a:xfrm>
                <a:custGeom>
                  <a:avLst/>
                  <a:gdLst>
                    <a:gd name="T0" fmla="*/ 0 w 1"/>
                    <a:gd name="T1" fmla="*/ 0 h 293"/>
                    <a:gd name="T2" fmla="*/ 0 w 1"/>
                    <a:gd name="T3" fmla="*/ 0 h 293"/>
                    <a:gd name="T4" fmla="*/ 32 w 1"/>
                    <a:gd name="T5" fmla="*/ 0 h 29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93"/>
                    <a:gd name="T11" fmla="*/ 1 w 1"/>
                    <a:gd name="T12" fmla="*/ 293 h 29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93">
                      <a:moveTo>
                        <a:pt x="0" y="29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601" name="Freeform 201">
                  <a:extLst>
                    <a:ext uri="{FF2B5EF4-FFF2-40B4-BE49-F238E27FC236}">
                      <a16:creationId xmlns:a16="http://schemas.microsoft.com/office/drawing/2014/main" id="{FB796E2C-5B33-60EA-CF73-13ABAE22BD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3" y="1514"/>
                  <a:ext cx="9" cy="8"/>
                </a:xfrm>
                <a:custGeom>
                  <a:avLst/>
                  <a:gdLst>
                    <a:gd name="T0" fmla="*/ 0 w 42"/>
                    <a:gd name="T1" fmla="*/ 0 h 42"/>
                    <a:gd name="T2" fmla="*/ 0 w 42"/>
                    <a:gd name="T3" fmla="*/ 0 h 42"/>
                    <a:gd name="T4" fmla="*/ 0 w 42"/>
                    <a:gd name="T5" fmla="*/ 0 h 42"/>
                    <a:gd name="T6" fmla="*/ 0 60000 65536"/>
                    <a:gd name="T7" fmla="*/ 0 60000 65536"/>
                    <a:gd name="T8" fmla="*/ 0 60000 65536"/>
                    <a:gd name="T9" fmla="*/ 0 w 42"/>
                    <a:gd name="T10" fmla="*/ 0 h 42"/>
                    <a:gd name="T11" fmla="*/ 42 w 42"/>
                    <a:gd name="T12" fmla="*/ 42 h 4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" h="42">
                      <a:moveTo>
                        <a:pt x="42" y="4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86868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602" name="Freeform 205">
                  <a:extLst>
                    <a:ext uri="{FF2B5EF4-FFF2-40B4-BE49-F238E27FC236}">
                      <a16:creationId xmlns:a16="http://schemas.microsoft.com/office/drawing/2014/main" id="{19FAE4DB-7838-7963-C246-5AA40626FD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2" y="613"/>
                  <a:ext cx="54" cy="56"/>
                </a:xfrm>
                <a:custGeom>
                  <a:avLst/>
                  <a:gdLst>
                    <a:gd name="T0" fmla="*/ 0 w 293"/>
                    <a:gd name="T1" fmla="*/ 0 h 293"/>
                    <a:gd name="T2" fmla="*/ 0 w 293"/>
                    <a:gd name="T3" fmla="*/ 0 h 293"/>
                    <a:gd name="T4" fmla="*/ 0 w 293"/>
                    <a:gd name="T5" fmla="*/ 0 h 293"/>
                    <a:gd name="T6" fmla="*/ 0 60000 65536"/>
                    <a:gd name="T7" fmla="*/ 0 60000 65536"/>
                    <a:gd name="T8" fmla="*/ 0 60000 65536"/>
                    <a:gd name="T9" fmla="*/ 0 w 293"/>
                    <a:gd name="T10" fmla="*/ 0 h 293"/>
                    <a:gd name="T11" fmla="*/ 293 w 293"/>
                    <a:gd name="T12" fmla="*/ 293 h 29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3" h="293">
                      <a:moveTo>
                        <a:pt x="293" y="0"/>
                      </a:moveTo>
                      <a:lnTo>
                        <a:pt x="0" y="293"/>
                      </a:lnTo>
                      <a:lnTo>
                        <a:pt x="1" y="293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603" name="Freeform 206">
                  <a:extLst>
                    <a:ext uri="{FF2B5EF4-FFF2-40B4-BE49-F238E27FC236}">
                      <a16:creationId xmlns:a16="http://schemas.microsoft.com/office/drawing/2014/main" id="{0911647F-89D1-AC7E-8C01-97B800F562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2" y="669"/>
                  <a:ext cx="2" cy="45"/>
                </a:xfrm>
                <a:custGeom>
                  <a:avLst/>
                  <a:gdLst>
                    <a:gd name="T0" fmla="*/ 0 w 1"/>
                    <a:gd name="T1" fmla="*/ 0 h 244"/>
                    <a:gd name="T2" fmla="*/ 0 w 1"/>
                    <a:gd name="T3" fmla="*/ 0 h 244"/>
                    <a:gd name="T4" fmla="*/ 32 w 1"/>
                    <a:gd name="T5" fmla="*/ 0 h 24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44"/>
                    <a:gd name="T11" fmla="*/ 1 w 1"/>
                    <a:gd name="T12" fmla="*/ 244 h 2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44">
                      <a:moveTo>
                        <a:pt x="0" y="0"/>
                      </a:moveTo>
                      <a:lnTo>
                        <a:pt x="0" y="244"/>
                      </a:lnTo>
                      <a:lnTo>
                        <a:pt x="1" y="244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604" name="Freeform 211">
                  <a:extLst>
                    <a:ext uri="{FF2B5EF4-FFF2-40B4-BE49-F238E27FC236}">
                      <a16:creationId xmlns:a16="http://schemas.microsoft.com/office/drawing/2014/main" id="{92DD1DC2-6149-4F30-D15C-887713BD5B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2" y="2012"/>
                  <a:ext cx="54" cy="56"/>
                </a:xfrm>
                <a:custGeom>
                  <a:avLst/>
                  <a:gdLst>
                    <a:gd name="T0" fmla="*/ 0 w 294"/>
                    <a:gd name="T1" fmla="*/ 0 h 293"/>
                    <a:gd name="T2" fmla="*/ 0 w 294"/>
                    <a:gd name="T3" fmla="*/ 0 h 293"/>
                    <a:gd name="T4" fmla="*/ 0 w 294"/>
                    <a:gd name="T5" fmla="*/ 0 h 293"/>
                    <a:gd name="T6" fmla="*/ 0 60000 65536"/>
                    <a:gd name="T7" fmla="*/ 0 60000 65536"/>
                    <a:gd name="T8" fmla="*/ 0 60000 65536"/>
                    <a:gd name="T9" fmla="*/ 0 w 294"/>
                    <a:gd name="T10" fmla="*/ 0 h 293"/>
                    <a:gd name="T11" fmla="*/ 294 w 294"/>
                    <a:gd name="T12" fmla="*/ 293 h 29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4" h="293">
                      <a:moveTo>
                        <a:pt x="0" y="0"/>
                      </a:moveTo>
                      <a:lnTo>
                        <a:pt x="293" y="293"/>
                      </a:lnTo>
                      <a:lnTo>
                        <a:pt x="294" y="293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605" name="Line 218">
                  <a:extLst>
                    <a:ext uri="{FF2B5EF4-FFF2-40B4-BE49-F238E27FC236}">
                      <a16:creationId xmlns:a16="http://schemas.microsoft.com/office/drawing/2014/main" id="{9ADF4041-A583-4DDB-F856-4FF2ADF867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69" y="697"/>
                  <a:ext cx="0" cy="448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24" name="Group 224">
            <a:extLst>
              <a:ext uri="{FF2B5EF4-FFF2-40B4-BE49-F238E27FC236}">
                <a16:creationId xmlns:a16="http://schemas.microsoft.com/office/drawing/2014/main" id="{299E5967-54EA-A490-CB02-1231CFF04EAA}"/>
              </a:ext>
            </a:extLst>
          </p:cNvPr>
          <p:cNvGrpSpPr>
            <a:grpSpLocks/>
          </p:cNvGrpSpPr>
          <p:nvPr/>
        </p:nvGrpSpPr>
        <p:grpSpPr bwMode="auto">
          <a:xfrm>
            <a:off x="4783139" y="1220789"/>
            <a:ext cx="1176337" cy="612775"/>
            <a:chOff x="2012" y="321"/>
            <a:chExt cx="767" cy="400"/>
          </a:xfrm>
        </p:grpSpPr>
        <p:sp>
          <p:nvSpPr>
            <p:cNvPr id="65559" name="Freeform 225">
              <a:extLst>
                <a:ext uri="{FF2B5EF4-FFF2-40B4-BE49-F238E27FC236}">
                  <a16:creationId xmlns:a16="http://schemas.microsoft.com/office/drawing/2014/main" id="{B6CE6E89-C5C1-30A2-E64E-96F02FE66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" y="364"/>
              <a:ext cx="756" cy="296"/>
            </a:xfrm>
            <a:custGeom>
              <a:avLst/>
              <a:gdLst>
                <a:gd name="T0" fmla="*/ 0 w 756"/>
                <a:gd name="T1" fmla="*/ 292 h 296"/>
                <a:gd name="T2" fmla="*/ 4 w 756"/>
                <a:gd name="T3" fmla="*/ 44 h 296"/>
                <a:gd name="T4" fmla="*/ 48 w 756"/>
                <a:gd name="T5" fmla="*/ 4 h 296"/>
                <a:gd name="T6" fmla="*/ 692 w 756"/>
                <a:gd name="T7" fmla="*/ 0 h 296"/>
                <a:gd name="T8" fmla="*/ 756 w 756"/>
                <a:gd name="T9" fmla="*/ 40 h 296"/>
                <a:gd name="T10" fmla="*/ 756 w 756"/>
                <a:gd name="T11" fmla="*/ 296 h 296"/>
                <a:gd name="T12" fmla="*/ 0 w 756"/>
                <a:gd name="T13" fmla="*/ 292 h 2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6"/>
                <a:gd name="T22" fmla="*/ 0 h 296"/>
                <a:gd name="T23" fmla="*/ 756 w 756"/>
                <a:gd name="T24" fmla="*/ 296 h 2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6" h="296">
                  <a:moveTo>
                    <a:pt x="0" y="292"/>
                  </a:moveTo>
                  <a:lnTo>
                    <a:pt x="4" y="44"/>
                  </a:lnTo>
                  <a:lnTo>
                    <a:pt x="48" y="4"/>
                  </a:lnTo>
                  <a:lnTo>
                    <a:pt x="692" y="0"/>
                  </a:lnTo>
                  <a:lnTo>
                    <a:pt x="756" y="40"/>
                  </a:lnTo>
                  <a:lnTo>
                    <a:pt x="756" y="296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FFFFF3"/>
            </a:solidFill>
            <a:ln w="9525">
              <a:solidFill>
                <a:srgbClr val="FFFFF3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5560" name="Group 226">
              <a:extLst>
                <a:ext uri="{FF2B5EF4-FFF2-40B4-BE49-F238E27FC236}">
                  <a16:creationId xmlns:a16="http://schemas.microsoft.com/office/drawing/2014/main" id="{F76C0E75-AAE8-F775-394C-042BC7DA64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2" y="321"/>
              <a:ext cx="767" cy="400"/>
              <a:chOff x="2012" y="321"/>
              <a:chExt cx="767" cy="400"/>
            </a:xfrm>
          </p:grpSpPr>
          <p:sp>
            <p:nvSpPr>
              <p:cNvPr id="65561" name="Freeform 227">
                <a:extLst>
                  <a:ext uri="{FF2B5EF4-FFF2-40B4-BE49-F238E27FC236}">
                    <a16:creationId xmlns:a16="http://schemas.microsoft.com/office/drawing/2014/main" id="{AFBEF493-30CE-50F4-61DD-1F798FC18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" y="360"/>
                <a:ext cx="760" cy="304"/>
              </a:xfrm>
              <a:custGeom>
                <a:avLst/>
                <a:gdLst>
                  <a:gd name="T0" fmla="*/ 4 w 760"/>
                  <a:gd name="T1" fmla="*/ 304 h 304"/>
                  <a:gd name="T2" fmla="*/ 2 w 760"/>
                  <a:gd name="T3" fmla="*/ 219 h 304"/>
                  <a:gd name="T4" fmla="*/ 0 w 760"/>
                  <a:gd name="T5" fmla="*/ 40 h 304"/>
                  <a:gd name="T6" fmla="*/ 56 w 760"/>
                  <a:gd name="T7" fmla="*/ 0 h 304"/>
                  <a:gd name="T8" fmla="*/ 704 w 760"/>
                  <a:gd name="T9" fmla="*/ 4 h 304"/>
                  <a:gd name="T10" fmla="*/ 760 w 760"/>
                  <a:gd name="T11" fmla="*/ 60 h 304"/>
                  <a:gd name="T12" fmla="*/ 752 w 760"/>
                  <a:gd name="T13" fmla="*/ 304 h 304"/>
                  <a:gd name="T14" fmla="*/ 4 w 760"/>
                  <a:gd name="T15" fmla="*/ 304 h 30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60"/>
                  <a:gd name="T25" fmla="*/ 0 h 304"/>
                  <a:gd name="T26" fmla="*/ 760 w 760"/>
                  <a:gd name="T27" fmla="*/ 304 h 30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60" h="304">
                    <a:moveTo>
                      <a:pt x="4" y="304"/>
                    </a:moveTo>
                    <a:lnTo>
                      <a:pt x="2" y="219"/>
                    </a:lnTo>
                    <a:lnTo>
                      <a:pt x="0" y="40"/>
                    </a:lnTo>
                    <a:lnTo>
                      <a:pt x="56" y="0"/>
                    </a:lnTo>
                    <a:lnTo>
                      <a:pt x="704" y="4"/>
                    </a:lnTo>
                    <a:lnTo>
                      <a:pt x="760" y="60"/>
                    </a:lnTo>
                    <a:lnTo>
                      <a:pt x="752" y="304"/>
                    </a:lnTo>
                    <a:lnTo>
                      <a:pt x="4" y="304"/>
                    </a:lnTo>
                    <a:close/>
                  </a:path>
                </a:pathLst>
              </a:custGeom>
              <a:solidFill>
                <a:srgbClr val="FFFFF3"/>
              </a:solidFill>
              <a:ln w="9525">
                <a:solidFill>
                  <a:srgbClr val="FFFFF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65562" name="Group 228">
                <a:extLst>
                  <a:ext uri="{FF2B5EF4-FFF2-40B4-BE49-F238E27FC236}">
                    <a16:creationId xmlns:a16="http://schemas.microsoft.com/office/drawing/2014/main" id="{94774924-C702-3EB7-AFCE-BACDD1760E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5" y="321"/>
                <a:ext cx="764" cy="400"/>
                <a:chOff x="2015" y="321"/>
                <a:chExt cx="764" cy="400"/>
              </a:xfrm>
            </p:grpSpPr>
            <p:grpSp>
              <p:nvGrpSpPr>
                <p:cNvPr id="65563" name="Group 229">
                  <a:extLst>
                    <a:ext uri="{FF2B5EF4-FFF2-40B4-BE49-F238E27FC236}">
                      <a16:creationId xmlns:a16="http://schemas.microsoft.com/office/drawing/2014/main" id="{6DD63EF7-5DA6-7C90-EF3E-AA12234C35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15" y="368"/>
                  <a:ext cx="764" cy="295"/>
                  <a:chOff x="2015" y="368"/>
                  <a:chExt cx="764" cy="295"/>
                </a:xfrm>
              </p:grpSpPr>
              <p:sp>
                <p:nvSpPr>
                  <p:cNvPr id="65565" name="Freeform 230">
                    <a:extLst>
                      <a:ext uri="{FF2B5EF4-FFF2-40B4-BE49-F238E27FC236}">
                        <a16:creationId xmlns:a16="http://schemas.microsoft.com/office/drawing/2014/main" id="{DB004EF9-B22C-79D8-6DEA-2662A5CFAB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07" y="368"/>
                    <a:ext cx="158" cy="28"/>
                  </a:xfrm>
                  <a:custGeom>
                    <a:avLst/>
                    <a:gdLst>
                      <a:gd name="T0" fmla="*/ 0 w 812"/>
                      <a:gd name="T1" fmla="*/ 0 h 148"/>
                      <a:gd name="T2" fmla="*/ 0 w 812"/>
                      <a:gd name="T3" fmla="*/ 0 h 148"/>
                      <a:gd name="T4" fmla="*/ 0 w 812"/>
                      <a:gd name="T5" fmla="*/ 0 h 148"/>
                      <a:gd name="T6" fmla="*/ 0 60000 65536"/>
                      <a:gd name="T7" fmla="*/ 0 60000 65536"/>
                      <a:gd name="T8" fmla="*/ 0 60000 65536"/>
                      <a:gd name="T9" fmla="*/ 0 w 812"/>
                      <a:gd name="T10" fmla="*/ 0 h 148"/>
                      <a:gd name="T11" fmla="*/ 812 w 812"/>
                      <a:gd name="T12" fmla="*/ 148 h 14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12" h="148">
                        <a:moveTo>
                          <a:pt x="812" y="0"/>
                        </a:moveTo>
                        <a:lnTo>
                          <a:pt x="0" y="148"/>
                        </a:lnTo>
                        <a:lnTo>
                          <a:pt x="1" y="148"/>
                        </a:lnTo>
                      </a:path>
                    </a:pathLst>
                  </a:custGeom>
                  <a:noFill/>
                  <a:ln w="38100">
                    <a:solidFill>
                      <a:srgbClr val="66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566" name="Freeform 231">
                    <a:extLst>
                      <a:ext uri="{FF2B5EF4-FFF2-40B4-BE49-F238E27FC236}">
                        <a16:creationId xmlns:a16="http://schemas.microsoft.com/office/drawing/2014/main" id="{6499E22C-5581-3312-724B-BD883205A8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26" y="368"/>
                    <a:ext cx="239" cy="2"/>
                  </a:xfrm>
                  <a:custGeom>
                    <a:avLst/>
                    <a:gdLst>
                      <a:gd name="T0" fmla="*/ 0 w 1221"/>
                      <a:gd name="T1" fmla="*/ 0 h 2"/>
                      <a:gd name="T2" fmla="*/ 0 w 1221"/>
                      <a:gd name="T3" fmla="*/ 0 h 2"/>
                      <a:gd name="T4" fmla="*/ 0 w 1221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1221"/>
                      <a:gd name="T10" fmla="*/ 0 h 2"/>
                      <a:gd name="T11" fmla="*/ 1221 w 1221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21" h="2">
                        <a:moveTo>
                          <a:pt x="0" y="0"/>
                        </a:moveTo>
                        <a:lnTo>
                          <a:pt x="1219" y="0"/>
                        </a:lnTo>
                        <a:lnTo>
                          <a:pt x="1221" y="0"/>
                        </a:lnTo>
                      </a:path>
                    </a:pathLst>
                  </a:custGeom>
                  <a:noFill/>
                  <a:ln w="38100">
                    <a:solidFill>
                      <a:srgbClr val="66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567" name="Freeform 232">
                    <a:extLst>
                      <a:ext uri="{FF2B5EF4-FFF2-40B4-BE49-F238E27FC236}">
                        <a16:creationId xmlns:a16="http://schemas.microsoft.com/office/drawing/2014/main" id="{67E84762-9C1C-5CC2-703C-B3677AA402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07" y="396"/>
                    <a:ext cx="2" cy="267"/>
                  </a:xfrm>
                  <a:custGeom>
                    <a:avLst/>
                    <a:gdLst>
                      <a:gd name="T0" fmla="*/ 0 w 1"/>
                      <a:gd name="T1" fmla="*/ 0 h 1369"/>
                      <a:gd name="T2" fmla="*/ 0 w 1"/>
                      <a:gd name="T3" fmla="*/ 0 h 1369"/>
                      <a:gd name="T4" fmla="*/ 32 w 1"/>
                      <a:gd name="T5" fmla="*/ 0 h 1369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369"/>
                      <a:gd name="T11" fmla="*/ 1 w 1"/>
                      <a:gd name="T12" fmla="*/ 1369 h 136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369">
                        <a:moveTo>
                          <a:pt x="0" y="1369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rgbClr val="66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568" name="Freeform 233">
                    <a:extLst>
                      <a:ext uri="{FF2B5EF4-FFF2-40B4-BE49-F238E27FC236}">
                        <a16:creationId xmlns:a16="http://schemas.microsoft.com/office/drawing/2014/main" id="{F40645D7-054F-0E9D-16C1-1F7EA0D699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15" y="396"/>
                    <a:ext cx="2" cy="267"/>
                  </a:xfrm>
                  <a:custGeom>
                    <a:avLst/>
                    <a:gdLst>
                      <a:gd name="T0" fmla="*/ 0 w 1"/>
                      <a:gd name="T1" fmla="*/ 0 h 1369"/>
                      <a:gd name="T2" fmla="*/ 0 w 1"/>
                      <a:gd name="T3" fmla="*/ 0 h 1369"/>
                      <a:gd name="T4" fmla="*/ 32 w 1"/>
                      <a:gd name="T5" fmla="*/ 0 h 1369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369"/>
                      <a:gd name="T11" fmla="*/ 1 w 1"/>
                      <a:gd name="T12" fmla="*/ 1369 h 136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369">
                        <a:moveTo>
                          <a:pt x="0" y="0"/>
                        </a:moveTo>
                        <a:lnTo>
                          <a:pt x="0" y="1369"/>
                        </a:lnTo>
                        <a:lnTo>
                          <a:pt x="1" y="1369"/>
                        </a:lnTo>
                      </a:path>
                    </a:pathLst>
                  </a:custGeom>
                  <a:noFill/>
                  <a:ln w="38100">
                    <a:solidFill>
                      <a:srgbClr val="66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569" name="Freeform 234">
                    <a:extLst>
                      <a:ext uri="{FF2B5EF4-FFF2-40B4-BE49-F238E27FC236}">
                        <a16:creationId xmlns:a16="http://schemas.microsoft.com/office/drawing/2014/main" id="{3AE2AA32-1E55-9191-885D-E5863899AB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15" y="368"/>
                    <a:ext cx="79" cy="28"/>
                  </a:xfrm>
                  <a:custGeom>
                    <a:avLst/>
                    <a:gdLst>
                      <a:gd name="T0" fmla="*/ 0 w 407"/>
                      <a:gd name="T1" fmla="*/ 0 h 148"/>
                      <a:gd name="T2" fmla="*/ 0 w 407"/>
                      <a:gd name="T3" fmla="*/ 0 h 148"/>
                      <a:gd name="T4" fmla="*/ 0 w 407"/>
                      <a:gd name="T5" fmla="*/ 0 h 148"/>
                      <a:gd name="T6" fmla="*/ 0 60000 65536"/>
                      <a:gd name="T7" fmla="*/ 0 60000 65536"/>
                      <a:gd name="T8" fmla="*/ 0 60000 65536"/>
                      <a:gd name="T9" fmla="*/ 0 w 407"/>
                      <a:gd name="T10" fmla="*/ 0 h 148"/>
                      <a:gd name="T11" fmla="*/ 407 w 407"/>
                      <a:gd name="T12" fmla="*/ 148 h 14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07" h="148">
                        <a:moveTo>
                          <a:pt x="407" y="0"/>
                        </a:moveTo>
                        <a:lnTo>
                          <a:pt x="0" y="148"/>
                        </a:lnTo>
                        <a:lnTo>
                          <a:pt x="1" y="148"/>
                        </a:lnTo>
                      </a:path>
                    </a:pathLst>
                  </a:custGeom>
                  <a:noFill/>
                  <a:ln w="38100">
                    <a:solidFill>
                      <a:srgbClr val="66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570" name="Freeform 235">
                    <a:extLst>
                      <a:ext uri="{FF2B5EF4-FFF2-40B4-BE49-F238E27FC236}">
                        <a16:creationId xmlns:a16="http://schemas.microsoft.com/office/drawing/2014/main" id="{AA66AFDD-4465-10FB-7CFB-7DC284D521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65" y="368"/>
                    <a:ext cx="29" cy="2"/>
                  </a:xfrm>
                  <a:custGeom>
                    <a:avLst/>
                    <a:gdLst>
                      <a:gd name="T0" fmla="*/ 0 w 154"/>
                      <a:gd name="T1" fmla="*/ 0 h 2"/>
                      <a:gd name="T2" fmla="*/ 0 w 154"/>
                      <a:gd name="T3" fmla="*/ 0 h 2"/>
                      <a:gd name="T4" fmla="*/ 0 w 154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154"/>
                      <a:gd name="T10" fmla="*/ 0 h 2"/>
                      <a:gd name="T11" fmla="*/ 154 w 154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54" h="2">
                        <a:moveTo>
                          <a:pt x="0" y="0"/>
                        </a:moveTo>
                        <a:lnTo>
                          <a:pt x="153" y="0"/>
                        </a:lnTo>
                        <a:lnTo>
                          <a:pt x="154" y="0"/>
                        </a:lnTo>
                      </a:path>
                    </a:pathLst>
                  </a:custGeom>
                  <a:noFill/>
                  <a:ln w="38100">
                    <a:solidFill>
                      <a:srgbClr val="66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571" name="Freeform 236">
                    <a:extLst>
                      <a:ext uri="{FF2B5EF4-FFF2-40B4-BE49-F238E27FC236}">
                        <a16:creationId xmlns:a16="http://schemas.microsoft.com/office/drawing/2014/main" id="{1BFABB4F-F227-33B5-CBF1-5664C21262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15" y="368"/>
                    <a:ext cx="50" cy="28"/>
                  </a:xfrm>
                  <a:custGeom>
                    <a:avLst/>
                    <a:gdLst>
                      <a:gd name="T0" fmla="*/ 0 w 254"/>
                      <a:gd name="T1" fmla="*/ 0 h 148"/>
                      <a:gd name="T2" fmla="*/ 0 w 254"/>
                      <a:gd name="T3" fmla="*/ 0 h 148"/>
                      <a:gd name="T4" fmla="*/ 0 w 254"/>
                      <a:gd name="T5" fmla="*/ 0 h 148"/>
                      <a:gd name="T6" fmla="*/ 0 60000 65536"/>
                      <a:gd name="T7" fmla="*/ 0 60000 65536"/>
                      <a:gd name="T8" fmla="*/ 0 60000 65536"/>
                      <a:gd name="T9" fmla="*/ 0 w 254"/>
                      <a:gd name="T10" fmla="*/ 0 h 148"/>
                      <a:gd name="T11" fmla="*/ 254 w 254"/>
                      <a:gd name="T12" fmla="*/ 148 h 14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4" h="148">
                        <a:moveTo>
                          <a:pt x="254" y="0"/>
                        </a:moveTo>
                        <a:lnTo>
                          <a:pt x="0" y="148"/>
                        </a:lnTo>
                        <a:lnTo>
                          <a:pt x="1" y="148"/>
                        </a:lnTo>
                      </a:path>
                    </a:pathLst>
                  </a:custGeom>
                  <a:noFill/>
                  <a:ln w="38100">
                    <a:solidFill>
                      <a:srgbClr val="66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572" name="Freeform 237">
                    <a:extLst>
                      <a:ext uri="{FF2B5EF4-FFF2-40B4-BE49-F238E27FC236}">
                        <a16:creationId xmlns:a16="http://schemas.microsoft.com/office/drawing/2014/main" id="{34762E9C-475F-C0E9-5199-54F8F812BC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26" y="368"/>
                    <a:ext cx="81" cy="28"/>
                  </a:xfrm>
                  <a:custGeom>
                    <a:avLst/>
                    <a:gdLst>
                      <a:gd name="T0" fmla="*/ 0 w 407"/>
                      <a:gd name="T1" fmla="*/ 0 h 148"/>
                      <a:gd name="T2" fmla="*/ 0 w 407"/>
                      <a:gd name="T3" fmla="*/ 0 h 148"/>
                      <a:gd name="T4" fmla="*/ 0 w 407"/>
                      <a:gd name="T5" fmla="*/ 0 h 148"/>
                      <a:gd name="T6" fmla="*/ 0 60000 65536"/>
                      <a:gd name="T7" fmla="*/ 0 60000 65536"/>
                      <a:gd name="T8" fmla="*/ 0 60000 65536"/>
                      <a:gd name="T9" fmla="*/ 0 w 407"/>
                      <a:gd name="T10" fmla="*/ 0 h 148"/>
                      <a:gd name="T11" fmla="*/ 407 w 407"/>
                      <a:gd name="T12" fmla="*/ 148 h 14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07" h="148">
                        <a:moveTo>
                          <a:pt x="407" y="148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rgbClr val="66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573" name="Freeform 238">
                    <a:extLst>
                      <a:ext uri="{FF2B5EF4-FFF2-40B4-BE49-F238E27FC236}">
                        <a16:creationId xmlns:a16="http://schemas.microsoft.com/office/drawing/2014/main" id="{4B0426BA-5C71-5630-B236-F4E5DE4F66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94" y="368"/>
                    <a:ext cx="32" cy="2"/>
                  </a:xfrm>
                  <a:custGeom>
                    <a:avLst/>
                    <a:gdLst>
                      <a:gd name="T0" fmla="*/ 0 w 164"/>
                      <a:gd name="T1" fmla="*/ 0 h 2"/>
                      <a:gd name="T2" fmla="*/ 0 w 164"/>
                      <a:gd name="T3" fmla="*/ 0 h 2"/>
                      <a:gd name="T4" fmla="*/ 0 w 164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164"/>
                      <a:gd name="T10" fmla="*/ 0 h 2"/>
                      <a:gd name="T11" fmla="*/ 164 w 164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4" h="2">
                        <a:moveTo>
                          <a:pt x="164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rgbClr val="66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574" name="Freeform 239">
                    <a:extLst>
                      <a:ext uri="{FF2B5EF4-FFF2-40B4-BE49-F238E27FC236}">
                        <a16:creationId xmlns:a16="http://schemas.microsoft.com/office/drawing/2014/main" id="{8657BF94-F8E1-18B3-9516-4073401302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88" y="396"/>
                    <a:ext cx="2" cy="267"/>
                  </a:xfrm>
                  <a:custGeom>
                    <a:avLst/>
                    <a:gdLst>
                      <a:gd name="T0" fmla="*/ 0 w 2"/>
                      <a:gd name="T1" fmla="*/ 0 h 1369"/>
                      <a:gd name="T2" fmla="*/ 0 w 2"/>
                      <a:gd name="T3" fmla="*/ 0 h 1369"/>
                      <a:gd name="T4" fmla="*/ 2 w 2"/>
                      <a:gd name="T5" fmla="*/ 0 h 1369"/>
                      <a:gd name="T6" fmla="*/ 0 60000 65536"/>
                      <a:gd name="T7" fmla="*/ 0 60000 65536"/>
                      <a:gd name="T8" fmla="*/ 0 60000 65536"/>
                      <a:gd name="T9" fmla="*/ 0 w 2"/>
                      <a:gd name="T10" fmla="*/ 0 h 1369"/>
                      <a:gd name="T11" fmla="*/ 2 w 2"/>
                      <a:gd name="T12" fmla="*/ 1369 h 136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" h="1369">
                        <a:moveTo>
                          <a:pt x="0" y="1369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38100">
                    <a:solidFill>
                      <a:srgbClr val="66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575" name="Freeform 240">
                    <a:extLst>
                      <a:ext uri="{FF2B5EF4-FFF2-40B4-BE49-F238E27FC236}">
                        <a16:creationId xmlns:a16="http://schemas.microsoft.com/office/drawing/2014/main" id="{79D5E3B2-8F62-B12C-ADE8-9D1107DE6C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77" y="396"/>
                    <a:ext cx="2" cy="267"/>
                  </a:xfrm>
                  <a:custGeom>
                    <a:avLst/>
                    <a:gdLst>
                      <a:gd name="T0" fmla="*/ 0 w 1"/>
                      <a:gd name="T1" fmla="*/ 0 h 1369"/>
                      <a:gd name="T2" fmla="*/ 0 w 1"/>
                      <a:gd name="T3" fmla="*/ 0 h 1369"/>
                      <a:gd name="T4" fmla="*/ 32 w 1"/>
                      <a:gd name="T5" fmla="*/ 0 h 1369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369"/>
                      <a:gd name="T11" fmla="*/ 1 w 1"/>
                      <a:gd name="T12" fmla="*/ 1369 h 136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369">
                        <a:moveTo>
                          <a:pt x="0" y="0"/>
                        </a:moveTo>
                        <a:lnTo>
                          <a:pt x="0" y="1369"/>
                        </a:lnTo>
                        <a:lnTo>
                          <a:pt x="1" y="1369"/>
                        </a:lnTo>
                      </a:path>
                    </a:pathLst>
                  </a:custGeom>
                  <a:noFill/>
                  <a:ln w="38100">
                    <a:solidFill>
                      <a:srgbClr val="66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576" name="Freeform 241">
                    <a:extLst>
                      <a:ext uri="{FF2B5EF4-FFF2-40B4-BE49-F238E27FC236}">
                        <a16:creationId xmlns:a16="http://schemas.microsoft.com/office/drawing/2014/main" id="{2F5C85C0-FBC3-F63E-F554-95150A4EE2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88" y="368"/>
                    <a:ext cx="79" cy="28"/>
                  </a:xfrm>
                  <a:custGeom>
                    <a:avLst/>
                    <a:gdLst>
                      <a:gd name="T0" fmla="*/ 0 w 407"/>
                      <a:gd name="T1" fmla="*/ 0 h 148"/>
                      <a:gd name="T2" fmla="*/ 0 w 407"/>
                      <a:gd name="T3" fmla="*/ 0 h 148"/>
                      <a:gd name="T4" fmla="*/ 0 w 407"/>
                      <a:gd name="T5" fmla="*/ 0 h 148"/>
                      <a:gd name="T6" fmla="*/ 0 60000 65536"/>
                      <a:gd name="T7" fmla="*/ 0 60000 65536"/>
                      <a:gd name="T8" fmla="*/ 0 60000 65536"/>
                      <a:gd name="T9" fmla="*/ 0 w 407"/>
                      <a:gd name="T10" fmla="*/ 0 h 148"/>
                      <a:gd name="T11" fmla="*/ 407 w 407"/>
                      <a:gd name="T12" fmla="*/ 148 h 14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07" h="148">
                        <a:moveTo>
                          <a:pt x="407" y="0"/>
                        </a:moveTo>
                        <a:lnTo>
                          <a:pt x="0" y="148"/>
                        </a:lnTo>
                        <a:lnTo>
                          <a:pt x="2" y="148"/>
                        </a:lnTo>
                      </a:path>
                    </a:pathLst>
                  </a:custGeom>
                  <a:noFill/>
                  <a:ln w="38100">
                    <a:solidFill>
                      <a:srgbClr val="66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577" name="Freeform 242">
                    <a:extLst>
                      <a:ext uri="{FF2B5EF4-FFF2-40B4-BE49-F238E27FC236}">
                        <a16:creationId xmlns:a16="http://schemas.microsoft.com/office/drawing/2014/main" id="{3164C4B4-2B65-0699-C31A-DED6A3494D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28" y="368"/>
                    <a:ext cx="239" cy="2"/>
                  </a:xfrm>
                  <a:custGeom>
                    <a:avLst/>
                    <a:gdLst>
                      <a:gd name="T0" fmla="*/ 0 w 1220"/>
                      <a:gd name="T1" fmla="*/ 0 h 2"/>
                      <a:gd name="T2" fmla="*/ 0 w 1220"/>
                      <a:gd name="T3" fmla="*/ 0 h 2"/>
                      <a:gd name="T4" fmla="*/ 0 w 1220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1220"/>
                      <a:gd name="T10" fmla="*/ 0 h 2"/>
                      <a:gd name="T11" fmla="*/ 1220 w 1220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20" h="2">
                        <a:moveTo>
                          <a:pt x="0" y="0"/>
                        </a:moveTo>
                        <a:lnTo>
                          <a:pt x="1219" y="0"/>
                        </a:lnTo>
                        <a:lnTo>
                          <a:pt x="1220" y="0"/>
                        </a:lnTo>
                      </a:path>
                    </a:pathLst>
                  </a:custGeom>
                  <a:noFill/>
                  <a:ln w="38100">
                    <a:solidFill>
                      <a:srgbClr val="66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578" name="Freeform 243">
                    <a:extLst>
                      <a:ext uri="{FF2B5EF4-FFF2-40B4-BE49-F238E27FC236}">
                        <a16:creationId xmlns:a16="http://schemas.microsoft.com/office/drawing/2014/main" id="{45EB867B-4A2A-7CA7-AC4F-B9A4C6E42D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28" y="368"/>
                    <a:ext cx="160" cy="28"/>
                  </a:xfrm>
                  <a:custGeom>
                    <a:avLst/>
                    <a:gdLst>
                      <a:gd name="T0" fmla="*/ 0 w 812"/>
                      <a:gd name="T1" fmla="*/ 0 h 148"/>
                      <a:gd name="T2" fmla="*/ 0 w 812"/>
                      <a:gd name="T3" fmla="*/ 0 h 148"/>
                      <a:gd name="T4" fmla="*/ 0 w 812"/>
                      <a:gd name="T5" fmla="*/ 0 h 148"/>
                      <a:gd name="T6" fmla="*/ 0 60000 65536"/>
                      <a:gd name="T7" fmla="*/ 0 60000 65536"/>
                      <a:gd name="T8" fmla="*/ 0 60000 65536"/>
                      <a:gd name="T9" fmla="*/ 0 w 812"/>
                      <a:gd name="T10" fmla="*/ 0 h 148"/>
                      <a:gd name="T11" fmla="*/ 812 w 812"/>
                      <a:gd name="T12" fmla="*/ 148 h 14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12" h="148">
                        <a:moveTo>
                          <a:pt x="812" y="148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rgbClr val="66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579" name="Freeform 244">
                    <a:extLst>
                      <a:ext uri="{FF2B5EF4-FFF2-40B4-BE49-F238E27FC236}">
                        <a16:creationId xmlns:a16="http://schemas.microsoft.com/office/drawing/2014/main" id="{119BE0D1-47E8-380E-8769-5113E85FFA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65" y="368"/>
                    <a:ext cx="63" cy="2"/>
                  </a:xfrm>
                  <a:custGeom>
                    <a:avLst/>
                    <a:gdLst>
                      <a:gd name="T0" fmla="*/ 0 w 330"/>
                      <a:gd name="T1" fmla="*/ 0 h 2"/>
                      <a:gd name="T2" fmla="*/ 0 w 330"/>
                      <a:gd name="T3" fmla="*/ 0 h 2"/>
                      <a:gd name="T4" fmla="*/ 0 w 330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330"/>
                      <a:gd name="T10" fmla="*/ 0 h 2"/>
                      <a:gd name="T11" fmla="*/ 330 w 330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30" h="2">
                        <a:moveTo>
                          <a:pt x="330" y="0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38100">
                    <a:solidFill>
                      <a:srgbClr val="66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580" name="Freeform 245">
                    <a:extLst>
                      <a:ext uri="{FF2B5EF4-FFF2-40B4-BE49-F238E27FC236}">
                        <a16:creationId xmlns:a16="http://schemas.microsoft.com/office/drawing/2014/main" id="{03B41598-6D08-0FC2-9176-1FD817A36C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28" y="368"/>
                    <a:ext cx="49" cy="28"/>
                  </a:xfrm>
                  <a:custGeom>
                    <a:avLst/>
                    <a:gdLst>
                      <a:gd name="T0" fmla="*/ 0 w 253"/>
                      <a:gd name="T1" fmla="*/ 0 h 148"/>
                      <a:gd name="T2" fmla="*/ 0 w 253"/>
                      <a:gd name="T3" fmla="*/ 0 h 148"/>
                      <a:gd name="T4" fmla="*/ 0 w 253"/>
                      <a:gd name="T5" fmla="*/ 0 h 148"/>
                      <a:gd name="T6" fmla="*/ 0 60000 65536"/>
                      <a:gd name="T7" fmla="*/ 0 60000 65536"/>
                      <a:gd name="T8" fmla="*/ 0 60000 65536"/>
                      <a:gd name="T9" fmla="*/ 0 w 253"/>
                      <a:gd name="T10" fmla="*/ 0 h 148"/>
                      <a:gd name="T11" fmla="*/ 253 w 253"/>
                      <a:gd name="T12" fmla="*/ 148 h 14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3" h="148">
                        <a:moveTo>
                          <a:pt x="253" y="148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rgbClr val="66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581" name="Freeform 246">
                    <a:extLst>
                      <a:ext uri="{FF2B5EF4-FFF2-40B4-BE49-F238E27FC236}">
                        <a16:creationId xmlns:a16="http://schemas.microsoft.com/office/drawing/2014/main" id="{675ED0D1-156D-CE7D-9A0B-A8302810DC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8" y="368"/>
                    <a:ext cx="79" cy="28"/>
                  </a:xfrm>
                  <a:custGeom>
                    <a:avLst/>
                    <a:gdLst>
                      <a:gd name="T0" fmla="*/ 0 w 407"/>
                      <a:gd name="T1" fmla="*/ 0 h 148"/>
                      <a:gd name="T2" fmla="*/ 0 w 407"/>
                      <a:gd name="T3" fmla="*/ 0 h 148"/>
                      <a:gd name="T4" fmla="*/ 0 w 407"/>
                      <a:gd name="T5" fmla="*/ 0 h 148"/>
                      <a:gd name="T6" fmla="*/ 0 60000 65536"/>
                      <a:gd name="T7" fmla="*/ 0 60000 65536"/>
                      <a:gd name="T8" fmla="*/ 0 60000 65536"/>
                      <a:gd name="T9" fmla="*/ 0 w 407"/>
                      <a:gd name="T10" fmla="*/ 0 h 148"/>
                      <a:gd name="T11" fmla="*/ 407 w 407"/>
                      <a:gd name="T12" fmla="*/ 148 h 14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07" h="148">
                        <a:moveTo>
                          <a:pt x="407" y="148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38100">
                    <a:solidFill>
                      <a:srgbClr val="66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582" name="Freeform 247">
                    <a:extLst>
                      <a:ext uri="{FF2B5EF4-FFF2-40B4-BE49-F238E27FC236}">
                        <a16:creationId xmlns:a16="http://schemas.microsoft.com/office/drawing/2014/main" id="{DEF5E59A-F0D0-A8A1-9467-B829C81273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67" y="368"/>
                    <a:ext cx="31" cy="2"/>
                  </a:xfrm>
                  <a:custGeom>
                    <a:avLst/>
                    <a:gdLst>
                      <a:gd name="T0" fmla="*/ 0 w 164"/>
                      <a:gd name="T1" fmla="*/ 0 h 2"/>
                      <a:gd name="T2" fmla="*/ 0 w 164"/>
                      <a:gd name="T3" fmla="*/ 0 h 2"/>
                      <a:gd name="T4" fmla="*/ 0 w 164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164"/>
                      <a:gd name="T10" fmla="*/ 0 h 2"/>
                      <a:gd name="T11" fmla="*/ 164 w 164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4" h="2">
                        <a:moveTo>
                          <a:pt x="164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rgbClr val="66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583" name="Freeform 248">
                    <a:extLst>
                      <a:ext uri="{FF2B5EF4-FFF2-40B4-BE49-F238E27FC236}">
                        <a16:creationId xmlns:a16="http://schemas.microsoft.com/office/drawing/2014/main" id="{C5A010A3-9467-2A49-C91B-57C559E3CF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8" y="368"/>
                    <a:ext cx="30" cy="2"/>
                  </a:xfrm>
                  <a:custGeom>
                    <a:avLst/>
                    <a:gdLst>
                      <a:gd name="T0" fmla="*/ 0 w 155"/>
                      <a:gd name="T1" fmla="*/ 0 h 2"/>
                      <a:gd name="T2" fmla="*/ 0 w 155"/>
                      <a:gd name="T3" fmla="*/ 0 h 2"/>
                      <a:gd name="T4" fmla="*/ 0 w 155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155"/>
                      <a:gd name="T10" fmla="*/ 0 h 2"/>
                      <a:gd name="T11" fmla="*/ 155 w 155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55" h="2">
                        <a:moveTo>
                          <a:pt x="0" y="0"/>
                        </a:moveTo>
                        <a:lnTo>
                          <a:pt x="154" y="0"/>
                        </a:lnTo>
                        <a:lnTo>
                          <a:pt x="155" y="0"/>
                        </a:lnTo>
                      </a:path>
                    </a:pathLst>
                  </a:custGeom>
                  <a:noFill/>
                  <a:ln w="38100">
                    <a:solidFill>
                      <a:srgbClr val="66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584" name="Line 249">
                    <a:extLst>
                      <a:ext uri="{FF2B5EF4-FFF2-40B4-BE49-F238E27FC236}">
                        <a16:creationId xmlns:a16="http://schemas.microsoft.com/office/drawing/2014/main" id="{F801B7A2-6FD1-6DF2-E20C-A89030A90DB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016" y="663"/>
                    <a:ext cx="763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5564" name="Line 250">
                  <a:extLst>
                    <a:ext uri="{FF2B5EF4-FFF2-40B4-BE49-F238E27FC236}">
                      <a16:creationId xmlns:a16="http://schemas.microsoft.com/office/drawing/2014/main" id="{3CBE777D-AD29-33C0-68A2-35346B27BF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96" y="321"/>
                  <a:ext cx="0" cy="4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28" name="Group 251">
            <a:extLst>
              <a:ext uri="{FF2B5EF4-FFF2-40B4-BE49-F238E27FC236}">
                <a16:creationId xmlns:a16="http://schemas.microsoft.com/office/drawing/2014/main" id="{41FF28EC-51B2-B831-079E-B8B74B7B0EE4}"/>
              </a:ext>
            </a:extLst>
          </p:cNvPr>
          <p:cNvGrpSpPr>
            <a:grpSpLocks/>
          </p:cNvGrpSpPr>
          <p:nvPr/>
        </p:nvGrpSpPr>
        <p:grpSpPr bwMode="auto">
          <a:xfrm>
            <a:off x="4730751" y="1684338"/>
            <a:ext cx="1287463" cy="215900"/>
            <a:chOff x="1977" y="624"/>
            <a:chExt cx="841" cy="141"/>
          </a:xfrm>
        </p:grpSpPr>
        <p:sp>
          <p:nvSpPr>
            <p:cNvPr id="65551" name="Rectangle 252">
              <a:extLst>
                <a:ext uri="{FF2B5EF4-FFF2-40B4-BE49-F238E27FC236}">
                  <a16:creationId xmlns:a16="http://schemas.microsoft.com/office/drawing/2014/main" id="{6F6FD8C4-2404-9864-1330-6C4632955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" y="665"/>
              <a:ext cx="821" cy="56"/>
            </a:xfrm>
            <a:prstGeom prst="rect">
              <a:avLst/>
            </a:prstGeom>
            <a:solidFill>
              <a:srgbClr val="FFFFF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65552" name="Group 253">
              <a:extLst>
                <a:ext uri="{FF2B5EF4-FFF2-40B4-BE49-F238E27FC236}">
                  <a16:creationId xmlns:a16="http://schemas.microsoft.com/office/drawing/2014/main" id="{7050CB64-B463-B822-0C8C-C2FCD33D35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7" y="624"/>
              <a:ext cx="841" cy="141"/>
              <a:chOff x="1977" y="624"/>
              <a:chExt cx="841" cy="141"/>
            </a:xfrm>
          </p:grpSpPr>
          <p:grpSp>
            <p:nvGrpSpPr>
              <p:cNvPr id="65553" name="Group 254">
                <a:extLst>
                  <a:ext uri="{FF2B5EF4-FFF2-40B4-BE49-F238E27FC236}">
                    <a16:creationId xmlns:a16="http://schemas.microsoft.com/office/drawing/2014/main" id="{70B03267-4A38-95E6-C226-7AA2A4023F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77" y="663"/>
                <a:ext cx="841" cy="60"/>
                <a:chOff x="1977" y="663"/>
                <a:chExt cx="841" cy="60"/>
              </a:xfrm>
            </p:grpSpPr>
            <p:sp>
              <p:nvSpPr>
                <p:cNvPr id="65555" name="Freeform 255">
                  <a:extLst>
                    <a:ext uri="{FF2B5EF4-FFF2-40B4-BE49-F238E27FC236}">
                      <a16:creationId xmlns:a16="http://schemas.microsoft.com/office/drawing/2014/main" id="{1CD9CFBF-D06E-B381-BD20-7D30173CC0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7" y="663"/>
                  <a:ext cx="839" cy="2"/>
                </a:xfrm>
                <a:custGeom>
                  <a:avLst/>
                  <a:gdLst>
                    <a:gd name="T0" fmla="*/ 0 w 4302"/>
                    <a:gd name="T1" fmla="*/ 0 h 2"/>
                    <a:gd name="T2" fmla="*/ 1 w 4302"/>
                    <a:gd name="T3" fmla="*/ 0 h 2"/>
                    <a:gd name="T4" fmla="*/ 1 w 4302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302"/>
                    <a:gd name="T10" fmla="*/ 0 h 2"/>
                    <a:gd name="T11" fmla="*/ 4302 w 430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02" h="2">
                      <a:moveTo>
                        <a:pt x="0" y="0"/>
                      </a:moveTo>
                      <a:lnTo>
                        <a:pt x="4301" y="0"/>
                      </a:lnTo>
                      <a:lnTo>
                        <a:pt x="4302" y="0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556" name="Freeform 256">
                  <a:extLst>
                    <a:ext uri="{FF2B5EF4-FFF2-40B4-BE49-F238E27FC236}">
                      <a16:creationId xmlns:a16="http://schemas.microsoft.com/office/drawing/2014/main" id="{BBB19F72-28C8-F6D5-A952-359C01E658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7" y="663"/>
                  <a:ext cx="2" cy="58"/>
                </a:xfrm>
                <a:custGeom>
                  <a:avLst/>
                  <a:gdLst>
                    <a:gd name="T0" fmla="*/ 0 w 1"/>
                    <a:gd name="T1" fmla="*/ 0 h 293"/>
                    <a:gd name="T2" fmla="*/ 0 w 1"/>
                    <a:gd name="T3" fmla="*/ 0 h 293"/>
                    <a:gd name="T4" fmla="*/ 32 w 1"/>
                    <a:gd name="T5" fmla="*/ 0 h 29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93"/>
                    <a:gd name="T11" fmla="*/ 1 w 1"/>
                    <a:gd name="T12" fmla="*/ 293 h 29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93">
                      <a:moveTo>
                        <a:pt x="0" y="0"/>
                      </a:moveTo>
                      <a:lnTo>
                        <a:pt x="0" y="293"/>
                      </a:lnTo>
                      <a:lnTo>
                        <a:pt x="1" y="293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557" name="Freeform 257">
                  <a:extLst>
                    <a:ext uri="{FF2B5EF4-FFF2-40B4-BE49-F238E27FC236}">
                      <a16:creationId xmlns:a16="http://schemas.microsoft.com/office/drawing/2014/main" id="{39FEF459-68EC-D23D-98A9-79F56CF948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6" y="663"/>
                  <a:ext cx="2" cy="58"/>
                </a:xfrm>
                <a:custGeom>
                  <a:avLst/>
                  <a:gdLst>
                    <a:gd name="T0" fmla="*/ 0 w 1"/>
                    <a:gd name="T1" fmla="*/ 0 h 293"/>
                    <a:gd name="T2" fmla="*/ 0 w 1"/>
                    <a:gd name="T3" fmla="*/ 0 h 293"/>
                    <a:gd name="T4" fmla="*/ 32 w 1"/>
                    <a:gd name="T5" fmla="*/ 0 h 29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93"/>
                    <a:gd name="T11" fmla="*/ 1 w 1"/>
                    <a:gd name="T12" fmla="*/ 293 h 29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93">
                      <a:moveTo>
                        <a:pt x="0" y="29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558" name="Freeform 258">
                  <a:extLst>
                    <a:ext uri="{FF2B5EF4-FFF2-40B4-BE49-F238E27FC236}">
                      <a16:creationId xmlns:a16="http://schemas.microsoft.com/office/drawing/2014/main" id="{5554ADC0-78AA-6135-B265-8F63116C1C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7" y="721"/>
                  <a:ext cx="839" cy="2"/>
                </a:xfrm>
                <a:custGeom>
                  <a:avLst/>
                  <a:gdLst>
                    <a:gd name="T0" fmla="*/ 0 w 4302"/>
                    <a:gd name="T1" fmla="*/ 0 h 2"/>
                    <a:gd name="T2" fmla="*/ 1 w 4302"/>
                    <a:gd name="T3" fmla="*/ 0 h 2"/>
                    <a:gd name="T4" fmla="*/ 1 w 4302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302"/>
                    <a:gd name="T10" fmla="*/ 0 h 2"/>
                    <a:gd name="T11" fmla="*/ 4302 w 430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02" h="2">
                      <a:moveTo>
                        <a:pt x="0" y="0"/>
                      </a:moveTo>
                      <a:lnTo>
                        <a:pt x="4301" y="0"/>
                      </a:lnTo>
                      <a:lnTo>
                        <a:pt x="4302" y="0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5554" name="Line 259">
                <a:extLst>
                  <a:ext uri="{FF2B5EF4-FFF2-40B4-BE49-F238E27FC236}">
                    <a16:creationId xmlns:a16="http://schemas.microsoft.com/office/drawing/2014/main" id="{9861A8E6-9825-A0AA-456B-119B999971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6" y="624"/>
                <a:ext cx="0" cy="1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70244" name="Oval 260">
            <a:extLst>
              <a:ext uri="{FF2B5EF4-FFF2-40B4-BE49-F238E27FC236}">
                <a16:creationId xmlns:a16="http://schemas.microsoft.com/office/drawing/2014/main" id="{51A0A320-9FEA-FDBC-F532-F8DF8B555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6" y="3054351"/>
            <a:ext cx="588963" cy="587375"/>
          </a:xfrm>
          <a:prstGeom prst="ellips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7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24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26">
            <a:extLst>
              <a:ext uri="{FF2B5EF4-FFF2-40B4-BE49-F238E27FC236}">
                <a16:creationId xmlns:a16="http://schemas.microsoft.com/office/drawing/2014/main" id="{AD91DD09-60CE-92C5-D4BB-80C2F6593E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81225" y="192089"/>
            <a:ext cx="777240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28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螺柱连接的简化画法</a:t>
            </a:r>
          </a:p>
        </p:txBody>
      </p:sp>
      <p:sp>
        <p:nvSpPr>
          <p:cNvPr id="67587" name="灯片编号占位符 4">
            <a:extLst>
              <a:ext uri="{FF2B5EF4-FFF2-40B4-BE49-F238E27FC236}">
                <a16:creationId xmlns:a16="http://schemas.microsoft.com/office/drawing/2014/main" id="{B6F24166-EC4C-6D74-62BB-4D4387F1999A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966479" y="6412076"/>
            <a:ext cx="259043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B43A231B-AAF5-47BE-B682-112EA68AAACE}" type="slidenum">
              <a:rPr kumimoji="0" lang="en-US" altLang="zh-CN" sz="1100" b="0">
                <a:solidFill>
                  <a:srgbClr val="636363"/>
                </a:solidFill>
              </a:rPr>
              <a:pPr/>
              <a:t>33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grpSp>
        <p:nvGrpSpPr>
          <p:cNvPr id="67588" name="Group 1336">
            <a:extLst>
              <a:ext uri="{FF2B5EF4-FFF2-40B4-BE49-F238E27FC236}">
                <a16:creationId xmlns:a16="http://schemas.microsoft.com/office/drawing/2014/main" id="{02F85E21-E2DC-DBAC-F8DF-6F1BDCF1F28D}"/>
              </a:ext>
            </a:extLst>
          </p:cNvPr>
          <p:cNvGrpSpPr>
            <a:grpSpLocks/>
          </p:cNvGrpSpPr>
          <p:nvPr/>
        </p:nvGrpSpPr>
        <p:grpSpPr bwMode="auto">
          <a:xfrm>
            <a:off x="3849689" y="793750"/>
            <a:ext cx="4772025" cy="5759450"/>
            <a:chOff x="1465" y="500"/>
            <a:chExt cx="3006" cy="3628"/>
          </a:xfrm>
        </p:grpSpPr>
        <p:sp>
          <p:nvSpPr>
            <p:cNvPr id="67591" name="Oval 1332">
              <a:extLst>
                <a:ext uri="{FF2B5EF4-FFF2-40B4-BE49-F238E27FC236}">
                  <a16:creationId xmlns:a16="http://schemas.microsoft.com/office/drawing/2014/main" id="{514A9DD3-5313-5035-9B64-46F0D7016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1" y="3422"/>
              <a:ext cx="352" cy="35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592" name="Oval 1331">
              <a:extLst>
                <a:ext uri="{FF2B5EF4-FFF2-40B4-BE49-F238E27FC236}">
                  <a16:creationId xmlns:a16="http://schemas.microsoft.com/office/drawing/2014/main" id="{30E71457-861B-7AB5-5EBD-FCB44C66E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9" y="3212"/>
              <a:ext cx="776" cy="77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67593" name="Group 1335">
              <a:extLst>
                <a:ext uri="{FF2B5EF4-FFF2-40B4-BE49-F238E27FC236}">
                  <a16:creationId xmlns:a16="http://schemas.microsoft.com/office/drawing/2014/main" id="{7B829624-FDE5-993E-12A0-FF6955F36D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5" y="500"/>
              <a:ext cx="3006" cy="3628"/>
              <a:chOff x="1465" y="500"/>
              <a:chExt cx="3006" cy="3628"/>
            </a:xfrm>
          </p:grpSpPr>
          <p:grpSp>
            <p:nvGrpSpPr>
              <p:cNvPr id="67594" name="Group 1032">
                <a:extLst>
                  <a:ext uri="{FF2B5EF4-FFF2-40B4-BE49-F238E27FC236}">
                    <a16:creationId xmlns:a16="http://schemas.microsoft.com/office/drawing/2014/main" id="{3BAAFE4E-4532-BC03-C44D-E4195AA8D3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5" y="500"/>
                <a:ext cx="1776" cy="1996"/>
                <a:chOff x="2281" y="1050"/>
                <a:chExt cx="1096" cy="1232"/>
              </a:xfrm>
            </p:grpSpPr>
            <p:sp>
              <p:nvSpPr>
                <p:cNvPr id="67778" name="Freeform 1033">
                  <a:extLst>
                    <a:ext uri="{FF2B5EF4-FFF2-40B4-BE49-F238E27FC236}">
                      <a16:creationId xmlns:a16="http://schemas.microsoft.com/office/drawing/2014/main" id="{27093A9E-94AF-CAE1-B978-7727B31F62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8" y="1205"/>
                  <a:ext cx="399" cy="1"/>
                </a:xfrm>
                <a:custGeom>
                  <a:avLst/>
                  <a:gdLst>
                    <a:gd name="T0" fmla="*/ 0 w 3595"/>
                    <a:gd name="T1" fmla="*/ 0 h 1"/>
                    <a:gd name="T2" fmla="*/ 0 w 3595"/>
                    <a:gd name="T3" fmla="*/ 0 h 1"/>
                    <a:gd name="T4" fmla="*/ 0 w 359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595"/>
                    <a:gd name="T10" fmla="*/ 0 h 1"/>
                    <a:gd name="T11" fmla="*/ 3595 w 359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595" h="1">
                      <a:moveTo>
                        <a:pt x="0" y="0"/>
                      </a:moveTo>
                      <a:lnTo>
                        <a:pt x="3594" y="0"/>
                      </a:lnTo>
                      <a:lnTo>
                        <a:pt x="3595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779" name="Freeform 1034">
                  <a:extLst>
                    <a:ext uri="{FF2B5EF4-FFF2-40B4-BE49-F238E27FC236}">
                      <a16:creationId xmlns:a16="http://schemas.microsoft.com/office/drawing/2014/main" id="{05837D5C-6DC4-4EA7-5CE6-489E660DC7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8" y="1618"/>
                  <a:ext cx="399" cy="1"/>
                </a:xfrm>
                <a:custGeom>
                  <a:avLst/>
                  <a:gdLst>
                    <a:gd name="T0" fmla="*/ 0 w 3595"/>
                    <a:gd name="T1" fmla="*/ 0 h 1"/>
                    <a:gd name="T2" fmla="*/ 0 w 3595"/>
                    <a:gd name="T3" fmla="*/ 0 h 1"/>
                    <a:gd name="T4" fmla="*/ 0 w 359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595"/>
                    <a:gd name="T10" fmla="*/ 0 h 1"/>
                    <a:gd name="T11" fmla="*/ 3595 w 359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595" h="1">
                      <a:moveTo>
                        <a:pt x="0" y="0"/>
                      </a:moveTo>
                      <a:lnTo>
                        <a:pt x="3594" y="0"/>
                      </a:lnTo>
                      <a:lnTo>
                        <a:pt x="3595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780" name="Freeform 1035">
                  <a:extLst>
                    <a:ext uri="{FF2B5EF4-FFF2-40B4-BE49-F238E27FC236}">
                      <a16:creationId xmlns:a16="http://schemas.microsoft.com/office/drawing/2014/main" id="{B4C3C3B3-C812-2BD9-9FF9-10906AB237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0" y="1238"/>
                  <a:ext cx="1" cy="347"/>
                </a:xfrm>
                <a:custGeom>
                  <a:avLst/>
                  <a:gdLst>
                    <a:gd name="T0" fmla="*/ 0 w 1"/>
                    <a:gd name="T1" fmla="*/ 0 h 3131"/>
                    <a:gd name="T2" fmla="*/ 0 w 1"/>
                    <a:gd name="T3" fmla="*/ 0 h 3131"/>
                    <a:gd name="T4" fmla="*/ 1 w 1"/>
                    <a:gd name="T5" fmla="*/ 0 h 313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131"/>
                    <a:gd name="T11" fmla="*/ 1 w 1"/>
                    <a:gd name="T12" fmla="*/ 3131 h 31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131">
                      <a:moveTo>
                        <a:pt x="0" y="0"/>
                      </a:moveTo>
                      <a:lnTo>
                        <a:pt x="0" y="3131"/>
                      </a:lnTo>
                      <a:lnTo>
                        <a:pt x="1" y="3131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781" name="Freeform 1036">
                  <a:extLst>
                    <a:ext uri="{FF2B5EF4-FFF2-40B4-BE49-F238E27FC236}">
                      <a16:creationId xmlns:a16="http://schemas.microsoft.com/office/drawing/2014/main" id="{5DBB2438-2D49-06F8-3868-A04F943DE7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4" y="1205"/>
                  <a:ext cx="11" cy="33"/>
                </a:xfrm>
                <a:custGeom>
                  <a:avLst/>
                  <a:gdLst>
                    <a:gd name="T0" fmla="*/ 0 w 98"/>
                    <a:gd name="T1" fmla="*/ 0 h 293"/>
                    <a:gd name="T2" fmla="*/ 0 w 98"/>
                    <a:gd name="T3" fmla="*/ 0 h 293"/>
                    <a:gd name="T4" fmla="*/ 0 w 98"/>
                    <a:gd name="T5" fmla="*/ 0 h 293"/>
                    <a:gd name="T6" fmla="*/ 0 w 98"/>
                    <a:gd name="T7" fmla="*/ 0 h 2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293"/>
                    <a:gd name="T14" fmla="*/ 98 w 98"/>
                    <a:gd name="T15" fmla="*/ 293 h 2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293">
                      <a:moveTo>
                        <a:pt x="0" y="293"/>
                      </a:moveTo>
                      <a:lnTo>
                        <a:pt x="98" y="293"/>
                      </a:lnTo>
                      <a:lnTo>
                        <a:pt x="48" y="0"/>
                      </a:lnTo>
                      <a:lnTo>
                        <a:pt x="0" y="29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782" name="Freeform 1037">
                  <a:extLst>
                    <a:ext uri="{FF2B5EF4-FFF2-40B4-BE49-F238E27FC236}">
                      <a16:creationId xmlns:a16="http://schemas.microsoft.com/office/drawing/2014/main" id="{0B1F0C4B-236E-12FD-2B6D-8C5FB72BB3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4" y="1205"/>
                  <a:ext cx="11" cy="33"/>
                </a:xfrm>
                <a:custGeom>
                  <a:avLst/>
                  <a:gdLst>
                    <a:gd name="T0" fmla="*/ 0 w 98"/>
                    <a:gd name="T1" fmla="*/ 0 h 293"/>
                    <a:gd name="T2" fmla="*/ 0 w 98"/>
                    <a:gd name="T3" fmla="*/ 0 h 293"/>
                    <a:gd name="T4" fmla="*/ 0 w 98"/>
                    <a:gd name="T5" fmla="*/ 0 h 293"/>
                    <a:gd name="T6" fmla="*/ 0 w 98"/>
                    <a:gd name="T7" fmla="*/ 0 h 2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293"/>
                    <a:gd name="T14" fmla="*/ 98 w 98"/>
                    <a:gd name="T15" fmla="*/ 293 h 2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293">
                      <a:moveTo>
                        <a:pt x="0" y="293"/>
                      </a:moveTo>
                      <a:lnTo>
                        <a:pt x="98" y="293"/>
                      </a:lnTo>
                      <a:lnTo>
                        <a:pt x="48" y="0"/>
                      </a:lnTo>
                      <a:lnTo>
                        <a:pt x="0" y="29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783" name="Freeform 1038">
                  <a:extLst>
                    <a:ext uri="{FF2B5EF4-FFF2-40B4-BE49-F238E27FC236}">
                      <a16:creationId xmlns:a16="http://schemas.microsoft.com/office/drawing/2014/main" id="{3DECDD20-1E2A-CCF8-F8E1-BFEA8FFFC5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4" y="1585"/>
                  <a:ext cx="11" cy="33"/>
                </a:xfrm>
                <a:custGeom>
                  <a:avLst/>
                  <a:gdLst>
                    <a:gd name="T0" fmla="*/ 0 w 98"/>
                    <a:gd name="T1" fmla="*/ 0 h 293"/>
                    <a:gd name="T2" fmla="*/ 0 w 98"/>
                    <a:gd name="T3" fmla="*/ 0 h 293"/>
                    <a:gd name="T4" fmla="*/ 0 w 98"/>
                    <a:gd name="T5" fmla="*/ 0 h 293"/>
                    <a:gd name="T6" fmla="*/ 0 w 98"/>
                    <a:gd name="T7" fmla="*/ 0 h 2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293"/>
                    <a:gd name="T14" fmla="*/ 98 w 98"/>
                    <a:gd name="T15" fmla="*/ 293 h 2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293">
                      <a:moveTo>
                        <a:pt x="0" y="0"/>
                      </a:moveTo>
                      <a:lnTo>
                        <a:pt x="98" y="0"/>
                      </a:lnTo>
                      <a:lnTo>
                        <a:pt x="48" y="2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784" name="Freeform 1039">
                  <a:extLst>
                    <a:ext uri="{FF2B5EF4-FFF2-40B4-BE49-F238E27FC236}">
                      <a16:creationId xmlns:a16="http://schemas.microsoft.com/office/drawing/2014/main" id="{52E8D798-0173-B339-B86D-6C274D04CF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4" y="1585"/>
                  <a:ext cx="11" cy="33"/>
                </a:xfrm>
                <a:custGeom>
                  <a:avLst/>
                  <a:gdLst>
                    <a:gd name="T0" fmla="*/ 0 w 98"/>
                    <a:gd name="T1" fmla="*/ 0 h 293"/>
                    <a:gd name="T2" fmla="*/ 0 w 98"/>
                    <a:gd name="T3" fmla="*/ 0 h 293"/>
                    <a:gd name="T4" fmla="*/ 0 w 98"/>
                    <a:gd name="T5" fmla="*/ 0 h 293"/>
                    <a:gd name="T6" fmla="*/ 0 w 98"/>
                    <a:gd name="T7" fmla="*/ 0 h 2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293"/>
                    <a:gd name="T14" fmla="*/ 98 w 98"/>
                    <a:gd name="T15" fmla="*/ 293 h 2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293">
                      <a:moveTo>
                        <a:pt x="0" y="0"/>
                      </a:moveTo>
                      <a:lnTo>
                        <a:pt x="98" y="0"/>
                      </a:lnTo>
                      <a:lnTo>
                        <a:pt x="48" y="29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785" name="Freeform 1040">
                  <a:extLst>
                    <a:ext uri="{FF2B5EF4-FFF2-40B4-BE49-F238E27FC236}">
                      <a16:creationId xmlns:a16="http://schemas.microsoft.com/office/drawing/2014/main" id="{3459DAD2-9DDB-D6A5-26E1-FA0CA05D16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4" y="1412"/>
                  <a:ext cx="44" cy="25"/>
                </a:xfrm>
                <a:custGeom>
                  <a:avLst/>
                  <a:gdLst>
                    <a:gd name="T0" fmla="*/ 0 w 392"/>
                    <a:gd name="T1" fmla="*/ 0 h 229"/>
                    <a:gd name="T2" fmla="*/ 0 w 392"/>
                    <a:gd name="T3" fmla="*/ 0 h 229"/>
                    <a:gd name="T4" fmla="*/ 0 w 392"/>
                    <a:gd name="T5" fmla="*/ 0 h 229"/>
                    <a:gd name="T6" fmla="*/ 0 w 392"/>
                    <a:gd name="T7" fmla="*/ 0 h 229"/>
                    <a:gd name="T8" fmla="*/ 0 w 392"/>
                    <a:gd name="T9" fmla="*/ 0 h 229"/>
                    <a:gd name="T10" fmla="*/ 0 w 392"/>
                    <a:gd name="T11" fmla="*/ 0 h 229"/>
                    <a:gd name="T12" fmla="*/ 0 w 392"/>
                    <a:gd name="T13" fmla="*/ 0 h 229"/>
                    <a:gd name="T14" fmla="*/ 0 w 392"/>
                    <a:gd name="T15" fmla="*/ 0 h 229"/>
                    <a:gd name="T16" fmla="*/ 0 w 392"/>
                    <a:gd name="T17" fmla="*/ 0 h 229"/>
                    <a:gd name="T18" fmla="*/ 0 w 392"/>
                    <a:gd name="T19" fmla="*/ 0 h 229"/>
                    <a:gd name="T20" fmla="*/ 0 w 392"/>
                    <a:gd name="T21" fmla="*/ 0 h 229"/>
                    <a:gd name="T22" fmla="*/ 0 w 392"/>
                    <a:gd name="T23" fmla="*/ 0 h 229"/>
                    <a:gd name="T24" fmla="*/ 0 w 392"/>
                    <a:gd name="T25" fmla="*/ 0 h 229"/>
                    <a:gd name="T26" fmla="*/ 0 w 392"/>
                    <a:gd name="T27" fmla="*/ 0 h 229"/>
                    <a:gd name="T28" fmla="*/ 0 w 392"/>
                    <a:gd name="T29" fmla="*/ 0 h 22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92"/>
                    <a:gd name="T46" fmla="*/ 0 h 229"/>
                    <a:gd name="T47" fmla="*/ 392 w 392"/>
                    <a:gd name="T48" fmla="*/ 229 h 22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92" h="229">
                      <a:moveTo>
                        <a:pt x="93" y="139"/>
                      </a:moveTo>
                      <a:lnTo>
                        <a:pt x="75" y="133"/>
                      </a:lnTo>
                      <a:lnTo>
                        <a:pt x="37" y="112"/>
                      </a:lnTo>
                      <a:lnTo>
                        <a:pt x="18" y="96"/>
                      </a:lnTo>
                      <a:lnTo>
                        <a:pt x="0" y="69"/>
                      </a:lnTo>
                      <a:lnTo>
                        <a:pt x="0" y="24"/>
                      </a:lnTo>
                      <a:lnTo>
                        <a:pt x="18" y="6"/>
                      </a:lnTo>
                      <a:lnTo>
                        <a:pt x="37" y="1"/>
                      </a:lnTo>
                      <a:lnTo>
                        <a:pt x="75" y="0"/>
                      </a:lnTo>
                      <a:lnTo>
                        <a:pt x="112" y="10"/>
                      </a:lnTo>
                      <a:lnTo>
                        <a:pt x="148" y="31"/>
                      </a:lnTo>
                      <a:lnTo>
                        <a:pt x="205" y="68"/>
                      </a:lnTo>
                      <a:lnTo>
                        <a:pt x="391" y="229"/>
                      </a:lnTo>
                      <a:lnTo>
                        <a:pt x="391" y="73"/>
                      </a:lnTo>
                      <a:lnTo>
                        <a:pt x="392" y="7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786" name="Freeform 1041">
                  <a:extLst>
                    <a:ext uri="{FF2B5EF4-FFF2-40B4-BE49-F238E27FC236}">
                      <a16:creationId xmlns:a16="http://schemas.microsoft.com/office/drawing/2014/main" id="{54E50B97-826F-7783-271C-7FBE78283C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4" y="1386"/>
                  <a:ext cx="44" cy="11"/>
                </a:xfrm>
                <a:custGeom>
                  <a:avLst/>
                  <a:gdLst>
                    <a:gd name="T0" fmla="*/ 0 w 392"/>
                    <a:gd name="T1" fmla="*/ 0 h 105"/>
                    <a:gd name="T2" fmla="*/ 0 w 392"/>
                    <a:gd name="T3" fmla="*/ 0 h 105"/>
                    <a:gd name="T4" fmla="*/ 0 w 392"/>
                    <a:gd name="T5" fmla="*/ 0 h 105"/>
                    <a:gd name="T6" fmla="*/ 0 60000 65536"/>
                    <a:gd name="T7" fmla="*/ 0 60000 65536"/>
                    <a:gd name="T8" fmla="*/ 0 60000 65536"/>
                    <a:gd name="T9" fmla="*/ 0 w 392"/>
                    <a:gd name="T10" fmla="*/ 0 h 105"/>
                    <a:gd name="T11" fmla="*/ 392 w 392"/>
                    <a:gd name="T12" fmla="*/ 105 h 10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2" h="105">
                      <a:moveTo>
                        <a:pt x="0" y="0"/>
                      </a:moveTo>
                      <a:lnTo>
                        <a:pt x="391" y="105"/>
                      </a:lnTo>
                      <a:lnTo>
                        <a:pt x="392" y="105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787" name="Freeform 1042">
                  <a:extLst>
                    <a:ext uri="{FF2B5EF4-FFF2-40B4-BE49-F238E27FC236}">
                      <a16:creationId xmlns:a16="http://schemas.microsoft.com/office/drawing/2014/main" id="{A4D3F3F8-89FE-A1D2-E320-A62D47084E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" y="1391"/>
                  <a:ext cx="29" cy="18"/>
                </a:xfrm>
                <a:custGeom>
                  <a:avLst/>
                  <a:gdLst>
                    <a:gd name="T0" fmla="*/ 0 w 261"/>
                    <a:gd name="T1" fmla="*/ 0 h 163"/>
                    <a:gd name="T2" fmla="*/ 0 w 261"/>
                    <a:gd name="T3" fmla="*/ 0 h 163"/>
                    <a:gd name="T4" fmla="*/ 0 w 261"/>
                    <a:gd name="T5" fmla="*/ 0 h 163"/>
                    <a:gd name="T6" fmla="*/ 0 w 261"/>
                    <a:gd name="T7" fmla="*/ 0 h 163"/>
                    <a:gd name="T8" fmla="*/ 0 w 261"/>
                    <a:gd name="T9" fmla="*/ 0 h 163"/>
                    <a:gd name="T10" fmla="*/ 0 w 261"/>
                    <a:gd name="T11" fmla="*/ 0 h 163"/>
                    <a:gd name="T12" fmla="*/ 0 w 261"/>
                    <a:gd name="T13" fmla="*/ 0 h 163"/>
                    <a:gd name="T14" fmla="*/ 0 w 261"/>
                    <a:gd name="T15" fmla="*/ 0 h 163"/>
                    <a:gd name="T16" fmla="*/ 0 w 261"/>
                    <a:gd name="T17" fmla="*/ 0 h 163"/>
                    <a:gd name="T18" fmla="*/ 0 w 261"/>
                    <a:gd name="T19" fmla="*/ 0 h 163"/>
                    <a:gd name="T20" fmla="*/ 0 w 261"/>
                    <a:gd name="T21" fmla="*/ 0 h 163"/>
                    <a:gd name="T22" fmla="*/ 0 w 261"/>
                    <a:gd name="T23" fmla="*/ 0 h 163"/>
                    <a:gd name="T24" fmla="*/ 0 w 261"/>
                    <a:gd name="T25" fmla="*/ 0 h 163"/>
                    <a:gd name="T26" fmla="*/ 0 w 261"/>
                    <a:gd name="T27" fmla="*/ 0 h 163"/>
                    <a:gd name="T28" fmla="*/ 0 w 261"/>
                    <a:gd name="T29" fmla="*/ 0 h 16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61"/>
                    <a:gd name="T46" fmla="*/ 0 h 163"/>
                    <a:gd name="T47" fmla="*/ 261 w 261"/>
                    <a:gd name="T48" fmla="*/ 163 h 16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61" h="163">
                      <a:moveTo>
                        <a:pt x="56" y="0"/>
                      </a:moveTo>
                      <a:lnTo>
                        <a:pt x="18" y="12"/>
                      </a:lnTo>
                      <a:lnTo>
                        <a:pt x="0" y="30"/>
                      </a:lnTo>
                      <a:lnTo>
                        <a:pt x="0" y="63"/>
                      </a:lnTo>
                      <a:lnTo>
                        <a:pt x="18" y="90"/>
                      </a:lnTo>
                      <a:lnTo>
                        <a:pt x="56" y="123"/>
                      </a:lnTo>
                      <a:lnTo>
                        <a:pt x="112" y="149"/>
                      </a:lnTo>
                      <a:lnTo>
                        <a:pt x="150" y="159"/>
                      </a:lnTo>
                      <a:lnTo>
                        <a:pt x="205" y="163"/>
                      </a:lnTo>
                      <a:lnTo>
                        <a:pt x="242" y="151"/>
                      </a:lnTo>
                      <a:lnTo>
                        <a:pt x="261" y="133"/>
                      </a:lnTo>
                      <a:lnTo>
                        <a:pt x="261" y="99"/>
                      </a:lnTo>
                      <a:lnTo>
                        <a:pt x="242" y="73"/>
                      </a:lnTo>
                      <a:lnTo>
                        <a:pt x="205" y="40"/>
                      </a:lnTo>
                      <a:lnTo>
                        <a:pt x="206" y="4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788" name="Freeform 1043">
                  <a:extLst>
                    <a:ext uri="{FF2B5EF4-FFF2-40B4-BE49-F238E27FC236}">
                      <a16:creationId xmlns:a16="http://schemas.microsoft.com/office/drawing/2014/main" id="{711C11BB-DA8B-4291-9F6F-1F2DA13D64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0" y="1205"/>
                  <a:ext cx="360" cy="1"/>
                </a:xfrm>
                <a:custGeom>
                  <a:avLst/>
                  <a:gdLst>
                    <a:gd name="T0" fmla="*/ 0 w 3239"/>
                    <a:gd name="T1" fmla="*/ 0 h 1"/>
                    <a:gd name="T2" fmla="*/ 0 w 3239"/>
                    <a:gd name="T3" fmla="*/ 0 h 1"/>
                    <a:gd name="T4" fmla="*/ 0 w 3239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239"/>
                    <a:gd name="T10" fmla="*/ 0 h 1"/>
                    <a:gd name="T11" fmla="*/ 3239 w 3239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39" h="1">
                      <a:moveTo>
                        <a:pt x="3239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789" name="Freeform 1044">
                  <a:extLst>
                    <a:ext uri="{FF2B5EF4-FFF2-40B4-BE49-F238E27FC236}">
                      <a16:creationId xmlns:a16="http://schemas.microsoft.com/office/drawing/2014/main" id="{D48184D8-B347-6649-6BC3-60575BC7C9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0" y="1265"/>
                  <a:ext cx="252" cy="1"/>
                </a:xfrm>
                <a:custGeom>
                  <a:avLst/>
                  <a:gdLst>
                    <a:gd name="T0" fmla="*/ 0 w 2262"/>
                    <a:gd name="T1" fmla="*/ 0 h 1"/>
                    <a:gd name="T2" fmla="*/ 0 w 2262"/>
                    <a:gd name="T3" fmla="*/ 0 h 1"/>
                    <a:gd name="T4" fmla="*/ 0 w 226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262"/>
                    <a:gd name="T10" fmla="*/ 0 h 1"/>
                    <a:gd name="T11" fmla="*/ 2262 w 226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2" h="1">
                      <a:moveTo>
                        <a:pt x="2262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790" name="Freeform 1045">
                  <a:extLst>
                    <a:ext uri="{FF2B5EF4-FFF2-40B4-BE49-F238E27FC236}">
                      <a16:creationId xmlns:a16="http://schemas.microsoft.com/office/drawing/2014/main" id="{FB42EF89-3D0C-E426-2E97-0E40960DB1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" y="1140"/>
                  <a:ext cx="1" cy="32"/>
                </a:xfrm>
                <a:custGeom>
                  <a:avLst/>
                  <a:gdLst>
                    <a:gd name="T0" fmla="*/ 0 w 1"/>
                    <a:gd name="T1" fmla="*/ 0 h 293"/>
                    <a:gd name="T2" fmla="*/ 0 w 1"/>
                    <a:gd name="T3" fmla="*/ 0 h 293"/>
                    <a:gd name="T4" fmla="*/ 1 w 1"/>
                    <a:gd name="T5" fmla="*/ 0 h 29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93"/>
                    <a:gd name="T11" fmla="*/ 1 w 1"/>
                    <a:gd name="T12" fmla="*/ 293 h 29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93">
                      <a:moveTo>
                        <a:pt x="0" y="29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791" name="Freeform 1046">
                  <a:extLst>
                    <a:ext uri="{FF2B5EF4-FFF2-40B4-BE49-F238E27FC236}">
                      <a16:creationId xmlns:a16="http://schemas.microsoft.com/office/drawing/2014/main" id="{93B17521-52D2-7E8B-43AE-5195F5A788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" y="1297"/>
                  <a:ext cx="1" cy="33"/>
                </a:xfrm>
                <a:custGeom>
                  <a:avLst/>
                  <a:gdLst>
                    <a:gd name="T0" fmla="*/ 0 w 1"/>
                    <a:gd name="T1" fmla="*/ 0 h 293"/>
                    <a:gd name="T2" fmla="*/ 0 w 1"/>
                    <a:gd name="T3" fmla="*/ 0 h 293"/>
                    <a:gd name="T4" fmla="*/ 1 w 1"/>
                    <a:gd name="T5" fmla="*/ 0 h 29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93"/>
                    <a:gd name="T11" fmla="*/ 1 w 1"/>
                    <a:gd name="T12" fmla="*/ 293 h 29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93">
                      <a:moveTo>
                        <a:pt x="0" y="0"/>
                      </a:moveTo>
                      <a:lnTo>
                        <a:pt x="0" y="293"/>
                      </a:lnTo>
                      <a:lnTo>
                        <a:pt x="1" y="29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792" name="Freeform 1047">
                  <a:extLst>
                    <a:ext uri="{FF2B5EF4-FFF2-40B4-BE49-F238E27FC236}">
                      <a16:creationId xmlns:a16="http://schemas.microsoft.com/office/drawing/2014/main" id="{45D22CEF-9308-8D1E-F006-292966B567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6" y="1085"/>
                  <a:ext cx="72" cy="150"/>
                </a:xfrm>
                <a:custGeom>
                  <a:avLst/>
                  <a:gdLst>
                    <a:gd name="T0" fmla="*/ 0 w 645"/>
                    <a:gd name="T1" fmla="*/ 0 h 1352"/>
                    <a:gd name="T2" fmla="*/ 0 w 645"/>
                    <a:gd name="T3" fmla="*/ 0 h 1352"/>
                    <a:gd name="T4" fmla="*/ 0 w 645"/>
                    <a:gd name="T5" fmla="*/ 0 h 1352"/>
                    <a:gd name="T6" fmla="*/ 0 w 645"/>
                    <a:gd name="T7" fmla="*/ 0 h 13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45"/>
                    <a:gd name="T13" fmla="*/ 0 h 1352"/>
                    <a:gd name="T14" fmla="*/ 645 w 645"/>
                    <a:gd name="T15" fmla="*/ 1352 h 13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45" h="1352">
                      <a:moveTo>
                        <a:pt x="645" y="1352"/>
                      </a:moveTo>
                      <a:lnTo>
                        <a:pt x="0" y="1159"/>
                      </a:ln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793" name="Freeform 1048">
                  <a:extLst>
                    <a:ext uri="{FF2B5EF4-FFF2-40B4-BE49-F238E27FC236}">
                      <a16:creationId xmlns:a16="http://schemas.microsoft.com/office/drawing/2014/main" id="{D84A1D1D-123F-1B5B-F3A3-45976A983F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1" y="1169"/>
                  <a:ext cx="43" cy="23"/>
                </a:xfrm>
                <a:custGeom>
                  <a:avLst/>
                  <a:gdLst>
                    <a:gd name="T0" fmla="*/ 0 w 390"/>
                    <a:gd name="T1" fmla="*/ 0 h 200"/>
                    <a:gd name="T2" fmla="*/ 0 w 390"/>
                    <a:gd name="T3" fmla="*/ 0 h 200"/>
                    <a:gd name="T4" fmla="*/ 0 w 390"/>
                    <a:gd name="T5" fmla="*/ 0 h 200"/>
                    <a:gd name="T6" fmla="*/ 0 w 390"/>
                    <a:gd name="T7" fmla="*/ 0 h 200"/>
                    <a:gd name="T8" fmla="*/ 0 w 390"/>
                    <a:gd name="T9" fmla="*/ 0 h 200"/>
                    <a:gd name="T10" fmla="*/ 0 w 390"/>
                    <a:gd name="T11" fmla="*/ 0 h 200"/>
                    <a:gd name="T12" fmla="*/ 0 w 390"/>
                    <a:gd name="T13" fmla="*/ 0 h 200"/>
                    <a:gd name="T14" fmla="*/ 0 w 390"/>
                    <a:gd name="T15" fmla="*/ 0 h 200"/>
                    <a:gd name="T16" fmla="*/ 0 w 390"/>
                    <a:gd name="T17" fmla="*/ 0 h 200"/>
                    <a:gd name="T18" fmla="*/ 0 w 390"/>
                    <a:gd name="T19" fmla="*/ 0 h 200"/>
                    <a:gd name="T20" fmla="*/ 0 w 390"/>
                    <a:gd name="T21" fmla="*/ 0 h 200"/>
                    <a:gd name="T22" fmla="*/ 0 w 390"/>
                    <a:gd name="T23" fmla="*/ 0 h 200"/>
                    <a:gd name="T24" fmla="*/ 0 w 390"/>
                    <a:gd name="T25" fmla="*/ 0 h 200"/>
                    <a:gd name="T26" fmla="*/ 0 w 390"/>
                    <a:gd name="T27" fmla="*/ 0 h 200"/>
                    <a:gd name="T28" fmla="*/ 0 w 390"/>
                    <a:gd name="T29" fmla="*/ 0 h 200"/>
                    <a:gd name="T30" fmla="*/ 0 w 390"/>
                    <a:gd name="T31" fmla="*/ 0 h 200"/>
                    <a:gd name="T32" fmla="*/ 0 w 390"/>
                    <a:gd name="T33" fmla="*/ 0 h 200"/>
                    <a:gd name="T34" fmla="*/ 0 w 390"/>
                    <a:gd name="T35" fmla="*/ 0 h 20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90"/>
                    <a:gd name="T55" fmla="*/ 0 h 200"/>
                    <a:gd name="T56" fmla="*/ 390 w 390"/>
                    <a:gd name="T57" fmla="*/ 200 h 20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90" h="200">
                      <a:moveTo>
                        <a:pt x="0" y="58"/>
                      </a:moveTo>
                      <a:lnTo>
                        <a:pt x="19" y="97"/>
                      </a:lnTo>
                      <a:lnTo>
                        <a:pt x="74" y="134"/>
                      </a:lnTo>
                      <a:lnTo>
                        <a:pt x="168" y="171"/>
                      </a:lnTo>
                      <a:lnTo>
                        <a:pt x="223" y="186"/>
                      </a:lnTo>
                      <a:lnTo>
                        <a:pt x="316" y="200"/>
                      </a:lnTo>
                      <a:lnTo>
                        <a:pt x="372" y="192"/>
                      </a:lnTo>
                      <a:lnTo>
                        <a:pt x="390" y="163"/>
                      </a:lnTo>
                      <a:lnTo>
                        <a:pt x="390" y="141"/>
                      </a:lnTo>
                      <a:lnTo>
                        <a:pt x="372" y="103"/>
                      </a:lnTo>
                      <a:lnTo>
                        <a:pt x="316" y="65"/>
                      </a:lnTo>
                      <a:lnTo>
                        <a:pt x="223" y="29"/>
                      </a:lnTo>
                      <a:lnTo>
                        <a:pt x="168" y="14"/>
                      </a:lnTo>
                      <a:lnTo>
                        <a:pt x="74" y="0"/>
                      </a:lnTo>
                      <a:lnTo>
                        <a:pt x="19" y="8"/>
                      </a:lnTo>
                      <a:lnTo>
                        <a:pt x="0" y="36"/>
                      </a:lnTo>
                      <a:lnTo>
                        <a:pt x="0" y="58"/>
                      </a:lnTo>
                      <a:lnTo>
                        <a:pt x="1" y="58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794" name="Freeform 1049">
                  <a:extLst>
                    <a:ext uri="{FF2B5EF4-FFF2-40B4-BE49-F238E27FC236}">
                      <a16:creationId xmlns:a16="http://schemas.microsoft.com/office/drawing/2014/main" id="{2F188ED8-67B1-E4C6-EF5F-3F4EF49D36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0" y="1167"/>
                  <a:ext cx="4" cy="3"/>
                </a:xfrm>
                <a:custGeom>
                  <a:avLst/>
                  <a:gdLst>
                    <a:gd name="T0" fmla="*/ 0 w 36"/>
                    <a:gd name="T1" fmla="*/ 0 h 22"/>
                    <a:gd name="T2" fmla="*/ 0 w 36"/>
                    <a:gd name="T3" fmla="*/ 0 h 22"/>
                    <a:gd name="T4" fmla="*/ 0 w 36"/>
                    <a:gd name="T5" fmla="*/ 0 h 22"/>
                    <a:gd name="T6" fmla="*/ 0 w 36"/>
                    <a:gd name="T7" fmla="*/ 0 h 22"/>
                    <a:gd name="T8" fmla="*/ 0 w 36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22"/>
                    <a:gd name="T17" fmla="*/ 36 w 3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22">
                      <a:moveTo>
                        <a:pt x="0" y="6"/>
                      </a:moveTo>
                      <a:lnTo>
                        <a:pt x="18" y="22"/>
                      </a:lnTo>
                      <a:lnTo>
                        <a:pt x="36" y="16"/>
                      </a:lnTo>
                      <a:lnTo>
                        <a:pt x="18" y="0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795" name="Freeform 1050">
                  <a:extLst>
                    <a:ext uri="{FF2B5EF4-FFF2-40B4-BE49-F238E27FC236}">
                      <a16:creationId xmlns:a16="http://schemas.microsoft.com/office/drawing/2014/main" id="{951420F3-83F9-E5BA-5FFE-11DA2A0DAA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1" y="1130"/>
                  <a:ext cx="43" cy="26"/>
                </a:xfrm>
                <a:custGeom>
                  <a:avLst/>
                  <a:gdLst>
                    <a:gd name="T0" fmla="*/ 0 w 390"/>
                    <a:gd name="T1" fmla="*/ 0 h 231"/>
                    <a:gd name="T2" fmla="*/ 0 w 390"/>
                    <a:gd name="T3" fmla="*/ 0 h 231"/>
                    <a:gd name="T4" fmla="*/ 0 w 390"/>
                    <a:gd name="T5" fmla="*/ 0 h 231"/>
                    <a:gd name="T6" fmla="*/ 0 w 390"/>
                    <a:gd name="T7" fmla="*/ 0 h 231"/>
                    <a:gd name="T8" fmla="*/ 0 w 390"/>
                    <a:gd name="T9" fmla="*/ 0 h 231"/>
                    <a:gd name="T10" fmla="*/ 0 w 390"/>
                    <a:gd name="T11" fmla="*/ 0 h 231"/>
                    <a:gd name="T12" fmla="*/ 0 w 390"/>
                    <a:gd name="T13" fmla="*/ 0 h 231"/>
                    <a:gd name="T14" fmla="*/ 0 w 390"/>
                    <a:gd name="T15" fmla="*/ 0 h 231"/>
                    <a:gd name="T16" fmla="*/ 0 w 390"/>
                    <a:gd name="T17" fmla="*/ 0 h 231"/>
                    <a:gd name="T18" fmla="*/ 0 w 390"/>
                    <a:gd name="T19" fmla="*/ 0 h 231"/>
                    <a:gd name="T20" fmla="*/ 0 w 390"/>
                    <a:gd name="T21" fmla="*/ 0 h 231"/>
                    <a:gd name="T22" fmla="*/ 0 w 390"/>
                    <a:gd name="T23" fmla="*/ 0 h 231"/>
                    <a:gd name="T24" fmla="*/ 0 w 390"/>
                    <a:gd name="T25" fmla="*/ 0 h 231"/>
                    <a:gd name="T26" fmla="*/ 0 w 390"/>
                    <a:gd name="T27" fmla="*/ 0 h 231"/>
                    <a:gd name="T28" fmla="*/ 0 w 390"/>
                    <a:gd name="T29" fmla="*/ 0 h 231"/>
                    <a:gd name="T30" fmla="*/ 0 w 390"/>
                    <a:gd name="T31" fmla="*/ 0 h 23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90"/>
                    <a:gd name="T49" fmla="*/ 0 h 231"/>
                    <a:gd name="T50" fmla="*/ 390 w 390"/>
                    <a:gd name="T51" fmla="*/ 231 h 23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90" h="231">
                      <a:moveTo>
                        <a:pt x="0" y="124"/>
                      </a:moveTo>
                      <a:lnTo>
                        <a:pt x="0" y="0"/>
                      </a:lnTo>
                      <a:lnTo>
                        <a:pt x="149" y="107"/>
                      </a:lnTo>
                      <a:lnTo>
                        <a:pt x="149" y="74"/>
                      </a:lnTo>
                      <a:lnTo>
                        <a:pt x="168" y="56"/>
                      </a:lnTo>
                      <a:lnTo>
                        <a:pt x="186" y="50"/>
                      </a:lnTo>
                      <a:lnTo>
                        <a:pt x="241" y="54"/>
                      </a:lnTo>
                      <a:lnTo>
                        <a:pt x="279" y="64"/>
                      </a:lnTo>
                      <a:lnTo>
                        <a:pt x="335" y="89"/>
                      </a:lnTo>
                      <a:lnTo>
                        <a:pt x="372" y="123"/>
                      </a:lnTo>
                      <a:lnTo>
                        <a:pt x="390" y="161"/>
                      </a:lnTo>
                      <a:lnTo>
                        <a:pt x="390" y="194"/>
                      </a:lnTo>
                      <a:lnTo>
                        <a:pt x="372" y="223"/>
                      </a:lnTo>
                      <a:lnTo>
                        <a:pt x="354" y="229"/>
                      </a:lnTo>
                      <a:lnTo>
                        <a:pt x="316" y="231"/>
                      </a:lnTo>
                      <a:lnTo>
                        <a:pt x="317" y="231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796" name="Freeform 1051">
                  <a:extLst>
                    <a:ext uri="{FF2B5EF4-FFF2-40B4-BE49-F238E27FC236}">
                      <a16:creationId xmlns:a16="http://schemas.microsoft.com/office/drawing/2014/main" id="{5A7AB5C0-2897-D7BD-A64B-EE99CD2E4A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1" y="1106"/>
                  <a:ext cx="43" cy="12"/>
                </a:xfrm>
                <a:custGeom>
                  <a:avLst/>
                  <a:gdLst>
                    <a:gd name="T0" fmla="*/ 0 w 391"/>
                    <a:gd name="T1" fmla="*/ 0 h 105"/>
                    <a:gd name="T2" fmla="*/ 0 w 391"/>
                    <a:gd name="T3" fmla="*/ 0 h 105"/>
                    <a:gd name="T4" fmla="*/ 0 w 391"/>
                    <a:gd name="T5" fmla="*/ 0 h 105"/>
                    <a:gd name="T6" fmla="*/ 0 60000 65536"/>
                    <a:gd name="T7" fmla="*/ 0 60000 65536"/>
                    <a:gd name="T8" fmla="*/ 0 60000 65536"/>
                    <a:gd name="T9" fmla="*/ 0 w 391"/>
                    <a:gd name="T10" fmla="*/ 0 h 105"/>
                    <a:gd name="T11" fmla="*/ 391 w 391"/>
                    <a:gd name="T12" fmla="*/ 105 h 10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1" h="105">
                      <a:moveTo>
                        <a:pt x="0" y="0"/>
                      </a:moveTo>
                      <a:lnTo>
                        <a:pt x="390" y="105"/>
                      </a:lnTo>
                      <a:lnTo>
                        <a:pt x="391" y="105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797" name="Freeform 1052">
                  <a:extLst>
                    <a:ext uri="{FF2B5EF4-FFF2-40B4-BE49-F238E27FC236}">
                      <a16:creationId xmlns:a16="http://schemas.microsoft.com/office/drawing/2014/main" id="{BD6E21CE-AD4A-0398-18D2-329FD90833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" y="1112"/>
                  <a:ext cx="29" cy="18"/>
                </a:xfrm>
                <a:custGeom>
                  <a:avLst/>
                  <a:gdLst>
                    <a:gd name="T0" fmla="*/ 0 w 260"/>
                    <a:gd name="T1" fmla="*/ 0 h 162"/>
                    <a:gd name="T2" fmla="*/ 0 w 260"/>
                    <a:gd name="T3" fmla="*/ 0 h 162"/>
                    <a:gd name="T4" fmla="*/ 0 w 260"/>
                    <a:gd name="T5" fmla="*/ 0 h 162"/>
                    <a:gd name="T6" fmla="*/ 0 w 260"/>
                    <a:gd name="T7" fmla="*/ 0 h 162"/>
                    <a:gd name="T8" fmla="*/ 0 w 260"/>
                    <a:gd name="T9" fmla="*/ 0 h 162"/>
                    <a:gd name="T10" fmla="*/ 0 w 260"/>
                    <a:gd name="T11" fmla="*/ 0 h 162"/>
                    <a:gd name="T12" fmla="*/ 0 w 260"/>
                    <a:gd name="T13" fmla="*/ 0 h 162"/>
                    <a:gd name="T14" fmla="*/ 0 w 260"/>
                    <a:gd name="T15" fmla="*/ 0 h 162"/>
                    <a:gd name="T16" fmla="*/ 0 w 260"/>
                    <a:gd name="T17" fmla="*/ 0 h 162"/>
                    <a:gd name="T18" fmla="*/ 0 w 260"/>
                    <a:gd name="T19" fmla="*/ 0 h 162"/>
                    <a:gd name="T20" fmla="*/ 0 w 260"/>
                    <a:gd name="T21" fmla="*/ 0 h 162"/>
                    <a:gd name="T22" fmla="*/ 0 w 260"/>
                    <a:gd name="T23" fmla="*/ 0 h 162"/>
                    <a:gd name="T24" fmla="*/ 0 w 260"/>
                    <a:gd name="T25" fmla="*/ 0 h 162"/>
                    <a:gd name="T26" fmla="*/ 0 w 260"/>
                    <a:gd name="T27" fmla="*/ 0 h 162"/>
                    <a:gd name="T28" fmla="*/ 0 w 260"/>
                    <a:gd name="T29" fmla="*/ 0 h 16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60"/>
                    <a:gd name="T46" fmla="*/ 0 h 162"/>
                    <a:gd name="T47" fmla="*/ 260 w 260"/>
                    <a:gd name="T48" fmla="*/ 162 h 16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60" h="162">
                      <a:moveTo>
                        <a:pt x="56" y="0"/>
                      </a:moveTo>
                      <a:lnTo>
                        <a:pt x="19" y="12"/>
                      </a:lnTo>
                      <a:lnTo>
                        <a:pt x="0" y="30"/>
                      </a:lnTo>
                      <a:lnTo>
                        <a:pt x="0" y="63"/>
                      </a:lnTo>
                      <a:lnTo>
                        <a:pt x="19" y="91"/>
                      </a:lnTo>
                      <a:lnTo>
                        <a:pt x="56" y="123"/>
                      </a:lnTo>
                      <a:lnTo>
                        <a:pt x="111" y="149"/>
                      </a:lnTo>
                      <a:lnTo>
                        <a:pt x="149" y="159"/>
                      </a:lnTo>
                      <a:lnTo>
                        <a:pt x="205" y="162"/>
                      </a:lnTo>
                      <a:lnTo>
                        <a:pt x="242" y="150"/>
                      </a:lnTo>
                      <a:lnTo>
                        <a:pt x="260" y="132"/>
                      </a:lnTo>
                      <a:lnTo>
                        <a:pt x="260" y="99"/>
                      </a:lnTo>
                      <a:lnTo>
                        <a:pt x="242" y="72"/>
                      </a:lnTo>
                      <a:lnTo>
                        <a:pt x="205" y="40"/>
                      </a:lnTo>
                      <a:lnTo>
                        <a:pt x="206" y="4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798" name="Freeform 1053">
                  <a:extLst>
                    <a:ext uri="{FF2B5EF4-FFF2-40B4-BE49-F238E27FC236}">
                      <a16:creationId xmlns:a16="http://schemas.microsoft.com/office/drawing/2014/main" id="{BC531B19-589F-2C54-C546-B85BEB82FD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" y="1205"/>
                  <a:ext cx="1" cy="60"/>
                </a:xfrm>
                <a:custGeom>
                  <a:avLst/>
                  <a:gdLst>
                    <a:gd name="T0" fmla="*/ 0 w 1"/>
                    <a:gd name="T1" fmla="*/ 0 h 537"/>
                    <a:gd name="T2" fmla="*/ 0 w 1"/>
                    <a:gd name="T3" fmla="*/ 0 h 537"/>
                    <a:gd name="T4" fmla="*/ 1 w 1"/>
                    <a:gd name="T5" fmla="*/ 0 h 53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37"/>
                    <a:gd name="T11" fmla="*/ 1 w 1"/>
                    <a:gd name="T12" fmla="*/ 537 h 5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37">
                      <a:moveTo>
                        <a:pt x="0" y="0"/>
                      </a:moveTo>
                      <a:lnTo>
                        <a:pt x="0" y="537"/>
                      </a:lnTo>
                      <a:lnTo>
                        <a:pt x="1" y="537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799" name="Freeform 1054">
                  <a:extLst>
                    <a:ext uri="{FF2B5EF4-FFF2-40B4-BE49-F238E27FC236}">
                      <a16:creationId xmlns:a16="http://schemas.microsoft.com/office/drawing/2014/main" id="{0B13BF84-6D33-7055-61C2-6D822ACA16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2" y="1172"/>
                  <a:ext cx="11" cy="33"/>
                </a:xfrm>
                <a:custGeom>
                  <a:avLst/>
                  <a:gdLst>
                    <a:gd name="T0" fmla="*/ 0 w 97"/>
                    <a:gd name="T1" fmla="*/ 0 h 294"/>
                    <a:gd name="T2" fmla="*/ 0 w 97"/>
                    <a:gd name="T3" fmla="*/ 0 h 294"/>
                    <a:gd name="T4" fmla="*/ 0 w 97"/>
                    <a:gd name="T5" fmla="*/ 0 h 294"/>
                    <a:gd name="T6" fmla="*/ 0 w 97"/>
                    <a:gd name="T7" fmla="*/ 0 h 29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7"/>
                    <a:gd name="T13" fmla="*/ 0 h 294"/>
                    <a:gd name="T14" fmla="*/ 97 w 97"/>
                    <a:gd name="T15" fmla="*/ 294 h 29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7" h="294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48" y="2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00" name="Freeform 1055">
                  <a:extLst>
                    <a:ext uri="{FF2B5EF4-FFF2-40B4-BE49-F238E27FC236}">
                      <a16:creationId xmlns:a16="http://schemas.microsoft.com/office/drawing/2014/main" id="{953D4B9A-715E-9739-75D2-BC048AD6BF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2" y="1172"/>
                  <a:ext cx="11" cy="33"/>
                </a:xfrm>
                <a:custGeom>
                  <a:avLst/>
                  <a:gdLst>
                    <a:gd name="T0" fmla="*/ 0 w 97"/>
                    <a:gd name="T1" fmla="*/ 0 h 294"/>
                    <a:gd name="T2" fmla="*/ 0 w 97"/>
                    <a:gd name="T3" fmla="*/ 0 h 294"/>
                    <a:gd name="T4" fmla="*/ 0 w 97"/>
                    <a:gd name="T5" fmla="*/ 0 h 294"/>
                    <a:gd name="T6" fmla="*/ 0 w 97"/>
                    <a:gd name="T7" fmla="*/ 0 h 29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7"/>
                    <a:gd name="T13" fmla="*/ 0 h 294"/>
                    <a:gd name="T14" fmla="*/ 97 w 97"/>
                    <a:gd name="T15" fmla="*/ 294 h 29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7" h="294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48" y="29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01" name="Freeform 1056">
                  <a:extLst>
                    <a:ext uri="{FF2B5EF4-FFF2-40B4-BE49-F238E27FC236}">
                      <a16:creationId xmlns:a16="http://schemas.microsoft.com/office/drawing/2014/main" id="{AD8CCAD4-9250-48D4-E8D8-93C536188F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2" y="1265"/>
                  <a:ext cx="11" cy="32"/>
                </a:xfrm>
                <a:custGeom>
                  <a:avLst/>
                  <a:gdLst>
                    <a:gd name="T0" fmla="*/ 0 w 97"/>
                    <a:gd name="T1" fmla="*/ 0 h 295"/>
                    <a:gd name="T2" fmla="*/ 0 w 97"/>
                    <a:gd name="T3" fmla="*/ 0 h 295"/>
                    <a:gd name="T4" fmla="*/ 0 w 97"/>
                    <a:gd name="T5" fmla="*/ 0 h 295"/>
                    <a:gd name="T6" fmla="*/ 0 w 97"/>
                    <a:gd name="T7" fmla="*/ 0 h 29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7"/>
                    <a:gd name="T13" fmla="*/ 0 h 295"/>
                    <a:gd name="T14" fmla="*/ 97 w 97"/>
                    <a:gd name="T15" fmla="*/ 295 h 29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7" h="295">
                      <a:moveTo>
                        <a:pt x="0" y="295"/>
                      </a:moveTo>
                      <a:lnTo>
                        <a:pt x="97" y="295"/>
                      </a:lnTo>
                      <a:lnTo>
                        <a:pt x="48" y="0"/>
                      </a:lnTo>
                      <a:lnTo>
                        <a:pt x="0" y="29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02" name="Freeform 1057">
                  <a:extLst>
                    <a:ext uri="{FF2B5EF4-FFF2-40B4-BE49-F238E27FC236}">
                      <a16:creationId xmlns:a16="http://schemas.microsoft.com/office/drawing/2014/main" id="{6B37F9F1-EEA4-5B44-1804-A0248E0815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2" y="1265"/>
                  <a:ext cx="11" cy="32"/>
                </a:xfrm>
                <a:custGeom>
                  <a:avLst/>
                  <a:gdLst>
                    <a:gd name="T0" fmla="*/ 0 w 97"/>
                    <a:gd name="T1" fmla="*/ 0 h 295"/>
                    <a:gd name="T2" fmla="*/ 0 w 97"/>
                    <a:gd name="T3" fmla="*/ 0 h 295"/>
                    <a:gd name="T4" fmla="*/ 0 w 97"/>
                    <a:gd name="T5" fmla="*/ 0 h 295"/>
                    <a:gd name="T6" fmla="*/ 0 w 97"/>
                    <a:gd name="T7" fmla="*/ 0 h 29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7"/>
                    <a:gd name="T13" fmla="*/ 0 h 295"/>
                    <a:gd name="T14" fmla="*/ 97 w 97"/>
                    <a:gd name="T15" fmla="*/ 295 h 29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7" h="295">
                      <a:moveTo>
                        <a:pt x="0" y="295"/>
                      </a:moveTo>
                      <a:lnTo>
                        <a:pt x="97" y="295"/>
                      </a:lnTo>
                      <a:lnTo>
                        <a:pt x="48" y="0"/>
                      </a:lnTo>
                      <a:lnTo>
                        <a:pt x="0" y="295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03" name="Freeform 1058">
                  <a:extLst>
                    <a:ext uri="{FF2B5EF4-FFF2-40B4-BE49-F238E27FC236}">
                      <a16:creationId xmlns:a16="http://schemas.microsoft.com/office/drawing/2014/main" id="{0EC9F034-5D91-049E-4525-0741AA9847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0" y="1265"/>
                  <a:ext cx="252" cy="1"/>
                </a:xfrm>
                <a:custGeom>
                  <a:avLst/>
                  <a:gdLst>
                    <a:gd name="T0" fmla="*/ 0 w 2262"/>
                    <a:gd name="T1" fmla="*/ 0 h 1"/>
                    <a:gd name="T2" fmla="*/ 0 w 2262"/>
                    <a:gd name="T3" fmla="*/ 0 h 1"/>
                    <a:gd name="T4" fmla="*/ 0 w 226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262"/>
                    <a:gd name="T10" fmla="*/ 0 h 1"/>
                    <a:gd name="T11" fmla="*/ 2262 w 226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2" h="1">
                      <a:moveTo>
                        <a:pt x="2262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04" name="Freeform 1059">
                  <a:extLst>
                    <a:ext uri="{FF2B5EF4-FFF2-40B4-BE49-F238E27FC236}">
                      <a16:creationId xmlns:a16="http://schemas.microsoft.com/office/drawing/2014/main" id="{46FB1892-EAB8-952F-E1A3-FA915E91D1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0" y="1433"/>
                  <a:ext cx="230" cy="1"/>
                </a:xfrm>
                <a:custGeom>
                  <a:avLst/>
                  <a:gdLst>
                    <a:gd name="T0" fmla="*/ 0 w 2067"/>
                    <a:gd name="T1" fmla="*/ 0 h 1"/>
                    <a:gd name="T2" fmla="*/ 0 w 2067"/>
                    <a:gd name="T3" fmla="*/ 0 h 1"/>
                    <a:gd name="T4" fmla="*/ 0 w 206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067"/>
                    <a:gd name="T10" fmla="*/ 0 h 1"/>
                    <a:gd name="T11" fmla="*/ 2067 w 206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67" h="1">
                      <a:moveTo>
                        <a:pt x="2067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05" name="Freeform 1060">
                  <a:extLst>
                    <a:ext uri="{FF2B5EF4-FFF2-40B4-BE49-F238E27FC236}">
                      <a16:creationId xmlns:a16="http://schemas.microsoft.com/office/drawing/2014/main" id="{CC65A3C2-F448-E382-F7CF-AAD9E7B468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" y="1297"/>
                  <a:ext cx="1" cy="104"/>
                </a:xfrm>
                <a:custGeom>
                  <a:avLst/>
                  <a:gdLst>
                    <a:gd name="T0" fmla="*/ 0 w 1"/>
                    <a:gd name="T1" fmla="*/ 0 h 929"/>
                    <a:gd name="T2" fmla="*/ 0 w 1"/>
                    <a:gd name="T3" fmla="*/ 0 h 929"/>
                    <a:gd name="T4" fmla="*/ 1 w 1"/>
                    <a:gd name="T5" fmla="*/ 0 h 929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929"/>
                    <a:gd name="T11" fmla="*/ 1 w 1"/>
                    <a:gd name="T12" fmla="*/ 929 h 9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929">
                      <a:moveTo>
                        <a:pt x="0" y="0"/>
                      </a:moveTo>
                      <a:lnTo>
                        <a:pt x="0" y="929"/>
                      </a:lnTo>
                      <a:lnTo>
                        <a:pt x="1" y="929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06" name="Freeform 1061">
                  <a:extLst>
                    <a:ext uri="{FF2B5EF4-FFF2-40B4-BE49-F238E27FC236}">
                      <a16:creationId xmlns:a16="http://schemas.microsoft.com/office/drawing/2014/main" id="{7FF8CF68-4709-C758-487E-624F8FC8A3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2" y="1265"/>
                  <a:ext cx="11" cy="32"/>
                </a:xfrm>
                <a:custGeom>
                  <a:avLst/>
                  <a:gdLst>
                    <a:gd name="T0" fmla="*/ 0 w 97"/>
                    <a:gd name="T1" fmla="*/ 0 h 295"/>
                    <a:gd name="T2" fmla="*/ 0 w 97"/>
                    <a:gd name="T3" fmla="*/ 0 h 295"/>
                    <a:gd name="T4" fmla="*/ 0 w 97"/>
                    <a:gd name="T5" fmla="*/ 0 h 295"/>
                    <a:gd name="T6" fmla="*/ 0 w 97"/>
                    <a:gd name="T7" fmla="*/ 0 h 29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7"/>
                    <a:gd name="T13" fmla="*/ 0 h 295"/>
                    <a:gd name="T14" fmla="*/ 97 w 97"/>
                    <a:gd name="T15" fmla="*/ 295 h 29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7" h="295">
                      <a:moveTo>
                        <a:pt x="0" y="295"/>
                      </a:moveTo>
                      <a:lnTo>
                        <a:pt x="97" y="295"/>
                      </a:lnTo>
                      <a:lnTo>
                        <a:pt x="48" y="0"/>
                      </a:lnTo>
                      <a:lnTo>
                        <a:pt x="0" y="29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07" name="Freeform 1062">
                  <a:extLst>
                    <a:ext uri="{FF2B5EF4-FFF2-40B4-BE49-F238E27FC236}">
                      <a16:creationId xmlns:a16="http://schemas.microsoft.com/office/drawing/2014/main" id="{A56998EC-7C52-B502-9F8E-B538CB6C17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2" y="1265"/>
                  <a:ext cx="11" cy="32"/>
                </a:xfrm>
                <a:custGeom>
                  <a:avLst/>
                  <a:gdLst>
                    <a:gd name="T0" fmla="*/ 0 w 97"/>
                    <a:gd name="T1" fmla="*/ 0 h 295"/>
                    <a:gd name="T2" fmla="*/ 0 w 97"/>
                    <a:gd name="T3" fmla="*/ 0 h 295"/>
                    <a:gd name="T4" fmla="*/ 0 w 97"/>
                    <a:gd name="T5" fmla="*/ 0 h 295"/>
                    <a:gd name="T6" fmla="*/ 0 w 97"/>
                    <a:gd name="T7" fmla="*/ 0 h 29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7"/>
                    <a:gd name="T13" fmla="*/ 0 h 295"/>
                    <a:gd name="T14" fmla="*/ 97 w 97"/>
                    <a:gd name="T15" fmla="*/ 295 h 29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7" h="295">
                      <a:moveTo>
                        <a:pt x="0" y="295"/>
                      </a:moveTo>
                      <a:lnTo>
                        <a:pt x="97" y="295"/>
                      </a:lnTo>
                      <a:lnTo>
                        <a:pt x="48" y="0"/>
                      </a:lnTo>
                      <a:lnTo>
                        <a:pt x="0" y="295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08" name="Freeform 1063">
                  <a:extLst>
                    <a:ext uri="{FF2B5EF4-FFF2-40B4-BE49-F238E27FC236}">
                      <a16:creationId xmlns:a16="http://schemas.microsoft.com/office/drawing/2014/main" id="{8F294075-0B78-43C4-BADD-A63585226E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2" y="1401"/>
                  <a:ext cx="11" cy="32"/>
                </a:xfrm>
                <a:custGeom>
                  <a:avLst/>
                  <a:gdLst>
                    <a:gd name="T0" fmla="*/ 0 w 97"/>
                    <a:gd name="T1" fmla="*/ 0 h 293"/>
                    <a:gd name="T2" fmla="*/ 0 w 97"/>
                    <a:gd name="T3" fmla="*/ 0 h 293"/>
                    <a:gd name="T4" fmla="*/ 0 w 97"/>
                    <a:gd name="T5" fmla="*/ 0 h 293"/>
                    <a:gd name="T6" fmla="*/ 0 w 97"/>
                    <a:gd name="T7" fmla="*/ 0 h 2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7"/>
                    <a:gd name="T13" fmla="*/ 0 h 293"/>
                    <a:gd name="T14" fmla="*/ 97 w 97"/>
                    <a:gd name="T15" fmla="*/ 293 h 2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7" h="293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48" y="2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09" name="Freeform 1064">
                  <a:extLst>
                    <a:ext uri="{FF2B5EF4-FFF2-40B4-BE49-F238E27FC236}">
                      <a16:creationId xmlns:a16="http://schemas.microsoft.com/office/drawing/2014/main" id="{C87DF459-2F12-9EA9-DC94-CB7E4C149A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2" y="1401"/>
                  <a:ext cx="11" cy="32"/>
                </a:xfrm>
                <a:custGeom>
                  <a:avLst/>
                  <a:gdLst>
                    <a:gd name="T0" fmla="*/ 0 w 97"/>
                    <a:gd name="T1" fmla="*/ 0 h 293"/>
                    <a:gd name="T2" fmla="*/ 0 w 97"/>
                    <a:gd name="T3" fmla="*/ 0 h 293"/>
                    <a:gd name="T4" fmla="*/ 0 w 97"/>
                    <a:gd name="T5" fmla="*/ 0 h 293"/>
                    <a:gd name="T6" fmla="*/ 0 w 97"/>
                    <a:gd name="T7" fmla="*/ 0 h 2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7"/>
                    <a:gd name="T13" fmla="*/ 0 h 293"/>
                    <a:gd name="T14" fmla="*/ 97 w 97"/>
                    <a:gd name="T15" fmla="*/ 293 h 2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7" h="293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48" y="29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10" name="Freeform 1065">
                  <a:extLst>
                    <a:ext uri="{FF2B5EF4-FFF2-40B4-BE49-F238E27FC236}">
                      <a16:creationId xmlns:a16="http://schemas.microsoft.com/office/drawing/2014/main" id="{D055D70B-E3EF-6D96-DB96-703472B67A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3" y="1370"/>
                  <a:ext cx="43" cy="22"/>
                </a:xfrm>
                <a:custGeom>
                  <a:avLst/>
                  <a:gdLst>
                    <a:gd name="T0" fmla="*/ 0 w 391"/>
                    <a:gd name="T1" fmla="*/ 0 h 198"/>
                    <a:gd name="T2" fmla="*/ 0 w 391"/>
                    <a:gd name="T3" fmla="*/ 0 h 198"/>
                    <a:gd name="T4" fmla="*/ 0 w 391"/>
                    <a:gd name="T5" fmla="*/ 0 h 198"/>
                    <a:gd name="T6" fmla="*/ 0 w 391"/>
                    <a:gd name="T7" fmla="*/ 0 h 198"/>
                    <a:gd name="T8" fmla="*/ 0 w 391"/>
                    <a:gd name="T9" fmla="*/ 0 h 198"/>
                    <a:gd name="T10" fmla="*/ 0 w 391"/>
                    <a:gd name="T11" fmla="*/ 0 h 198"/>
                    <a:gd name="T12" fmla="*/ 0 w 391"/>
                    <a:gd name="T13" fmla="*/ 0 h 198"/>
                    <a:gd name="T14" fmla="*/ 0 w 391"/>
                    <a:gd name="T15" fmla="*/ 0 h 198"/>
                    <a:gd name="T16" fmla="*/ 0 w 391"/>
                    <a:gd name="T17" fmla="*/ 0 h 198"/>
                    <a:gd name="T18" fmla="*/ 0 w 391"/>
                    <a:gd name="T19" fmla="*/ 0 h 198"/>
                    <a:gd name="T20" fmla="*/ 0 w 391"/>
                    <a:gd name="T21" fmla="*/ 0 h 198"/>
                    <a:gd name="T22" fmla="*/ 0 w 391"/>
                    <a:gd name="T23" fmla="*/ 0 h 198"/>
                    <a:gd name="T24" fmla="*/ 0 w 391"/>
                    <a:gd name="T25" fmla="*/ 0 h 198"/>
                    <a:gd name="T26" fmla="*/ 0 w 391"/>
                    <a:gd name="T27" fmla="*/ 0 h 198"/>
                    <a:gd name="T28" fmla="*/ 0 w 391"/>
                    <a:gd name="T29" fmla="*/ 0 h 198"/>
                    <a:gd name="T30" fmla="*/ 0 w 391"/>
                    <a:gd name="T31" fmla="*/ 0 h 198"/>
                    <a:gd name="T32" fmla="*/ 0 w 391"/>
                    <a:gd name="T33" fmla="*/ 0 h 198"/>
                    <a:gd name="T34" fmla="*/ 0 w 391"/>
                    <a:gd name="T35" fmla="*/ 0 h 19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91"/>
                    <a:gd name="T55" fmla="*/ 0 h 198"/>
                    <a:gd name="T56" fmla="*/ 391 w 391"/>
                    <a:gd name="T57" fmla="*/ 198 h 19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91" h="198">
                      <a:moveTo>
                        <a:pt x="0" y="57"/>
                      </a:moveTo>
                      <a:lnTo>
                        <a:pt x="19" y="96"/>
                      </a:lnTo>
                      <a:lnTo>
                        <a:pt x="74" y="133"/>
                      </a:lnTo>
                      <a:lnTo>
                        <a:pt x="167" y="169"/>
                      </a:lnTo>
                      <a:lnTo>
                        <a:pt x="224" y="185"/>
                      </a:lnTo>
                      <a:lnTo>
                        <a:pt x="316" y="198"/>
                      </a:lnTo>
                      <a:lnTo>
                        <a:pt x="372" y="190"/>
                      </a:lnTo>
                      <a:lnTo>
                        <a:pt x="391" y="163"/>
                      </a:lnTo>
                      <a:lnTo>
                        <a:pt x="391" y="140"/>
                      </a:lnTo>
                      <a:lnTo>
                        <a:pt x="372" y="101"/>
                      </a:lnTo>
                      <a:lnTo>
                        <a:pt x="316" y="64"/>
                      </a:lnTo>
                      <a:lnTo>
                        <a:pt x="224" y="28"/>
                      </a:lnTo>
                      <a:lnTo>
                        <a:pt x="167" y="13"/>
                      </a:lnTo>
                      <a:lnTo>
                        <a:pt x="74" y="0"/>
                      </a:lnTo>
                      <a:lnTo>
                        <a:pt x="19" y="6"/>
                      </a:lnTo>
                      <a:lnTo>
                        <a:pt x="0" y="35"/>
                      </a:lnTo>
                      <a:lnTo>
                        <a:pt x="0" y="57"/>
                      </a:lnTo>
                      <a:lnTo>
                        <a:pt x="1" y="57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11" name="Freeform 1066">
                  <a:extLst>
                    <a:ext uri="{FF2B5EF4-FFF2-40B4-BE49-F238E27FC236}">
                      <a16:creationId xmlns:a16="http://schemas.microsoft.com/office/drawing/2014/main" id="{5D78C2EB-E9DD-A1EA-F43E-DBFBD06D40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2" y="1367"/>
                  <a:ext cx="4" cy="3"/>
                </a:xfrm>
                <a:custGeom>
                  <a:avLst/>
                  <a:gdLst>
                    <a:gd name="T0" fmla="*/ 0 w 37"/>
                    <a:gd name="T1" fmla="*/ 0 h 22"/>
                    <a:gd name="T2" fmla="*/ 0 w 37"/>
                    <a:gd name="T3" fmla="*/ 0 h 22"/>
                    <a:gd name="T4" fmla="*/ 0 w 37"/>
                    <a:gd name="T5" fmla="*/ 0 h 22"/>
                    <a:gd name="T6" fmla="*/ 0 w 37"/>
                    <a:gd name="T7" fmla="*/ 0 h 22"/>
                    <a:gd name="T8" fmla="*/ 0 w 3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22"/>
                    <a:gd name="T17" fmla="*/ 37 w 3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22">
                      <a:moveTo>
                        <a:pt x="0" y="5"/>
                      </a:moveTo>
                      <a:lnTo>
                        <a:pt x="18" y="22"/>
                      </a:lnTo>
                      <a:lnTo>
                        <a:pt x="37" y="15"/>
                      </a:lnTo>
                      <a:lnTo>
                        <a:pt x="18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12" name="Freeform 1067">
                  <a:extLst>
                    <a:ext uri="{FF2B5EF4-FFF2-40B4-BE49-F238E27FC236}">
                      <a16:creationId xmlns:a16="http://schemas.microsoft.com/office/drawing/2014/main" id="{BD98E330-0BF5-ECC0-36BB-5B2C6CFA12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3" y="1332"/>
                  <a:ext cx="43" cy="24"/>
                </a:xfrm>
                <a:custGeom>
                  <a:avLst/>
                  <a:gdLst>
                    <a:gd name="T0" fmla="*/ 0 w 391"/>
                    <a:gd name="T1" fmla="*/ 0 h 215"/>
                    <a:gd name="T2" fmla="*/ 0 w 391"/>
                    <a:gd name="T3" fmla="*/ 0 h 215"/>
                    <a:gd name="T4" fmla="*/ 0 w 391"/>
                    <a:gd name="T5" fmla="*/ 0 h 215"/>
                    <a:gd name="T6" fmla="*/ 0 w 391"/>
                    <a:gd name="T7" fmla="*/ 0 h 215"/>
                    <a:gd name="T8" fmla="*/ 0 w 391"/>
                    <a:gd name="T9" fmla="*/ 0 h 215"/>
                    <a:gd name="T10" fmla="*/ 0 w 391"/>
                    <a:gd name="T11" fmla="*/ 0 h 215"/>
                    <a:gd name="T12" fmla="*/ 0 w 391"/>
                    <a:gd name="T13" fmla="*/ 0 h 215"/>
                    <a:gd name="T14" fmla="*/ 0 w 391"/>
                    <a:gd name="T15" fmla="*/ 0 h 215"/>
                    <a:gd name="T16" fmla="*/ 0 w 391"/>
                    <a:gd name="T17" fmla="*/ 0 h 215"/>
                    <a:gd name="T18" fmla="*/ 0 w 391"/>
                    <a:gd name="T19" fmla="*/ 0 h 215"/>
                    <a:gd name="T20" fmla="*/ 0 w 391"/>
                    <a:gd name="T21" fmla="*/ 0 h 215"/>
                    <a:gd name="T22" fmla="*/ 0 w 391"/>
                    <a:gd name="T23" fmla="*/ 0 h 215"/>
                    <a:gd name="T24" fmla="*/ 0 w 391"/>
                    <a:gd name="T25" fmla="*/ 0 h 215"/>
                    <a:gd name="T26" fmla="*/ 0 w 391"/>
                    <a:gd name="T27" fmla="*/ 0 h 215"/>
                    <a:gd name="T28" fmla="*/ 0 w 391"/>
                    <a:gd name="T29" fmla="*/ 0 h 215"/>
                    <a:gd name="T30" fmla="*/ 0 w 391"/>
                    <a:gd name="T31" fmla="*/ 0 h 215"/>
                    <a:gd name="T32" fmla="*/ 0 w 391"/>
                    <a:gd name="T33" fmla="*/ 0 h 215"/>
                    <a:gd name="T34" fmla="*/ 0 w 391"/>
                    <a:gd name="T35" fmla="*/ 0 h 215"/>
                    <a:gd name="T36" fmla="*/ 0 w 391"/>
                    <a:gd name="T37" fmla="*/ 0 h 215"/>
                    <a:gd name="T38" fmla="*/ 0 w 391"/>
                    <a:gd name="T39" fmla="*/ 0 h 215"/>
                    <a:gd name="T40" fmla="*/ 0 w 391"/>
                    <a:gd name="T41" fmla="*/ 0 h 215"/>
                    <a:gd name="T42" fmla="*/ 0 w 391"/>
                    <a:gd name="T43" fmla="*/ 0 h 215"/>
                    <a:gd name="T44" fmla="*/ 0 w 391"/>
                    <a:gd name="T45" fmla="*/ 0 h 215"/>
                    <a:gd name="T46" fmla="*/ 0 w 391"/>
                    <a:gd name="T47" fmla="*/ 0 h 215"/>
                    <a:gd name="T48" fmla="*/ 0 w 391"/>
                    <a:gd name="T49" fmla="*/ 0 h 215"/>
                    <a:gd name="T50" fmla="*/ 0 w 391"/>
                    <a:gd name="T51" fmla="*/ 0 h 215"/>
                    <a:gd name="T52" fmla="*/ 0 w 391"/>
                    <a:gd name="T53" fmla="*/ 0 h 215"/>
                    <a:gd name="T54" fmla="*/ 0 w 391"/>
                    <a:gd name="T55" fmla="*/ 0 h 215"/>
                    <a:gd name="T56" fmla="*/ 0 w 391"/>
                    <a:gd name="T57" fmla="*/ 0 h 215"/>
                    <a:gd name="T58" fmla="*/ 0 w 391"/>
                    <a:gd name="T59" fmla="*/ 0 h 21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391"/>
                    <a:gd name="T91" fmla="*/ 0 h 215"/>
                    <a:gd name="T92" fmla="*/ 391 w 391"/>
                    <a:gd name="T93" fmla="*/ 215 h 215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391" h="215">
                      <a:moveTo>
                        <a:pt x="0" y="74"/>
                      </a:moveTo>
                      <a:lnTo>
                        <a:pt x="19" y="113"/>
                      </a:lnTo>
                      <a:lnTo>
                        <a:pt x="56" y="134"/>
                      </a:lnTo>
                      <a:lnTo>
                        <a:pt x="92" y="144"/>
                      </a:lnTo>
                      <a:lnTo>
                        <a:pt x="130" y="142"/>
                      </a:lnTo>
                      <a:lnTo>
                        <a:pt x="149" y="126"/>
                      </a:lnTo>
                      <a:lnTo>
                        <a:pt x="167" y="86"/>
                      </a:lnTo>
                      <a:lnTo>
                        <a:pt x="186" y="58"/>
                      </a:lnTo>
                      <a:lnTo>
                        <a:pt x="224" y="44"/>
                      </a:lnTo>
                      <a:lnTo>
                        <a:pt x="260" y="43"/>
                      </a:lnTo>
                      <a:lnTo>
                        <a:pt x="316" y="59"/>
                      </a:lnTo>
                      <a:lnTo>
                        <a:pt x="354" y="80"/>
                      </a:lnTo>
                      <a:lnTo>
                        <a:pt x="372" y="96"/>
                      </a:lnTo>
                      <a:lnTo>
                        <a:pt x="391" y="135"/>
                      </a:lnTo>
                      <a:lnTo>
                        <a:pt x="391" y="179"/>
                      </a:lnTo>
                      <a:lnTo>
                        <a:pt x="372" y="207"/>
                      </a:lnTo>
                      <a:lnTo>
                        <a:pt x="354" y="214"/>
                      </a:lnTo>
                      <a:lnTo>
                        <a:pt x="316" y="215"/>
                      </a:lnTo>
                      <a:lnTo>
                        <a:pt x="260" y="200"/>
                      </a:lnTo>
                      <a:lnTo>
                        <a:pt x="224" y="179"/>
                      </a:lnTo>
                      <a:lnTo>
                        <a:pt x="186" y="147"/>
                      </a:lnTo>
                      <a:lnTo>
                        <a:pt x="167" y="108"/>
                      </a:lnTo>
                      <a:lnTo>
                        <a:pt x="149" y="59"/>
                      </a:lnTo>
                      <a:lnTo>
                        <a:pt x="130" y="31"/>
                      </a:lnTo>
                      <a:lnTo>
                        <a:pt x="92" y="10"/>
                      </a:lnTo>
                      <a:lnTo>
                        <a:pt x="56" y="0"/>
                      </a:lnTo>
                      <a:lnTo>
                        <a:pt x="19" y="1"/>
                      </a:lnTo>
                      <a:lnTo>
                        <a:pt x="0" y="30"/>
                      </a:lnTo>
                      <a:lnTo>
                        <a:pt x="0" y="74"/>
                      </a:lnTo>
                      <a:lnTo>
                        <a:pt x="1" y="74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13" name="Freeform 1068">
                  <a:extLst>
                    <a:ext uri="{FF2B5EF4-FFF2-40B4-BE49-F238E27FC236}">
                      <a16:creationId xmlns:a16="http://schemas.microsoft.com/office/drawing/2014/main" id="{DB09DDD6-8962-B254-6C5A-E109880E05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3" y="1306"/>
                  <a:ext cx="43" cy="12"/>
                </a:xfrm>
                <a:custGeom>
                  <a:avLst/>
                  <a:gdLst>
                    <a:gd name="T0" fmla="*/ 0 w 392"/>
                    <a:gd name="T1" fmla="*/ 0 h 105"/>
                    <a:gd name="T2" fmla="*/ 0 w 392"/>
                    <a:gd name="T3" fmla="*/ 0 h 105"/>
                    <a:gd name="T4" fmla="*/ 0 w 392"/>
                    <a:gd name="T5" fmla="*/ 0 h 105"/>
                    <a:gd name="T6" fmla="*/ 0 60000 65536"/>
                    <a:gd name="T7" fmla="*/ 0 60000 65536"/>
                    <a:gd name="T8" fmla="*/ 0 60000 65536"/>
                    <a:gd name="T9" fmla="*/ 0 w 392"/>
                    <a:gd name="T10" fmla="*/ 0 h 105"/>
                    <a:gd name="T11" fmla="*/ 392 w 392"/>
                    <a:gd name="T12" fmla="*/ 105 h 10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2" h="105">
                      <a:moveTo>
                        <a:pt x="0" y="0"/>
                      </a:moveTo>
                      <a:lnTo>
                        <a:pt x="391" y="105"/>
                      </a:lnTo>
                      <a:lnTo>
                        <a:pt x="392" y="105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14" name="Freeform 1069">
                  <a:extLst>
                    <a:ext uri="{FF2B5EF4-FFF2-40B4-BE49-F238E27FC236}">
                      <a16:creationId xmlns:a16="http://schemas.microsoft.com/office/drawing/2014/main" id="{2F45F837-D890-C152-696F-767A0A9198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7" y="1312"/>
                  <a:ext cx="29" cy="18"/>
                </a:xfrm>
                <a:custGeom>
                  <a:avLst/>
                  <a:gdLst>
                    <a:gd name="T0" fmla="*/ 0 w 261"/>
                    <a:gd name="T1" fmla="*/ 0 h 162"/>
                    <a:gd name="T2" fmla="*/ 0 w 261"/>
                    <a:gd name="T3" fmla="*/ 0 h 162"/>
                    <a:gd name="T4" fmla="*/ 0 w 261"/>
                    <a:gd name="T5" fmla="*/ 0 h 162"/>
                    <a:gd name="T6" fmla="*/ 0 w 261"/>
                    <a:gd name="T7" fmla="*/ 0 h 162"/>
                    <a:gd name="T8" fmla="*/ 0 w 261"/>
                    <a:gd name="T9" fmla="*/ 0 h 162"/>
                    <a:gd name="T10" fmla="*/ 0 w 261"/>
                    <a:gd name="T11" fmla="*/ 0 h 162"/>
                    <a:gd name="T12" fmla="*/ 0 w 261"/>
                    <a:gd name="T13" fmla="*/ 0 h 162"/>
                    <a:gd name="T14" fmla="*/ 0 w 261"/>
                    <a:gd name="T15" fmla="*/ 0 h 162"/>
                    <a:gd name="T16" fmla="*/ 0 w 261"/>
                    <a:gd name="T17" fmla="*/ 0 h 162"/>
                    <a:gd name="T18" fmla="*/ 0 w 261"/>
                    <a:gd name="T19" fmla="*/ 0 h 162"/>
                    <a:gd name="T20" fmla="*/ 0 w 261"/>
                    <a:gd name="T21" fmla="*/ 0 h 162"/>
                    <a:gd name="T22" fmla="*/ 0 w 261"/>
                    <a:gd name="T23" fmla="*/ 0 h 162"/>
                    <a:gd name="T24" fmla="*/ 0 w 261"/>
                    <a:gd name="T25" fmla="*/ 0 h 162"/>
                    <a:gd name="T26" fmla="*/ 0 w 261"/>
                    <a:gd name="T27" fmla="*/ 0 h 162"/>
                    <a:gd name="T28" fmla="*/ 0 w 261"/>
                    <a:gd name="T29" fmla="*/ 0 h 16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61"/>
                    <a:gd name="T46" fmla="*/ 0 h 162"/>
                    <a:gd name="T47" fmla="*/ 261 w 261"/>
                    <a:gd name="T48" fmla="*/ 162 h 16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61" h="162">
                      <a:moveTo>
                        <a:pt x="56" y="0"/>
                      </a:moveTo>
                      <a:lnTo>
                        <a:pt x="19" y="12"/>
                      </a:lnTo>
                      <a:lnTo>
                        <a:pt x="0" y="30"/>
                      </a:lnTo>
                      <a:lnTo>
                        <a:pt x="0" y="63"/>
                      </a:lnTo>
                      <a:lnTo>
                        <a:pt x="19" y="90"/>
                      </a:lnTo>
                      <a:lnTo>
                        <a:pt x="56" y="122"/>
                      </a:lnTo>
                      <a:lnTo>
                        <a:pt x="111" y="149"/>
                      </a:lnTo>
                      <a:lnTo>
                        <a:pt x="149" y="159"/>
                      </a:lnTo>
                      <a:lnTo>
                        <a:pt x="205" y="162"/>
                      </a:lnTo>
                      <a:lnTo>
                        <a:pt x="242" y="150"/>
                      </a:lnTo>
                      <a:lnTo>
                        <a:pt x="261" y="132"/>
                      </a:lnTo>
                      <a:lnTo>
                        <a:pt x="261" y="99"/>
                      </a:lnTo>
                      <a:lnTo>
                        <a:pt x="242" y="71"/>
                      </a:lnTo>
                      <a:lnTo>
                        <a:pt x="205" y="39"/>
                      </a:lnTo>
                      <a:lnTo>
                        <a:pt x="206" y="39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15" name="Freeform 1070">
                  <a:extLst>
                    <a:ext uri="{FF2B5EF4-FFF2-40B4-BE49-F238E27FC236}">
                      <a16:creationId xmlns:a16="http://schemas.microsoft.com/office/drawing/2014/main" id="{4B47BE91-3238-EE46-C70B-19C6320600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0" y="1433"/>
                  <a:ext cx="230" cy="1"/>
                </a:xfrm>
                <a:custGeom>
                  <a:avLst/>
                  <a:gdLst>
                    <a:gd name="T0" fmla="*/ 0 w 2067"/>
                    <a:gd name="T1" fmla="*/ 0 h 1"/>
                    <a:gd name="T2" fmla="*/ 0 w 2067"/>
                    <a:gd name="T3" fmla="*/ 0 h 1"/>
                    <a:gd name="T4" fmla="*/ 0 w 206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067"/>
                    <a:gd name="T10" fmla="*/ 0 h 1"/>
                    <a:gd name="T11" fmla="*/ 2067 w 206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67" h="1">
                      <a:moveTo>
                        <a:pt x="2067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16" name="Freeform 1071">
                  <a:extLst>
                    <a:ext uri="{FF2B5EF4-FFF2-40B4-BE49-F238E27FC236}">
                      <a16:creationId xmlns:a16="http://schemas.microsoft.com/office/drawing/2014/main" id="{E9FC4B34-196C-C812-A0EA-12A7EED751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0" y="1466"/>
                  <a:ext cx="143" cy="1"/>
                </a:xfrm>
                <a:custGeom>
                  <a:avLst/>
                  <a:gdLst>
                    <a:gd name="T0" fmla="*/ 0 w 1285"/>
                    <a:gd name="T1" fmla="*/ 0 h 1"/>
                    <a:gd name="T2" fmla="*/ 0 w 1285"/>
                    <a:gd name="T3" fmla="*/ 0 h 1"/>
                    <a:gd name="T4" fmla="*/ 0 w 128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285"/>
                    <a:gd name="T10" fmla="*/ 0 h 1"/>
                    <a:gd name="T11" fmla="*/ 1285 w 128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85" h="1">
                      <a:moveTo>
                        <a:pt x="1285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17" name="Freeform 1072">
                  <a:extLst>
                    <a:ext uri="{FF2B5EF4-FFF2-40B4-BE49-F238E27FC236}">
                      <a16:creationId xmlns:a16="http://schemas.microsoft.com/office/drawing/2014/main" id="{6B199640-A561-27EA-29AF-E5DDCD3FFA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" y="1368"/>
                  <a:ext cx="1" cy="33"/>
                </a:xfrm>
                <a:custGeom>
                  <a:avLst/>
                  <a:gdLst>
                    <a:gd name="T0" fmla="*/ 0 w 1"/>
                    <a:gd name="T1" fmla="*/ 0 h 293"/>
                    <a:gd name="T2" fmla="*/ 0 w 1"/>
                    <a:gd name="T3" fmla="*/ 0 h 293"/>
                    <a:gd name="T4" fmla="*/ 1 w 1"/>
                    <a:gd name="T5" fmla="*/ 0 h 29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93"/>
                    <a:gd name="T11" fmla="*/ 1 w 1"/>
                    <a:gd name="T12" fmla="*/ 293 h 29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93">
                      <a:moveTo>
                        <a:pt x="0" y="29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18" name="Freeform 1073">
                  <a:extLst>
                    <a:ext uri="{FF2B5EF4-FFF2-40B4-BE49-F238E27FC236}">
                      <a16:creationId xmlns:a16="http://schemas.microsoft.com/office/drawing/2014/main" id="{1E027E2A-9D50-5A09-AEDE-151A50051C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" y="1498"/>
                  <a:ext cx="1" cy="33"/>
                </a:xfrm>
                <a:custGeom>
                  <a:avLst/>
                  <a:gdLst>
                    <a:gd name="T0" fmla="*/ 0 w 1"/>
                    <a:gd name="T1" fmla="*/ 0 h 293"/>
                    <a:gd name="T2" fmla="*/ 0 w 1"/>
                    <a:gd name="T3" fmla="*/ 0 h 293"/>
                    <a:gd name="T4" fmla="*/ 1 w 1"/>
                    <a:gd name="T5" fmla="*/ 0 h 29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93"/>
                    <a:gd name="T11" fmla="*/ 1 w 1"/>
                    <a:gd name="T12" fmla="*/ 293 h 29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93">
                      <a:moveTo>
                        <a:pt x="0" y="0"/>
                      </a:moveTo>
                      <a:lnTo>
                        <a:pt x="0" y="293"/>
                      </a:lnTo>
                      <a:lnTo>
                        <a:pt x="1" y="29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19" name="Freeform 1074">
                  <a:extLst>
                    <a:ext uri="{FF2B5EF4-FFF2-40B4-BE49-F238E27FC236}">
                      <a16:creationId xmlns:a16="http://schemas.microsoft.com/office/drawing/2014/main" id="{CC3F8698-0FB8-47AE-5928-1DD594DFC7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6" y="1279"/>
                  <a:ext cx="72" cy="170"/>
                </a:xfrm>
                <a:custGeom>
                  <a:avLst/>
                  <a:gdLst>
                    <a:gd name="T0" fmla="*/ 0 w 645"/>
                    <a:gd name="T1" fmla="*/ 0 h 1530"/>
                    <a:gd name="T2" fmla="*/ 0 w 645"/>
                    <a:gd name="T3" fmla="*/ 0 h 1530"/>
                    <a:gd name="T4" fmla="*/ 0 w 645"/>
                    <a:gd name="T5" fmla="*/ 0 h 1530"/>
                    <a:gd name="T6" fmla="*/ 0 w 645"/>
                    <a:gd name="T7" fmla="*/ 0 h 15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45"/>
                    <a:gd name="T13" fmla="*/ 0 h 1530"/>
                    <a:gd name="T14" fmla="*/ 645 w 645"/>
                    <a:gd name="T15" fmla="*/ 1530 h 15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45" h="1530">
                      <a:moveTo>
                        <a:pt x="645" y="1530"/>
                      </a:moveTo>
                      <a:lnTo>
                        <a:pt x="0" y="1338"/>
                      </a:ln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20" name="Freeform 1075">
                  <a:extLst>
                    <a:ext uri="{FF2B5EF4-FFF2-40B4-BE49-F238E27FC236}">
                      <a16:creationId xmlns:a16="http://schemas.microsoft.com/office/drawing/2014/main" id="{7AEBF29D-E673-FF83-3B10-7299BBF604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1" y="1384"/>
                  <a:ext cx="43" cy="22"/>
                </a:xfrm>
                <a:custGeom>
                  <a:avLst/>
                  <a:gdLst>
                    <a:gd name="T0" fmla="*/ 0 w 390"/>
                    <a:gd name="T1" fmla="*/ 0 h 199"/>
                    <a:gd name="T2" fmla="*/ 0 w 390"/>
                    <a:gd name="T3" fmla="*/ 0 h 199"/>
                    <a:gd name="T4" fmla="*/ 0 w 390"/>
                    <a:gd name="T5" fmla="*/ 0 h 199"/>
                    <a:gd name="T6" fmla="*/ 0 w 390"/>
                    <a:gd name="T7" fmla="*/ 0 h 199"/>
                    <a:gd name="T8" fmla="*/ 0 w 390"/>
                    <a:gd name="T9" fmla="*/ 0 h 199"/>
                    <a:gd name="T10" fmla="*/ 0 w 390"/>
                    <a:gd name="T11" fmla="*/ 0 h 199"/>
                    <a:gd name="T12" fmla="*/ 0 w 390"/>
                    <a:gd name="T13" fmla="*/ 0 h 199"/>
                    <a:gd name="T14" fmla="*/ 0 w 390"/>
                    <a:gd name="T15" fmla="*/ 0 h 199"/>
                    <a:gd name="T16" fmla="*/ 0 w 390"/>
                    <a:gd name="T17" fmla="*/ 0 h 199"/>
                    <a:gd name="T18" fmla="*/ 0 w 390"/>
                    <a:gd name="T19" fmla="*/ 0 h 199"/>
                    <a:gd name="T20" fmla="*/ 0 w 390"/>
                    <a:gd name="T21" fmla="*/ 0 h 199"/>
                    <a:gd name="T22" fmla="*/ 0 w 390"/>
                    <a:gd name="T23" fmla="*/ 0 h 199"/>
                    <a:gd name="T24" fmla="*/ 0 w 390"/>
                    <a:gd name="T25" fmla="*/ 0 h 199"/>
                    <a:gd name="T26" fmla="*/ 0 w 390"/>
                    <a:gd name="T27" fmla="*/ 0 h 199"/>
                    <a:gd name="T28" fmla="*/ 0 w 390"/>
                    <a:gd name="T29" fmla="*/ 0 h 199"/>
                    <a:gd name="T30" fmla="*/ 0 w 390"/>
                    <a:gd name="T31" fmla="*/ 0 h 199"/>
                    <a:gd name="T32" fmla="*/ 0 w 390"/>
                    <a:gd name="T33" fmla="*/ 0 h 199"/>
                    <a:gd name="T34" fmla="*/ 0 w 390"/>
                    <a:gd name="T35" fmla="*/ 0 h 19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90"/>
                    <a:gd name="T55" fmla="*/ 0 h 199"/>
                    <a:gd name="T56" fmla="*/ 390 w 390"/>
                    <a:gd name="T57" fmla="*/ 199 h 19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90" h="199">
                      <a:moveTo>
                        <a:pt x="0" y="58"/>
                      </a:moveTo>
                      <a:lnTo>
                        <a:pt x="19" y="97"/>
                      </a:lnTo>
                      <a:lnTo>
                        <a:pt x="74" y="134"/>
                      </a:lnTo>
                      <a:lnTo>
                        <a:pt x="168" y="171"/>
                      </a:lnTo>
                      <a:lnTo>
                        <a:pt x="223" y="186"/>
                      </a:lnTo>
                      <a:lnTo>
                        <a:pt x="316" y="199"/>
                      </a:lnTo>
                      <a:lnTo>
                        <a:pt x="372" y="192"/>
                      </a:lnTo>
                      <a:lnTo>
                        <a:pt x="390" y="163"/>
                      </a:lnTo>
                      <a:lnTo>
                        <a:pt x="390" y="141"/>
                      </a:lnTo>
                      <a:lnTo>
                        <a:pt x="372" y="102"/>
                      </a:lnTo>
                      <a:lnTo>
                        <a:pt x="316" y="65"/>
                      </a:lnTo>
                      <a:lnTo>
                        <a:pt x="223" y="29"/>
                      </a:lnTo>
                      <a:lnTo>
                        <a:pt x="168" y="14"/>
                      </a:lnTo>
                      <a:lnTo>
                        <a:pt x="74" y="0"/>
                      </a:lnTo>
                      <a:lnTo>
                        <a:pt x="19" y="8"/>
                      </a:lnTo>
                      <a:lnTo>
                        <a:pt x="0" y="36"/>
                      </a:lnTo>
                      <a:lnTo>
                        <a:pt x="0" y="58"/>
                      </a:lnTo>
                      <a:lnTo>
                        <a:pt x="1" y="58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21" name="Freeform 1076">
                  <a:extLst>
                    <a:ext uri="{FF2B5EF4-FFF2-40B4-BE49-F238E27FC236}">
                      <a16:creationId xmlns:a16="http://schemas.microsoft.com/office/drawing/2014/main" id="{B8584D46-D1BB-77E5-BB3C-C24E67C076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0" y="1382"/>
                  <a:ext cx="4" cy="2"/>
                </a:xfrm>
                <a:custGeom>
                  <a:avLst/>
                  <a:gdLst>
                    <a:gd name="T0" fmla="*/ 0 w 36"/>
                    <a:gd name="T1" fmla="*/ 0 h 22"/>
                    <a:gd name="T2" fmla="*/ 0 w 36"/>
                    <a:gd name="T3" fmla="*/ 0 h 22"/>
                    <a:gd name="T4" fmla="*/ 0 w 36"/>
                    <a:gd name="T5" fmla="*/ 0 h 22"/>
                    <a:gd name="T6" fmla="*/ 0 w 36"/>
                    <a:gd name="T7" fmla="*/ 0 h 22"/>
                    <a:gd name="T8" fmla="*/ 0 w 36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22"/>
                    <a:gd name="T17" fmla="*/ 36 w 3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22">
                      <a:moveTo>
                        <a:pt x="0" y="6"/>
                      </a:moveTo>
                      <a:lnTo>
                        <a:pt x="18" y="22"/>
                      </a:lnTo>
                      <a:lnTo>
                        <a:pt x="36" y="16"/>
                      </a:lnTo>
                      <a:lnTo>
                        <a:pt x="18" y="0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22" name="Freeform 1077">
                  <a:extLst>
                    <a:ext uri="{FF2B5EF4-FFF2-40B4-BE49-F238E27FC236}">
                      <a16:creationId xmlns:a16="http://schemas.microsoft.com/office/drawing/2014/main" id="{D235CD88-8D64-8D7A-2483-A7977128DC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1" y="1355"/>
                  <a:ext cx="43" cy="11"/>
                </a:xfrm>
                <a:custGeom>
                  <a:avLst/>
                  <a:gdLst>
                    <a:gd name="T0" fmla="*/ 0 w 391"/>
                    <a:gd name="T1" fmla="*/ 0 h 105"/>
                    <a:gd name="T2" fmla="*/ 0 w 391"/>
                    <a:gd name="T3" fmla="*/ 0 h 105"/>
                    <a:gd name="T4" fmla="*/ 0 w 391"/>
                    <a:gd name="T5" fmla="*/ 0 h 105"/>
                    <a:gd name="T6" fmla="*/ 0 w 391"/>
                    <a:gd name="T7" fmla="*/ 0 h 105"/>
                    <a:gd name="T8" fmla="*/ 0 w 391"/>
                    <a:gd name="T9" fmla="*/ 0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1"/>
                    <a:gd name="T16" fmla="*/ 0 h 105"/>
                    <a:gd name="T17" fmla="*/ 391 w 391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1" h="105">
                      <a:moveTo>
                        <a:pt x="74" y="76"/>
                      </a:moveTo>
                      <a:lnTo>
                        <a:pt x="55" y="49"/>
                      </a:lnTo>
                      <a:lnTo>
                        <a:pt x="0" y="0"/>
                      </a:lnTo>
                      <a:lnTo>
                        <a:pt x="390" y="105"/>
                      </a:lnTo>
                      <a:lnTo>
                        <a:pt x="391" y="105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23" name="Freeform 1078">
                  <a:extLst>
                    <a:ext uri="{FF2B5EF4-FFF2-40B4-BE49-F238E27FC236}">
                      <a16:creationId xmlns:a16="http://schemas.microsoft.com/office/drawing/2014/main" id="{BB82E515-C7BE-B30A-3B1C-8F49A84A8A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1" y="1326"/>
                  <a:ext cx="43" cy="24"/>
                </a:xfrm>
                <a:custGeom>
                  <a:avLst/>
                  <a:gdLst>
                    <a:gd name="T0" fmla="*/ 0 w 390"/>
                    <a:gd name="T1" fmla="*/ 0 h 219"/>
                    <a:gd name="T2" fmla="*/ 0 w 390"/>
                    <a:gd name="T3" fmla="*/ 0 h 219"/>
                    <a:gd name="T4" fmla="*/ 0 w 390"/>
                    <a:gd name="T5" fmla="*/ 0 h 219"/>
                    <a:gd name="T6" fmla="*/ 0 w 390"/>
                    <a:gd name="T7" fmla="*/ 0 h 219"/>
                    <a:gd name="T8" fmla="*/ 0 w 390"/>
                    <a:gd name="T9" fmla="*/ 0 h 219"/>
                    <a:gd name="T10" fmla="*/ 0 w 390"/>
                    <a:gd name="T11" fmla="*/ 0 h 219"/>
                    <a:gd name="T12" fmla="*/ 0 w 390"/>
                    <a:gd name="T13" fmla="*/ 0 h 219"/>
                    <a:gd name="T14" fmla="*/ 0 w 390"/>
                    <a:gd name="T15" fmla="*/ 0 h 219"/>
                    <a:gd name="T16" fmla="*/ 0 w 390"/>
                    <a:gd name="T17" fmla="*/ 0 h 219"/>
                    <a:gd name="T18" fmla="*/ 0 w 390"/>
                    <a:gd name="T19" fmla="*/ 0 h 219"/>
                    <a:gd name="T20" fmla="*/ 0 w 390"/>
                    <a:gd name="T21" fmla="*/ 0 h 219"/>
                    <a:gd name="T22" fmla="*/ 0 w 390"/>
                    <a:gd name="T23" fmla="*/ 0 h 219"/>
                    <a:gd name="T24" fmla="*/ 0 w 390"/>
                    <a:gd name="T25" fmla="*/ 0 h 219"/>
                    <a:gd name="T26" fmla="*/ 0 w 390"/>
                    <a:gd name="T27" fmla="*/ 0 h 219"/>
                    <a:gd name="T28" fmla="*/ 0 w 390"/>
                    <a:gd name="T29" fmla="*/ 0 h 219"/>
                    <a:gd name="T30" fmla="*/ 0 w 390"/>
                    <a:gd name="T31" fmla="*/ 0 h 219"/>
                    <a:gd name="T32" fmla="*/ 0 w 390"/>
                    <a:gd name="T33" fmla="*/ 0 h 219"/>
                    <a:gd name="T34" fmla="*/ 0 w 390"/>
                    <a:gd name="T35" fmla="*/ 0 h 21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90"/>
                    <a:gd name="T55" fmla="*/ 0 h 219"/>
                    <a:gd name="T56" fmla="*/ 390 w 390"/>
                    <a:gd name="T57" fmla="*/ 219 h 21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90" h="219">
                      <a:moveTo>
                        <a:pt x="0" y="0"/>
                      </a:moveTo>
                      <a:lnTo>
                        <a:pt x="0" y="111"/>
                      </a:lnTo>
                      <a:lnTo>
                        <a:pt x="168" y="167"/>
                      </a:lnTo>
                      <a:lnTo>
                        <a:pt x="149" y="151"/>
                      </a:lnTo>
                      <a:lnTo>
                        <a:pt x="130" y="113"/>
                      </a:lnTo>
                      <a:lnTo>
                        <a:pt x="130" y="79"/>
                      </a:lnTo>
                      <a:lnTo>
                        <a:pt x="149" y="50"/>
                      </a:lnTo>
                      <a:lnTo>
                        <a:pt x="186" y="38"/>
                      </a:lnTo>
                      <a:lnTo>
                        <a:pt x="241" y="41"/>
                      </a:lnTo>
                      <a:lnTo>
                        <a:pt x="279" y="51"/>
                      </a:lnTo>
                      <a:lnTo>
                        <a:pt x="335" y="78"/>
                      </a:lnTo>
                      <a:lnTo>
                        <a:pt x="372" y="111"/>
                      </a:lnTo>
                      <a:lnTo>
                        <a:pt x="390" y="149"/>
                      </a:lnTo>
                      <a:lnTo>
                        <a:pt x="390" y="182"/>
                      </a:lnTo>
                      <a:lnTo>
                        <a:pt x="372" y="211"/>
                      </a:lnTo>
                      <a:lnTo>
                        <a:pt x="354" y="217"/>
                      </a:lnTo>
                      <a:lnTo>
                        <a:pt x="316" y="219"/>
                      </a:lnTo>
                      <a:lnTo>
                        <a:pt x="317" y="219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24" name="Freeform 1079">
                  <a:extLst>
                    <a:ext uri="{FF2B5EF4-FFF2-40B4-BE49-F238E27FC236}">
                      <a16:creationId xmlns:a16="http://schemas.microsoft.com/office/drawing/2014/main" id="{BF2FE1D6-3E2D-A953-0148-331DE6EE7F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1" y="1301"/>
                  <a:ext cx="43" cy="12"/>
                </a:xfrm>
                <a:custGeom>
                  <a:avLst/>
                  <a:gdLst>
                    <a:gd name="T0" fmla="*/ 0 w 391"/>
                    <a:gd name="T1" fmla="*/ 0 h 105"/>
                    <a:gd name="T2" fmla="*/ 0 w 391"/>
                    <a:gd name="T3" fmla="*/ 0 h 105"/>
                    <a:gd name="T4" fmla="*/ 0 w 391"/>
                    <a:gd name="T5" fmla="*/ 0 h 105"/>
                    <a:gd name="T6" fmla="*/ 0 60000 65536"/>
                    <a:gd name="T7" fmla="*/ 0 60000 65536"/>
                    <a:gd name="T8" fmla="*/ 0 60000 65536"/>
                    <a:gd name="T9" fmla="*/ 0 w 391"/>
                    <a:gd name="T10" fmla="*/ 0 h 105"/>
                    <a:gd name="T11" fmla="*/ 391 w 391"/>
                    <a:gd name="T12" fmla="*/ 105 h 10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1" h="105">
                      <a:moveTo>
                        <a:pt x="0" y="0"/>
                      </a:moveTo>
                      <a:lnTo>
                        <a:pt x="390" y="105"/>
                      </a:lnTo>
                      <a:lnTo>
                        <a:pt x="391" y="105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25" name="Freeform 1080">
                  <a:extLst>
                    <a:ext uri="{FF2B5EF4-FFF2-40B4-BE49-F238E27FC236}">
                      <a16:creationId xmlns:a16="http://schemas.microsoft.com/office/drawing/2014/main" id="{9341EB69-1F3F-5B97-1FC2-89336C5F96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" y="1307"/>
                  <a:ext cx="29" cy="18"/>
                </a:xfrm>
                <a:custGeom>
                  <a:avLst/>
                  <a:gdLst>
                    <a:gd name="T0" fmla="*/ 0 w 260"/>
                    <a:gd name="T1" fmla="*/ 0 h 164"/>
                    <a:gd name="T2" fmla="*/ 0 w 260"/>
                    <a:gd name="T3" fmla="*/ 0 h 164"/>
                    <a:gd name="T4" fmla="*/ 0 w 260"/>
                    <a:gd name="T5" fmla="*/ 0 h 164"/>
                    <a:gd name="T6" fmla="*/ 0 w 260"/>
                    <a:gd name="T7" fmla="*/ 0 h 164"/>
                    <a:gd name="T8" fmla="*/ 0 w 260"/>
                    <a:gd name="T9" fmla="*/ 0 h 164"/>
                    <a:gd name="T10" fmla="*/ 0 w 260"/>
                    <a:gd name="T11" fmla="*/ 0 h 164"/>
                    <a:gd name="T12" fmla="*/ 0 w 260"/>
                    <a:gd name="T13" fmla="*/ 0 h 164"/>
                    <a:gd name="T14" fmla="*/ 0 w 260"/>
                    <a:gd name="T15" fmla="*/ 0 h 164"/>
                    <a:gd name="T16" fmla="*/ 0 w 260"/>
                    <a:gd name="T17" fmla="*/ 0 h 164"/>
                    <a:gd name="T18" fmla="*/ 0 w 260"/>
                    <a:gd name="T19" fmla="*/ 0 h 164"/>
                    <a:gd name="T20" fmla="*/ 0 w 260"/>
                    <a:gd name="T21" fmla="*/ 0 h 164"/>
                    <a:gd name="T22" fmla="*/ 0 w 260"/>
                    <a:gd name="T23" fmla="*/ 0 h 164"/>
                    <a:gd name="T24" fmla="*/ 0 w 260"/>
                    <a:gd name="T25" fmla="*/ 0 h 164"/>
                    <a:gd name="T26" fmla="*/ 0 w 260"/>
                    <a:gd name="T27" fmla="*/ 0 h 164"/>
                    <a:gd name="T28" fmla="*/ 0 w 260"/>
                    <a:gd name="T29" fmla="*/ 0 h 16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60"/>
                    <a:gd name="T46" fmla="*/ 0 h 164"/>
                    <a:gd name="T47" fmla="*/ 260 w 260"/>
                    <a:gd name="T48" fmla="*/ 164 h 16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60" h="164">
                      <a:moveTo>
                        <a:pt x="56" y="0"/>
                      </a:moveTo>
                      <a:lnTo>
                        <a:pt x="19" y="13"/>
                      </a:lnTo>
                      <a:lnTo>
                        <a:pt x="0" y="30"/>
                      </a:lnTo>
                      <a:lnTo>
                        <a:pt x="0" y="64"/>
                      </a:lnTo>
                      <a:lnTo>
                        <a:pt x="19" y="91"/>
                      </a:lnTo>
                      <a:lnTo>
                        <a:pt x="56" y="124"/>
                      </a:lnTo>
                      <a:lnTo>
                        <a:pt x="111" y="150"/>
                      </a:lnTo>
                      <a:lnTo>
                        <a:pt x="149" y="160"/>
                      </a:lnTo>
                      <a:lnTo>
                        <a:pt x="205" y="164"/>
                      </a:lnTo>
                      <a:lnTo>
                        <a:pt x="242" y="151"/>
                      </a:lnTo>
                      <a:lnTo>
                        <a:pt x="260" y="134"/>
                      </a:lnTo>
                      <a:lnTo>
                        <a:pt x="260" y="101"/>
                      </a:lnTo>
                      <a:lnTo>
                        <a:pt x="242" y="73"/>
                      </a:lnTo>
                      <a:lnTo>
                        <a:pt x="205" y="40"/>
                      </a:lnTo>
                      <a:lnTo>
                        <a:pt x="206" y="4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26" name="Freeform 1081">
                  <a:extLst>
                    <a:ext uri="{FF2B5EF4-FFF2-40B4-BE49-F238E27FC236}">
                      <a16:creationId xmlns:a16="http://schemas.microsoft.com/office/drawing/2014/main" id="{CBCFF287-949B-23F3-3F65-9494F305EE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" y="1433"/>
                  <a:ext cx="1" cy="33"/>
                </a:xfrm>
                <a:custGeom>
                  <a:avLst/>
                  <a:gdLst>
                    <a:gd name="T0" fmla="*/ 0 w 1"/>
                    <a:gd name="T1" fmla="*/ 0 h 293"/>
                    <a:gd name="T2" fmla="*/ 0 w 1"/>
                    <a:gd name="T3" fmla="*/ 0 h 293"/>
                    <a:gd name="T4" fmla="*/ 1 w 1"/>
                    <a:gd name="T5" fmla="*/ 0 h 29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93"/>
                    <a:gd name="T11" fmla="*/ 1 w 1"/>
                    <a:gd name="T12" fmla="*/ 293 h 29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93">
                      <a:moveTo>
                        <a:pt x="0" y="0"/>
                      </a:moveTo>
                      <a:lnTo>
                        <a:pt x="0" y="293"/>
                      </a:lnTo>
                      <a:lnTo>
                        <a:pt x="1" y="29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27" name="Freeform 1082">
                  <a:extLst>
                    <a:ext uri="{FF2B5EF4-FFF2-40B4-BE49-F238E27FC236}">
                      <a16:creationId xmlns:a16="http://schemas.microsoft.com/office/drawing/2014/main" id="{F30BD61B-7898-7534-3AF5-04EA7B8BE0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2" y="1401"/>
                  <a:ext cx="11" cy="32"/>
                </a:xfrm>
                <a:custGeom>
                  <a:avLst/>
                  <a:gdLst>
                    <a:gd name="T0" fmla="*/ 0 w 97"/>
                    <a:gd name="T1" fmla="*/ 0 h 293"/>
                    <a:gd name="T2" fmla="*/ 0 w 97"/>
                    <a:gd name="T3" fmla="*/ 0 h 293"/>
                    <a:gd name="T4" fmla="*/ 0 w 97"/>
                    <a:gd name="T5" fmla="*/ 0 h 293"/>
                    <a:gd name="T6" fmla="*/ 0 w 97"/>
                    <a:gd name="T7" fmla="*/ 0 h 2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7"/>
                    <a:gd name="T13" fmla="*/ 0 h 293"/>
                    <a:gd name="T14" fmla="*/ 97 w 97"/>
                    <a:gd name="T15" fmla="*/ 293 h 2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7" h="293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48" y="2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28" name="Freeform 1083">
                  <a:extLst>
                    <a:ext uri="{FF2B5EF4-FFF2-40B4-BE49-F238E27FC236}">
                      <a16:creationId xmlns:a16="http://schemas.microsoft.com/office/drawing/2014/main" id="{AAC8A8E0-1B94-EE96-00C2-744C6507FC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2" y="1401"/>
                  <a:ext cx="11" cy="32"/>
                </a:xfrm>
                <a:custGeom>
                  <a:avLst/>
                  <a:gdLst>
                    <a:gd name="T0" fmla="*/ 0 w 97"/>
                    <a:gd name="T1" fmla="*/ 0 h 293"/>
                    <a:gd name="T2" fmla="*/ 0 w 97"/>
                    <a:gd name="T3" fmla="*/ 0 h 293"/>
                    <a:gd name="T4" fmla="*/ 0 w 97"/>
                    <a:gd name="T5" fmla="*/ 0 h 293"/>
                    <a:gd name="T6" fmla="*/ 0 w 97"/>
                    <a:gd name="T7" fmla="*/ 0 h 2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7"/>
                    <a:gd name="T13" fmla="*/ 0 h 293"/>
                    <a:gd name="T14" fmla="*/ 97 w 97"/>
                    <a:gd name="T15" fmla="*/ 293 h 2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7" h="293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48" y="29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29" name="Freeform 1084">
                  <a:extLst>
                    <a:ext uri="{FF2B5EF4-FFF2-40B4-BE49-F238E27FC236}">
                      <a16:creationId xmlns:a16="http://schemas.microsoft.com/office/drawing/2014/main" id="{03DF2A43-E2B1-7995-3572-DA3719EFC7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2" y="1466"/>
                  <a:ext cx="11" cy="32"/>
                </a:xfrm>
                <a:custGeom>
                  <a:avLst/>
                  <a:gdLst>
                    <a:gd name="T0" fmla="*/ 0 w 97"/>
                    <a:gd name="T1" fmla="*/ 0 h 294"/>
                    <a:gd name="T2" fmla="*/ 0 w 97"/>
                    <a:gd name="T3" fmla="*/ 0 h 294"/>
                    <a:gd name="T4" fmla="*/ 0 w 97"/>
                    <a:gd name="T5" fmla="*/ 0 h 294"/>
                    <a:gd name="T6" fmla="*/ 0 w 97"/>
                    <a:gd name="T7" fmla="*/ 0 h 29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7"/>
                    <a:gd name="T13" fmla="*/ 0 h 294"/>
                    <a:gd name="T14" fmla="*/ 97 w 97"/>
                    <a:gd name="T15" fmla="*/ 294 h 29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7" h="294">
                      <a:moveTo>
                        <a:pt x="0" y="294"/>
                      </a:moveTo>
                      <a:lnTo>
                        <a:pt x="97" y="294"/>
                      </a:lnTo>
                      <a:lnTo>
                        <a:pt x="48" y="0"/>
                      </a:lnTo>
                      <a:lnTo>
                        <a:pt x="0" y="29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30" name="Freeform 1085">
                  <a:extLst>
                    <a:ext uri="{FF2B5EF4-FFF2-40B4-BE49-F238E27FC236}">
                      <a16:creationId xmlns:a16="http://schemas.microsoft.com/office/drawing/2014/main" id="{E11A9ED9-2C90-DA6D-ABF1-B2CBD90163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2" y="1466"/>
                  <a:ext cx="11" cy="32"/>
                </a:xfrm>
                <a:custGeom>
                  <a:avLst/>
                  <a:gdLst>
                    <a:gd name="T0" fmla="*/ 0 w 97"/>
                    <a:gd name="T1" fmla="*/ 0 h 294"/>
                    <a:gd name="T2" fmla="*/ 0 w 97"/>
                    <a:gd name="T3" fmla="*/ 0 h 294"/>
                    <a:gd name="T4" fmla="*/ 0 w 97"/>
                    <a:gd name="T5" fmla="*/ 0 h 294"/>
                    <a:gd name="T6" fmla="*/ 0 w 97"/>
                    <a:gd name="T7" fmla="*/ 0 h 29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7"/>
                    <a:gd name="T13" fmla="*/ 0 h 294"/>
                    <a:gd name="T14" fmla="*/ 97 w 97"/>
                    <a:gd name="T15" fmla="*/ 294 h 29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7" h="294">
                      <a:moveTo>
                        <a:pt x="0" y="294"/>
                      </a:moveTo>
                      <a:lnTo>
                        <a:pt x="97" y="294"/>
                      </a:lnTo>
                      <a:lnTo>
                        <a:pt x="48" y="0"/>
                      </a:lnTo>
                      <a:lnTo>
                        <a:pt x="0" y="294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31" name="Freeform 1086">
                  <a:extLst>
                    <a:ext uri="{FF2B5EF4-FFF2-40B4-BE49-F238E27FC236}">
                      <a16:creationId xmlns:a16="http://schemas.microsoft.com/office/drawing/2014/main" id="{C904D13D-EC8A-D6E1-62EC-8923361782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0" y="1466"/>
                  <a:ext cx="143" cy="1"/>
                </a:xfrm>
                <a:custGeom>
                  <a:avLst/>
                  <a:gdLst>
                    <a:gd name="T0" fmla="*/ 0 w 1285"/>
                    <a:gd name="T1" fmla="*/ 0 h 1"/>
                    <a:gd name="T2" fmla="*/ 0 w 1285"/>
                    <a:gd name="T3" fmla="*/ 0 h 1"/>
                    <a:gd name="T4" fmla="*/ 0 w 128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285"/>
                    <a:gd name="T10" fmla="*/ 0 h 1"/>
                    <a:gd name="T11" fmla="*/ 1285 w 128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85" h="1">
                      <a:moveTo>
                        <a:pt x="1285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32" name="Freeform 1087">
                  <a:extLst>
                    <a:ext uri="{FF2B5EF4-FFF2-40B4-BE49-F238E27FC236}">
                      <a16:creationId xmlns:a16="http://schemas.microsoft.com/office/drawing/2014/main" id="{42C892AE-279C-E17B-FE3C-FB738173CC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0" y="1737"/>
                  <a:ext cx="143" cy="1"/>
                </a:xfrm>
                <a:custGeom>
                  <a:avLst/>
                  <a:gdLst>
                    <a:gd name="T0" fmla="*/ 0 w 1285"/>
                    <a:gd name="T1" fmla="*/ 0 h 1"/>
                    <a:gd name="T2" fmla="*/ 0 w 1285"/>
                    <a:gd name="T3" fmla="*/ 0 h 1"/>
                    <a:gd name="T4" fmla="*/ 0 w 128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285"/>
                    <a:gd name="T10" fmla="*/ 0 h 1"/>
                    <a:gd name="T11" fmla="*/ 1285 w 128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85" h="1">
                      <a:moveTo>
                        <a:pt x="1285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33" name="Freeform 1088">
                  <a:extLst>
                    <a:ext uri="{FF2B5EF4-FFF2-40B4-BE49-F238E27FC236}">
                      <a16:creationId xmlns:a16="http://schemas.microsoft.com/office/drawing/2014/main" id="{2190BA07-DCF7-AE6E-C5FB-F7C694B795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" y="1498"/>
                  <a:ext cx="1" cy="207"/>
                </a:xfrm>
                <a:custGeom>
                  <a:avLst/>
                  <a:gdLst>
                    <a:gd name="T0" fmla="*/ 0 w 1"/>
                    <a:gd name="T1" fmla="*/ 0 h 1858"/>
                    <a:gd name="T2" fmla="*/ 0 w 1"/>
                    <a:gd name="T3" fmla="*/ 0 h 1858"/>
                    <a:gd name="T4" fmla="*/ 1 w 1"/>
                    <a:gd name="T5" fmla="*/ 0 h 185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858"/>
                    <a:gd name="T11" fmla="*/ 1 w 1"/>
                    <a:gd name="T12" fmla="*/ 1858 h 18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858">
                      <a:moveTo>
                        <a:pt x="0" y="0"/>
                      </a:moveTo>
                      <a:lnTo>
                        <a:pt x="0" y="1858"/>
                      </a:lnTo>
                      <a:lnTo>
                        <a:pt x="1" y="1858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34" name="Freeform 1089">
                  <a:extLst>
                    <a:ext uri="{FF2B5EF4-FFF2-40B4-BE49-F238E27FC236}">
                      <a16:creationId xmlns:a16="http://schemas.microsoft.com/office/drawing/2014/main" id="{6F3A4282-E454-5603-C103-3CF20CAAC4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2" y="1466"/>
                  <a:ext cx="11" cy="32"/>
                </a:xfrm>
                <a:custGeom>
                  <a:avLst/>
                  <a:gdLst>
                    <a:gd name="T0" fmla="*/ 0 w 97"/>
                    <a:gd name="T1" fmla="*/ 0 h 294"/>
                    <a:gd name="T2" fmla="*/ 0 w 97"/>
                    <a:gd name="T3" fmla="*/ 0 h 294"/>
                    <a:gd name="T4" fmla="*/ 0 w 97"/>
                    <a:gd name="T5" fmla="*/ 0 h 294"/>
                    <a:gd name="T6" fmla="*/ 0 w 97"/>
                    <a:gd name="T7" fmla="*/ 0 h 29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7"/>
                    <a:gd name="T13" fmla="*/ 0 h 294"/>
                    <a:gd name="T14" fmla="*/ 97 w 97"/>
                    <a:gd name="T15" fmla="*/ 294 h 29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7" h="294">
                      <a:moveTo>
                        <a:pt x="0" y="294"/>
                      </a:moveTo>
                      <a:lnTo>
                        <a:pt x="97" y="294"/>
                      </a:lnTo>
                      <a:lnTo>
                        <a:pt x="48" y="0"/>
                      </a:lnTo>
                      <a:lnTo>
                        <a:pt x="0" y="29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35" name="Freeform 1090">
                  <a:extLst>
                    <a:ext uri="{FF2B5EF4-FFF2-40B4-BE49-F238E27FC236}">
                      <a16:creationId xmlns:a16="http://schemas.microsoft.com/office/drawing/2014/main" id="{450731C9-9D6A-345F-EF5B-15FE76375B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2" y="1466"/>
                  <a:ext cx="11" cy="32"/>
                </a:xfrm>
                <a:custGeom>
                  <a:avLst/>
                  <a:gdLst>
                    <a:gd name="T0" fmla="*/ 0 w 97"/>
                    <a:gd name="T1" fmla="*/ 0 h 294"/>
                    <a:gd name="T2" fmla="*/ 0 w 97"/>
                    <a:gd name="T3" fmla="*/ 0 h 294"/>
                    <a:gd name="T4" fmla="*/ 0 w 97"/>
                    <a:gd name="T5" fmla="*/ 0 h 294"/>
                    <a:gd name="T6" fmla="*/ 0 w 97"/>
                    <a:gd name="T7" fmla="*/ 0 h 29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7"/>
                    <a:gd name="T13" fmla="*/ 0 h 294"/>
                    <a:gd name="T14" fmla="*/ 97 w 97"/>
                    <a:gd name="T15" fmla="*/ 294 h 29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7" h="294">
                      <a:moveTo>
                        <a:pt x="0" y="294"/>
                      </a:moveTo>
                      <a:lnTo>
                        <a:pt x="97" y="294"/>
                      </a:lnTo>
                      <a:lnTo>
                        <a:pt x="48" y="0"/>
                      </a:lnTo>
                      <a:lnTo>
                        <a:pt x="0" y="294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36" name="Freeform 1091">
                  <a:extLst>
                    <a:ext uri="{FF2B5EF4-FFF2-40B4-BE49-F238E27FC236}">
                      <a16:creationId xmlns:a16="http://schemas.microsoft.com/office/drawing/2014/main" id="{FCCB0437-F8B5-3208-EBA1-6BCB9B77B9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2" y="1705"/>
                  <a:ext cx="11" cy="32"/>
                </a:xfrm>
                <a:custGeom>
                  <a:avLst/>
                  <a:gdLst>
                    <a:gd name="T0" fmla="*/ 0 w 97"/>
                    <a:gd name="T1" fmla="*/ 0 h 293"/>
                    <a:gd name="T2" fmla="*/ 0 w 97"/>
                    <a:gd name="T3" fmla="*/ 0 h 293"/>
                    <a:gd name="T4" fmla="*/ 0 w 97"/>
                    <a:gd name="T5" fmla="*/ 0 h 293"/>
                    <a:gd name="T6" fmla="*/ 0 w 97"/>
                    <a:gd name="T7" fmla="*/ 0 h 2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7"/>
                    <a:gd name="T13" fmla="*/ 0 h 293"/>
                    <a:gd name="T14" fmla="*/ 97 w 97"/>
                    <a:gd name="T15" fmla="*/ 293 h 2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7" h="293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48" y="2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37" name="Freeform 1092">
                  <a:extLst>
                    <a:ext uri="{FF2B5EF4-FFF2-40B4-BE49-F238E27FC236}">
                      <a16:creationId xmlns:a16="http://schemas.microsoft.com/office/drawing/2014/main" id="{25B77F88-7CFA-FBCA-A383-ED71A8036C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2" y="1705"/>
                  <a:ext cx="11" cy="32"/>
                </a:xfrm>
                <a:custGeom>
                  <a:avLst/>
                  <a:gdLst>
                    <a:gd name="T0" fmla="*/ 0 w 97"/>
                    <a:gd name="T1" fmla="*/ 0 h 293"/>
                    <a:gd name="T2" fmla="*/ 0 w 97"/>
                    <a:gd name="T3" fmla="*/ 0 h 293"/>
                    <a:gd name="T4" fmla="*/ 0 w 97"/>
                    <a:gd name="T5" fmla="*/ 0 h 293"/>
                    <a:gd name="T6" fmla="*/ 0 w 97"/>
                    <a:gd name="T7" fmla="*/ 0 h 2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7"/>
                    <a:gd name="T13" fmla="*/ 0 h 293"/>
                    <a:gd name="T14" fmla="*/ 97 w 97"/>
                    <a:gd name="T15" fmla="*/ 293 h 2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7" h="293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48" y="29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38" name="Freeform 1093">
                  <a:extLst>
                    <a:ext uri="{FF2B5EF4-FFF2-40B4-BE49-F238E27FC236}">
                      <a16:creationId xmlns:a16="http://schemas.microsoft.com/office/drawing/2014/main" id="{66DD77DF-6143-7523-97BF-980BF6C47B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3" y="1605"/>
                  <a:ext cx="43" cy="11"/>
                </a:xfrm>
                <a:custGeom>
                  <a:avLst/>
                  <a:gdLst>
                    <a:gd name="T0" fmla="*/ 0 w 391"/>
                    <a:gd name="T1" fmla="*/ 0 h 104"/>
                    <a:gd name="T2" fmla="*/ 0 w 391"/>
                    <a:gd name="T3" fmla="*/ 0 h 104"/>
                    <a:gd name="T4" fmla="*/ 0 w 391"/>
                    <a:gd name="T5" fmla="*/ 0 h 104"/>
                    <a:gd name="T6" fmla="*/ 0 60000 65536"/>
                    <a:gd name="T7" fmla="*/ 0 60000 65536"/>
                    <a:gd name="T8" fmla="*/ 0 60000 65536"/>
                    <a:gd name="T9" fmla="*/ 0 w 391"/>
                    <a:gd name="T10" fmla="*/ 0 h 104"/>
                    <a:gd name="T11" fmla="*/ 391 w 391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1" h="104">
                      <a:moveTo>
                        <a:pt x="391" y="104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39" name="Freeform 1094">
                  <a:extLst>
                    <a:ext uri="{FF2B5EF4-FFF2-40B4-BE49-F238E27FC236}">
                      <a16:creationId xmlns:a16="http://schemas.microsoft.com/office/drawing/2014/main" id="{DC585FBA-FDE5-C207-DB4E-372D7E9987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3" y="1587"/>
                  <a:ext cx="43" cy="12"/>
                </a:xfrm>
                <a:custGeom>
                  <a:avLst/>
                  <a:gdLst>
                    <a:gd name="T0" fmla="*/ 0 w 392"/>
                    <a:gd name="T1" fmla="*/ 0 h 105"/>
                    <a:gd name="T2" fmla="*/ 0 w 392"/>
                    <a:gd name="T3" fmla="*/ 0 h 105"/>
                    <a:gd name="T4" fmla="*/ 0 w 392"/>
                    <a:gd name="T5" fmla="*/ 0 h 105"/>
                    <a:gd name="T6" fmla="*/ 0 60000 65536"/>
                    <a:gd name="T7" fmla="*/ 0 60000 65536"/>
                    <a:gd name="T8" fmla="*/ 0 60000 65536"/>
                    <a:gd name="T9" fmla="*/ 0 w 392"/>
                    <a:gd name="T10" fmla="*/ 0 h 105"/>
                    <a:gd name="T11" fmla="*/ 392 w 392"/>
                    <a:gd name="T12" fmla="*/ 105 h 10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2" h="105">
                      <a:moveTo>
                        <a:pt x="0" y="0"/>
                      </a:moveTo>
                      <a:lnTo>
                        <a:pt x="391" y="105"/>
                      </a:lnTo>
                      <a:lnTo>
                        <a:pt x="392" y="105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40" name="Freeform 1095">
                  <a:extLst>
                    <a:ext uri="{FF2B5EF4-FFF2-40B4-BE49-F238E27FC236}">
                      <a16:creationId xmlns:a16="http://schemas.microsoft.com/office/drawing/2014/main" id="{D6068240-BFAD-5397-6D15-6B27BAF9D9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3" y="1593"/>
                  <a:ext cx="1" cy="17"/>
                </a:xfrm>
                <a:custGeom>
                  <a:avLst/>
                  <a:gdLst>
                    <a:gd name="T0" fmla="*/ 0 w 1"/>
                    <a:gd name="T1" fmla="*/ 0 h 156"/>
                    <a:gd name="T2" fmla="*/ 0 w 1"/>
                    <a:gd name="T3" fmla="*/ 0 h 156"/>
                    <a:gd name="T4" fmla="*/ 1 w 1"/>
                    <a:gd name="T5" fmla="*/ 0 h 15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56"/>
                    <a:gd name="T11" fmla="*/ 1 w 1"/>
                    <a:gd name="T12" fmla="*/ 156 h 1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56">
                      <a:moveTo>
                        <a:pt x="0" y="156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41" name="Freeform 1096">
                  <a:extLst>
                    <a:ext uri="{FF2B5EF4-FFF2-40B4-BE49-F238E27FC236}">
                      <a16:creationId xmlns:a16="http://schemas.microsoft.com/office/drawing/2014/main" id="{0C45F9FE-681D-9415-898B-823EA6EB8C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0" y="1737"/>
                  <a:ext cx="143" cy="1"/>
                </a:xfrm>
                <a:custGeom>
                  <a:avLst/>
                  <a:gdLst>
                    <a:gd name="T0" fmla="*/ 0 w 1285"/>
                    <a:gd name="T1" fmla="*/ 0 h 1"/>
                    <a:gd name="T2" fmla="*/ 0 w 1285"/>
                    <a:gd name="T3" fmla="*/ 0 h 1"/>
                    <a:gd name="T4" fmla="*/ 0 w 128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285"/>
                    <a:gd name="T10" fmla="*/ 0 h 1"/>
                    <a:gd name="T11" fmla="*/ 1285 w 128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85" h="1">
                      <a:moveTo>
                        <a:pt x="1285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42" name="Freeform 1097">
                  <a:extLst>
                    <a:ext uri="{FF2B5EF4-FFF2-40B4-BE49-F238E27FC236}">
                      <a16:creationId xmlns:a16="http://schemas.microsoft.com/office/drawing/2014/main" id="{42CEE5A8-D801-FD8C-4A97-1D2A993533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0" y="2064"/>
                  <a:ext cx="360" cy="1"/>
                </a:xfrm>
                <a:custGeom>
                  <a:avLst/>
                  <a:gdLst>
                    <a:gd name="T0" fmla="*/ 0 w 3239"/>
                    <a:gd name="T1" fmla="*/ 0 h 1"/>
                    <a:gd name="T2" fmla="*/ 0 w 3239"/>
                    <a:gd name="T3" fmla="*/ 0 h 1"/>
                    <a:gd name="T4" fmla="*/ 0 w 3239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239"/>
                    <a:gd name="T10" fmla="*/ 0 h 1"/>
                    <a:gd name="T11" fmla="*/ 3239 w 3239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39" h="1">
                      <a:moveTo>
                        <a:pt x="3239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43" name="Freeform 1098">
                  <a:extLst>
                    <a:ext uri="{FF2B5EF4-FFF2-40B4-BE49-F238E27FC236}">
                      <a16:creationId xmlns:a16="http://schemas.microsoft.com/office/drawing/2014/main" id="{3D3D11B7-DFA3-05B5-BE58-B7CDDDCA2D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" y="1770"/>
                  <a:ext cx="1" cy="261"/>
                </a:xfrm>
                <a:custGeom>
                  <a:avLst/>
                  <a:gdLst>
                    <a:gd name="T0" fmla="*/ 0 w 1"/>
                    <a:gd name="T1" fmla="*/ 0 h 2347"/>
                    <a:gd name="T2" fmla="*/ 0 w 1"/>
                    <a:gd name="T3" fmla="*/ 0 h 2347"/>
                    <a:gd name="T4" fmla="*/ 1 w 1"/>
                    <a:gd name="T5" fmla="*/ 0 h 234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347"/>
                    <a:gd name="T11" fmla="*/ 1 w 1"/>
                    <a:gd name="T12" fmla="*/ 2347 h 234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347">
                      <a:moveTo>
                        <a:pt x="0" y="0"/>
                      </a:moveTo>
                      <a:lnTo>
                        <a:pt x="0" y="2347"/>
                      </a:lnTo>
                      <a:lnTo>
                        <a:pt x="1" y="2347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44" name="Freeform 1099">
                  <a:extLst>
                    <a:ext uri="{FF2B5EF4-FFF2-40B4-BE49-F238E27FC236}">
                      <a16:creationId xmlns:a16="http://schemas.microsoft.com/office/drawing/2014/main" id="{E2309A28-2836-4D52-2144-ECD2F8BFC2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2" y="1737"/>
                  <a:ext cx="11" cy="33"/>
                </a:xfrm>
                <a:custGeom>
                  <a:avLst/>
                  <a:gdLst>
                    <a:gd name="T0" fmla="*/ 0 w 97"/>
                    <a:gd name="T1" fmla="*/ 0 h 295"/>
                    <a:gd name="T2" fmla="*/ 0 w 97"/>
                    <a:gd name="T3" fmla="*/ 0 h 295"/>
                    <a:gd name="T4" fmla="*/ 0 w 97"/>
                    <a:gd name="T5" fmla="*/ 0 h 295"/>
                    <a:gd name="T6" fmla="*/ 0 w 97"/>
                    <a:gd name="T7" fmla="*/ 0 h 29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7"/>
                    <a:gd name="T13" fmla="*/ 0 h 295"/>
                    <a:gd name="T14" fmla="*/ 97 w 97"/>
                    <a:gd name="T15" fmla="*/ 295 h 29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7" h="295">
                      <a:moveTo>
                        <a:pt x="0" y="295"/>
                      </a:moveTo>
                      <a:lnTo>
                        <a:pt x="97" y="295"/>
                      </a:lnTo>
                      <a:lnTo>
                        <a:pt x="48" y="0"/>
                      </a:lnTo>
                      <a:lnTo>
                        <a:pt x="0" y="29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45" name="Freeform 1100">
                  <a:extLst>
                    <a:ext uri="{FF2B5EF4-FFF2-40B4-BE49-F238E27FC236}">
                      <a16:creationId xmlns:a16="http://schemas.microsoft.com/office/drawing/2014/main" id="{14C861EB-EC07-5023-6130-F2D23D4BEF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2" y="1737"/>
                  <a:ext cx="11" cy="33"/>
                </a:xfrm>
                <a:custGeom>
                  <a:avLst/>
                  <a:gdLst>
                    <a:gd name="T0" fmla="*/ 0 w 97"/>
                    <a:gd name="T1" fmla="*/ 0 h 295"/>
                    <a:gd name="T2" fmla="*/ 0 w 97"/>
                    <a:gd name="T3" fmla="*/ 0 h 295"/>
                    <a:gd name="T4" fmla="*/ 0 w 97"/>
                    <a:gd name="T5" fmla="*/ 0 h 295"/>
                    <a:gd name="T6" fmla="*/ 0 w 97"/>
                    <a:gd name="T7" fmla="*/ 0 h 29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7"/>
                    <a:gd name="T13" fmla="*/ 0 h 295"/>
                    <a:gd name="T14" fmla="*/ 97 w 97"/>
                    <a:gd name="T15" fmla="*/ 295 h 29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7" h="295">
                      <a:moveTo>
                        <a:pt x="0" y="295"/>
                      </a:moveTo>
                      <a:lnTo>
                        <a:pt x="97" y="295"/>
                      </a:lnTo>
                      <a:lnTo>
                        <a:pt x="48" y="0"/>
                      </a:lnTo>
                      <a:lnTo>
                        <a:pt x="0" y="295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46" name="Freeform 1101">
                  <a:extLst>
                    <a:ext uri="{FF2B5EF4-FFF2-40B4-BE49-F238E27FC236}">
                      <a16:creationId xmlns:a16="http://schemas.microsoft.com/office/drawing/2014/main" id="{2B188482-A779-73D5-B761-300049B666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2" y="2031"/>
                  <a:ext cx="11" cy="33"/>
                </a:xfrm>
                <a:custGeom>
                  <a:avLst/>
                  <a:gdLst>
                    <a:gd name="T0" fmla="*/ 0 w 97"/>
                    <a:gd name="T1" fmla="*/ 0 h 293"/>
                    <a:gd name="T2" fmla="*/ 0 w 97"/>
                    <a:gd name="T3" fmla="*/ 0 h 293"/>
                    <a:gd name="T4" fmla="*/ 0 w 97"/>
                    <a:gd name="T5" fmla="*/ 0 h 293"/>
                    <a:gd name="T6" fmla="*/ 0 w 97"/>
                    <a:gd name="T7" fmla="*/ 0 h 2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7"/>
                    <a:gd name="T13" fmla="*/ 0 h 293"/>
                    <a:gd name="T14" fmla="*/ 97 w 97"/>
                    <a:gd name="T15" fmla="*/ 293 h 2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7" h="293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48" y="2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47" name="Freeform 1102">
                  <a:extLst>
                    <a:ext uri="{FF2B5EF4-FFF2-40B4-BE49-F238E27FC236}">
                      <a16:creationId xmlns:a16="http://schemas.microsoft.com/office/drawing/2014/main" id="{00057974-923F-DBEE-7FA8-19FA28422D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2" y="2031"/>
                  <a:ext cx="11" cy="33"/>
                </a:xfrm>
                <a:custGeom>
                  <a:avLst/>
                  <a:gdLst>
                    <a:gd name="T0" fmla="*/ 0 w 97"/>
                    <a:gd name="T1" fmla="*/ 0 h 293"/>
                    <a:gd name="T2" fmla="*/ 0 w 97"/>
                    <a:gd name="T3" fmla="*/ 0 h 293"/>
                    <a:gd name="T4" fmla="*/ 0 w 97"/>
                    <a:gd name="T5" fmla="*/ 0 h 293"/>
                    <a:gd name="T6" fmla="*/ 0 w 97"/>
                    <a:gd name="T7" fmla="*/ 0 h 2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7"/>
                    <a:gd name="T13" fmla="*/ 0 h 293"/>
                    <a:gd name="T14" fmla="*/ 97 w 97"/>
                    <a:gd name="T15" fmla="*/ 293 h 2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7" h="293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48" y="29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48" name="Freeform 1103">
                  <a:extLst>
                    <a:ext uri="{FF2B5EF4-FFF2-40B4-BE49-F238E27FC236}">
                      <a16:creationId xmlns:a16="http://schemas.microsoft.com/office/drawing/2014/main" id="{C57B912A-81BE-7B64-19CE-100B039652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3" y="1917"/>
                  <a:ext cx="43" cy="12"/>
                </a:xfrm>
                <a:custGeom>
                  <a:avLst/>
                  <a:gdLst>
                    <a:gd name="T0" fmla="*/ 0 w 391"/>
                    <a:gd name="T1" fmla="*/ 0 h 105"/>
                    <a:gd name="T2" fmla="*/ 0 w 391"/>
                    <a:gd name="T3" fmla="*/ 0 h 105"/>
                    <a:gd name="T4" fmla="*/ 0 w 391"/>
                    <a:gd name="T5" fmla="*/ 0 h 105"/>
                    <a:gd name="T6" fmla="*/ 0 60000 65536"/>
                    <a:gd name="T7" fmla="*/ 0 60000 65536"/>
                    <a:gd name="T8" fmla="*/ 0 60000 65536"/>
                    <a:gd name="T9" fmla="*/ 0 w 391"/>
                    <a:gd name="T10" fmla="*/ 0 h 105"/>
                    <a:gd name="T11" fmla="*/ 391 w 391"/>
                    <a:gd name="T12" fmla="*/ 105 h 10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1" h="105">
                      <a:moveTo>
                        <a:pt x="391" y="105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49" name="Freeform 1104">
                  <a:extLst>
                    <a:ext uri="{FF2B5EF4-FFF2-40B4-BE49-F238E27FC236}">
                      <a16:creationId xmlns:a16="http://schemas.microsoft.com/office/drawing/2014/main" id="{1B30A9AB-BD8E-9058-9677-2C639B027D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7" y="1909"/>
                  <a:ext cx="29" cy="18"/>
                </a:xfrm>
                <a:custGeom>
                  <a:avLst/>
                  <a:gdLst>
                    <a:gd name="T0" fmla="*/ 0 w 261"/>
                    <a:gd name="T1" fmla="*/ 0 h 163"/>
                    <a:gd name="T2" fmla="*/ 0 w 261"/>
                    <a:gd name="T3" fmla="*/ 0 h 163"/>
                    <a:gd name="T4" fmla="*/ 0 w 261"/>
                    <a:gd name="T5" fmla="*/ 0 h 163"/>
                    <a:gd name="T6" fmla="*/ 0 w 261"/>
                    <a:gd name="T7" fmla="*/ 0 h 163"/>
                    <a:gd name="T8" fmla="*/ 0 w 261"/>
                    <a:gd name="T9" fmla="*/ 0 h 163"/>
                    <a:gd name="T10" fmla="*/ 0 w 261"/>
                    <a:gd name="T11" fmla="*/ 0 h 163"/>
                    <a:gd name="T12" fmla="*/ 0 w 261"/>
                    <a:gd name="T13" fmla="*/ 0 h 163"/>
                    <a:gd name="T14" fmla="*/ 0 w 261"/>
                    <a:gd name="T15" fmla="*/ 0 h 163"/>
                    <a:gd name="T16" fmla="*/ 0 w 261"/>
                    <a:gd name="T17" fmla="*/ 0 h 163"/>
                    <a:gd name="T18" fmla="*/ 0 w 261"/>
                    <a:gd name="T19" fmla="*/ 0 h 163"/>
                    <a:gd name="T20" fmla="*/ 0 w 261"/>
                    <a:gd name="T21" fmla="*/ 0 h 163"/>
                    <a:gd name="T22" fmla="*/ 0 w 261"/>
                    <a:gd name="T23" fmla="*/ 0 h 163"/>
                    <a:gd name="T24" fmla="*/ 0 w 261"/>
                    <a:gd name="T25" fmla="*/ 0 h 163"/>
                    <a:gd name="T26" fmla="*/ 0 w 261"/>
                    <a:gd name="T27" fmla="*/ 0 h 163"/>
                    <a:gd name="T28" fmla="*/ 0 w 261"/>
                    <a:gd name="T29" fmla="*/ 0 h 16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61"/>
                    <a:gd name="T46" fmla="*/ 0 h 163"/>
                    <a:gd name="T47" fmla="*/ 261 w 261"/>
                    <a:gd name="T48" fmla="*/ 163 h 16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61" h="163">
                      <a:moveTo>
                        <a:pt x="56" y="122"/>
                      </a:moveTo>
                      <a:lnTo>
                        <a:pt x="19" y="90"/>
                      </a:lnTo>
                      <a:lnTo>
                        <a:pt x="0" y="62"/>
                      </a:lnTo>
                      <a:lnTo>
                        <a:pt x="0" y="29"/>
                      </a:lnTo>
                      <a:lnTo>
                        <a:pt x="19" y="12"/>
                      </a:lnTo>
                      <a:lnTo>
                        <a:pt x="56" y="0"/>
                      </a:lnTo>
                      <a:lnTo>
                        <a:pt x="111" y="3"/>
                      </a:lnTo>
                      <a:lnTo>
                        <a:pt x="149" y="13"/>
                      </a:lnTo>
                      <a:lnTo>
                        <a:pt x="205" y="39"/>
                      </a:lnTo>
                      <a:lnTo>
                        <a:pt x="242" y="71"/>
                      </a:lnTo>
                      <a:lnTo>
                        <a:pt x="261" y="99"/>
                      </a:lnTo>
                      <a:lnTo>
                        <a:pt x="261" y="133"/>
                      </a:lnTo>
                      <a:lnTo>
                        <a:pt x="242" y="149"/>
                      </a:lnTo>
                      <a:lnTo>
                        <a:pt x="205" y="163"/>
                      </a:lnTo>
                      <a:lnTo>
                        <a:pt x="206" y="16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50" name="Freeform 1105">
                  <a:extLst>
                    <a:ext uri="{FF2B5EF4-FFF2-40B4-BE49-F238E27FC236}">
                      <a16:creationId xmlns:a16="http://schemas.microsoft.com/office/drawing/2014/main" id="{889708E3-6787-3C12-246C-43E9E93A94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7" y="1898"/>
                  <a:ext cx="29" cy="7"/>
                </a:xfrm>
                <a:custGeom>
                  <a:avLst/>
                  <a:gdLst>
                    <a:gd name="T0" fmla="*/ 0 w 261"/>
                    <a:gd name="T1" fmla="*/ 0 h 69"/>
                    <a:gd name="T2" fmla="*/ 0 w 261"/>
                    <a:gd name="T3" fmla="*/ 0 h 69"/>
                    <a:gd name="T4" fmla="*/ 0 w 261"/>
                    <a:gd name="T5" fmla="*/ 0 h 69"/>
                    <a:gd name="T6" fmla="*/ 0 60000 65536"/>
                    <a:gd name="T7" fmla="*/ 0 60000 65536"/>
                    <a:gd name="T8" fmla="*/ 0 60000 65536"/>
                    <a:gd name="T9" fmla="*/ 0 w 261"/>
                    <a:gd name="T10" fmla="*/ 0 h 69"/>
                    <a:gd name="T11" fmla="*/ 261 w 261"/>
                    <a:gd name="T12" fmla="*/ 69 h 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1" h="69">
                      <a:moveTo>
                        <a:pt x="261" y="69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51" name="Freeform 1106">
                  <a:extLst>
                    <a:ext uri="{FF2B5EF4-FFF2-40B4-BE49-F238E27FC236}">
                      <a16:creationId xmlns:a16="http://schemas.microsoft.com/office/drawing/2014/main" id="{9A29BEF8-EB2B-7AA5-6796-B80B84F761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7" y="1886"/>
                  <a:ext cx="29" cy="14"/>
                </a:xfrm>
                <a:custGeom>
                  <a:avLst/>
                  <a:gdLst>
                    <a:gd name="T0" fmla="*/ 0 w 262"/>
                    <a:gd name="T1" fmla="*/ 0 h 127"/>
                    <a:gd name="T2" fmla="*/ 0 w 262"/>
                    <a:gd name="T3" fmla="*/ 0 h 127"/>
                    <a:gd name="T4" fmla="*/ 0 w 262"/>
                    <a:gd name="T5" fmla="*/ 0 h 127"/>
                    <a:gd name="T6" fmla="*/ 0 w 262"/>
                    <a:gd name="T7" fmla="*/ 0 h 127"/>
                    <a:gd name="T8" fmla="*/ 0 w 262"/>
                    <a:gd name="T9" fmla="*/ 0 h 127"/>
                    <a:gd name="T10" fmla="*/ 0 w 262"/>
                    <a:gd name="T11" fmla="*/ 0 h 127"/>
                    <a:gd name="T12" fmla="*/ 0 w 262"/>
                    <a:gd name="T13" fmla="*/ 0 h 127"/>
                    <a:gd name="T14" fmla="*/ 0 w 262"/>
                    <a:gd name="T15" fmla="*/ 0 h 1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62"/>
                    <a:gd name="T25" fmla="*/ 0 h 127"/>
                    <a:gd name="T26" fmla="*/ 262 w 262"/>
                    <a:gd name="T27" fmla="*/ 127 h 1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62" h="127">
                      <a:moveTo>
                        <a:pt x="75" y="127"/>
                      </a:moveTo>
                      <a:lnTo>
                        <a:pt x="19" y="78"/>
                      </a:lnTo>
                      <a:lnTo>
                        <a:pt x="0" y="51"/>
                      </a:lnTo>
                      <a:lnTo>
                        <a:pt x="0" y="18"/>
                      </a:lnTo>
                      <a:lnTo>
                        <a:pt x="19" y="0"/>
                      </a:lnTo>
                      <a:lnTo>
                        <a:pt x="75" y="3"/>
                      </a:lnTo>
                      <a:lnTo>
                        <a:pt x="261" y="54"/>
                      </a:lnTo>
                      <a:lnTo>
                        <a:pt x="262" y="54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52" name="Freeform 1107">
                  <a:extLst>
                    <a:ext uri="{FF2B5EF4-FFF2-40B4-BE49-F238E27FC236}">
                      <a16:creationId xmlns:a16="http://schemas.microsoft.com/office/drawing/2014/main" id="{5126B037-810E-A596-6C41-41501829C9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7" y="1872"/>
                  <a:ext cx="29" cy="14"/>
                </a:xfrm>
                <a:custGeom>
                  <a:avLst/>
                  <a:gdLst>
                    <a:gd name="T0" fmla="*/ 0 w 262"/>
                    <a:gd name="T1" fmla="*/ 0 h 126"/>
                    <a:gd name="T2" fmla="*/ 0 w 262"/>
                    <a:gd name="T3" fmla="*/ 0 h 126"/>
                    <a:gd name="T4" fmla="*/ 0 w 262"/>
                    <a:gd name="T5" fmla="*/ 0 h 126"/>
                    <a:gd name="T6" fmla="*/ 0 w 262"/>
                    <a:gd name="T7" fmla="*/ 0 h 126"/>
                    <a:gd name="T8" fmla="*/ 0 w 262"/>
                    <a:gd name="T9" fmla="*/ 0 h 126"/>
                    <a:gd name="T10" fmla="*/ 0 w 262"/>
                    <a:gd name="T11" fmla="*/ 0 h 126"/>
                    <a:gd name="T12" fmla="*/ 0 w 262"/>
                    <a:gd name="T13" fmla="*/ 0 h 126"/>
                    <a:gd name="T14" fmla="*/ 0 w 262"/>
                    <a:gd name="T15" fmla="*/ 0 h 1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62"/>
                    <a:gd name="T25" fmla="*/ 0 h 126"/>
                    <a:gd name="T26" fmla="*/ 262 w 262"/>
                    <a:gd name="T27" fmla="*/ 126 h 12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62" h="126">
                      <a:moveTo>
                        <a:pt x="75" y="126"/>
                      </a:moveTo>
                      <a:lnTo>
                        <a:pt x="19" y="78"/>
                      </a:lnTo>
                      <a:lnTo>
                        <a:pt x="0" y="51"/>
                      </a:lnTo>
                      <a:lnTo>
                        <a:pt x="0" y="17"/>
                      </a:lnTo>
                      <a:lnTo>
                        <a:pt x="19" y="0"/>
                      </a:lnTo>
                      <a:lnTo>
                        <a:pt x="75" y="4"/>
                      </a:lnTo>
                      <a:lnTo>
                        <a:pt x="261" y="54"/>
                      </a:lnTo>
                      <a:lnTo>
                        <a:pt x="262" y="54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53" name="Freeform 1108">
                  <a:extLst>
                    <a:ext uri="{FF2B5EF4-FFF2-40B4-BE49-F238E27FC236}">
                      <a16:creationId xmlns:a16="http://schemas.microsoft.com/office/drawing/2014/main" id="{FA620553-90E3-F63B-2534-EACA37987B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0" y="2064"/>
                  <a:ext cx="360" cy="1"/>
                </a:xfrm>
                <a:custGeom>
                  <a:avLst/>
                  <a:gdLst>
                    <a:gd name="T0" fmla="*/ 0 w 3239"/>
                    <a:gd name="T1" fmla="*/ 0 h 1"/>
                    <a:gd name="T2" fmla="*/ 0 w 3239"/>
                    <a:gd name="T3" fmla="*/ 0 h 1"/>
                    <a:gd name="T4" fmla="*/ 0 w 3239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239"/>
                    <a:gd name="T10" fmla="*/ 0 h 1"/>
                    <a:gd name="T11" fmla="*/ 3239 w 3239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39" h="1">
                      <a:moveTo>
                        <a:pt x="3239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54" name="Freeform 1109">
                  <a:extLst>
                    <a:ext uri="{FF2B5EF4-FFF2-40B4-BE49-F238E27FC236}">
                      <a16:creationId xmlns:a16="http://schemas.microsoft.com/office/drawing/2014/main" id="{67C0FB0F-30E8-5AAC-8532-94878AD83B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0" y="2165"/>
                  <a:ext cx="360" cy="1"/>
                </a:xfrm>
                <a:custGeom>
                  <a:avLst/>
                  <a:gdLst>
                    <a:gd name="T0" fmla="*/ 0 w 3239"/>
                    <a:gd name="T1" fmla="*/ 0 h 1"/>
                    <a:gd name="T2" fmla="*/ 0 w 3239"/>
                    <a:gd name="T3" fmla="*/ 0 h 1"/>
                    <a:gd name="T4" fmla="*/ 0 w 3239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239"/>
                    <a:gd name="T10" fmla="*/ 0 h 1"/>
                    <a:gd name="T11" fmla="*/ 3239 w 3239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39" h="1">
                      <a:moveTo>
                        <a:pt x="3239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55" name="Freeform 1110">
                  <a:extLst>
                    <a:ext uri="{FF2B5EF4-FFF2-40B4-BE49-F238E27FC236}">
                      <a16:creationId xmlns:a16="http://schemas.microsoft.com/office/drawing/2014/main" id="{A4A472F2-84FC-B0C9-46D9-4666C72368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" y="1998"/>
                  <a:ext cx="1" cy="33"/>
                </a:xfrm>
                <a:custGeom>
                  <a:avLst/>
                  <a:gdLst>
                    <a:gd name="T0" fmla="*/ 0 w 1"/>
                    <a:gd name="T1" fmla="*/ 0 h 293"/>
                    <a:gd name="T2" fmla="*/ 0 w 1"/>
                    <a:gd name="T3" fmla="*/ 0 h 293"/>
                    <a:gd name="T4" fmla="*/ 1 w 1"/>
                    <a:gd name="T5" fmla="*/ 0 h 29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93"/>
                    <a:gd name="T11" fmla="*/ 1 w 1"/>
                    <a:gd name="T12" fmla="*/ 293 h 29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93">
                      <a:moveTo>
                        <a:pt x="0" y="29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56" name="Freeform 1111">
                  <a:extLst>
                    <a:ext uri="{FF2B5EF4-FFF2-40B4-BE49-F238E27FC236}">
                      <a16:creationId xmlns:a16="http://schemas.microsoft.com/office/drawing/2014/main" id="{D831FF64-FFC3-7B81-FCAC-B49B72E2E3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" y="2197"/>
                  <a:ext cx="1" cy="33"/>
                </a:xfrm>
                <a:custGeom>
                  <a:avLst/>
                  <a:gdLst>
                    <a:gd name="T0" fmla="*/ 0 w 1"/>
                    <a:gd name="T1" fmla="*/ 0 h 293"/>
                    <a:gd name="T2" fmla="*/ 0 w 1"/>
                    <a:gd name="T3" fmla="*/ 0 h 293"/>
                    <a:gd name="T4" fmla="*/ 1 w 1"/>
                    <a:gd name="T5" fmla="*/ 0 h 29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93"/>
                    <a:gd name="T11" fmla="*/ 1 w 1"/>
                    <a:gd name="T12" fmla="*/ 293 h 29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93">
                      <a:moveTo>
                        <a:pt x="0" y="0"/>
                      </a:moveTo>
                      <a:lnTo>
                        <a:pt x="0" y="293"/>
                      </a:lnTo>
                      <a:lnTo>
                        <a:pt x="1" y="29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57" name="Freeform 1112">
                  <a:extLst>
                    <a:ext uri="{FF2B5EF4-FFF2-40B4-BE49-F238E27FC236}">
                      <a16:creationId xmlns:a16="http://schemas.microsoft.com/office/drawing/2014/main" id="{7C814F98-1A1F-CFDC-ABDE-7CFEEE9B4A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6" y="1964"/>
                  <a:ext cx="72" cy="150"/>
                </a:xfrm>
                <a:custGeom>
                  <a:avLst/>
                  <a:gdLst>
                    <a:gd name="T0" fmla="*/ 0 w 645"/>
                    <a:gd name="T1" fmla="*/ 0 h 1351"/>
                    <a:gd name="T2" fmla="*/ 0 w 645"/>
                    <a:gd name="T3" fmla="*/ 0 h 1351"/>
                    <a:gd name="T4" fmla="*/ 0 w 645"/>
                    <a:gd name="T5" fmla="*/ 0 h 1351"/>
                    <a:gd name="T6" fmla="*/ 0 w 645"/>
                    <a:gd name="T7" fmla="*/ 0 h 135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45"/>
                    <a:gd name="T13" fmla="*/ 0 h 1351"/>
                    <a:gd name="T14" fmla="*/ 645 w 645"/>
                    <a:gd name="T15" fmla="*/ 1351 h 135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45" h="1351">
                      <a:moveTo>
                        <a:pt x="645" y="1351"/>
                      </a:moveTo>
                      <a:lnTo>
                        <a:pt x="0" y="1158"/>
                      </a:ln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58" name="Freeform 1113">
                  <a:extLst>
                    <a:ext uri="{FF2B5EF4-FFF2-40B4-BE49-F238E27FC236}">
                      <a16:creationId xmlns:a16="http://schemas.microsoft.com/office/drawing/2014/main" id="{6EF8B208-1FCB-D5B2-D1D6-CB10BA0D68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1" y="2049"/>
                  <a:ext cx="43" cy="22"/>
                </a:xfrm>
                <a:custGeom>
                  <a:avLst/>
                  <a:gdLst>
                    <a:gd name="T0" fmla="*/ 0 w 390"/>
                    <a:gd name="T1" fmla="*/ 0 h 198"/>
                    <a:gd name="T2" fmla="*/ 0 w 390"/>
                    <a:gd name="T3" fmla="*/ 0 h 198"/>
                    <a:gd name="T4" fmla="*/ 0 w 390"/>
                    <a:gd name="T5" fmla="*/ 0 h 198"/>
                    <a:gd name="T6" fmla="*/ 0 w 390"/>
                    <a:gd name="T7" fmla="*/ 0 h 198"/>
                    <a:gd name="T8" fmla="*/ 0 w 390"/>
                    <a:gd name="T9" fmla="*/ 0 h 198"/>
                    <a:gd name="T10" fmla="*/ 0 w 390"/>
                    <a:gd name="T11" fmla="*/ 0 h 198"/>
                    <a:gd name="T12" fmla="*/ 0 w 390"/>
                    <a:gd name="T13" fmla="*/ 0 h 198"/>
                    <a:gd name="T14" fmla="*/ 0 w 390"/>
                    <a:gd name="T15" fmla="*/ 0 h 198"/>
                    <a:gd name="T16" fmla="*/ 0 w 390"/>
                    <a:gd name="T17" fmla="*/ 0 h 198"/>
                    <a:gd name="T18" fmla="*/ 0 w 390"/>
                    <a:gd name="T19" fmla="*/ 0 h 198"/>
                    <a:gd name="T20" fmla="*/ 0 w 390"/>
                    <a:gd name="T21" fmla="*/ 0 h 198"/>
                    <a:gd name="T22" fmla="*/ 0 w 390"/>
                    <a:gd name="T23" fmla="*/ 0 h 198"/>
                    <a:gd name="T24" fmla="*/ 0 w 390"/>
                    <a:gd name="T25" fmla="*/ 0 h 198"/>
                    <a:gd name="T26" fmla="*/ 0 w 390"/>
                    <a:gd name="T27" fmla="*/ 0 h 198"/>
                    <a:gd name="T28" fmla="*/ 0 w 390"/>
                    <a:gd name="T29" fmla="*/ 0 h 198"/>
                    <a:gd name="T30" fmla="*/ 0 w 390"/>
                    <a:gd name="T31" fmla="*/ 0 h 198"/>
                    <a:gd name="T32" fmla="*/ 0 w 390"/>
                    <a:gd name="T33" fmla="*/ 0 h 198"/>
                    <a:gd name="T34" fmla="*/ 0 w 390"/>
                    <a:gd name="T35" fmla="*/ 0 h 19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90"/>
                    <a:gd name="T55" fmla="*/ 0 h 198"/>
                    <a:gd name="T56" fmla="*/ 390 w 390"/>
                    <a:gd name="T57" fmla="*/ 198 h 19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90" h="198">
                      <a:moveTo>
                        <a:pt x="0" y="57"/>
                      </a:moveTo>
                      <a:lnTo>
                        <a:pt x="19" y="96"/>
                      </a:lnTo>
                      <a:lnTo>
                        <a:pt x="74" y="133"/>
                      </a:lnTo>
                      <a:lnTo>
                        <a:pt x="168" y="170"/>
                      </a:lnTo>
                      <a:lnTo>
                        <a:pt x="223" y="185"/>
                      </a:lnTo>
                      <a:lnTo>
                        <a:pt x="316" y="198"/>
                      </a:lnTo>
                      <a:lnTo>
                        <a:pt x="372" y="191"/>
                      </a:lnTo>
                      <a:lnTo>
                        <a:pt x="390" y="163"/>
                      </a:lnTo>
                      <a:lnTo>
                        <a:pt x="390" y="140"/>
                      </a:lnTo>
                      <a:lnTo>
                        <a:pt x="372" y="101"/>
                      </a:lnTo>
                      <a:lnTo>
                        <a:pt x="316" y="64"/>
                      </a:lnTo>
                      <a:lnTo>
                        <a:pt x="223" y="29"/>
                      </a:lnTo>
                      <a:lnTo>
                        <a:pt x="168" y="13"/>
                      </a:lnTo>
                      <a:lnTo>
                        <a:pt x="74" y="0"/>
                      </a:lnTo>
                      <a:lnTo>
                        <a:pt x="19" y="7"/>
                      </a:lnTo>
                      <a:lnTo>
                        <a:pt x="0" y="35"/>
                      </a:lnTo>
                      <a:lnTo>
                        <a:pt x="0" y="57"/>
                      </a:lnTo>
                      <a:lnTo>
                        <a:pt x="1" y="57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59" name="Freeform 1114">
                  <a:extLst>
                    <a:ext uri="{FF2B5EF4-FFF2-40B4-BE49-F238E27FC236}">
                      <a16:creationId xmlns:a16="http://schemas.microsoft.com/office/drawing/2014/main" id="{4E304D4B-8AF8-9261-3808-340F0BFEA9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0" y="2047"/>
                  <a:ext cx="4" cy="2"/>
                </a:xfrm>
                <a:custGeom>
                  <a:avLst/>
                  <a:gdLst>
                    <a:gd name="T0" fmla="*/ 0 w 36"/>
                    <a:gd name="T1" fmla="*/ 0 h 22"/>
                    <a:gd name="T2" fmla="*/ 0 w 36"/>
                    <a:gd name="T3" fmla="*/ 0 h 22"/>
                    <a:gd name="T4" fmla="*/ 0 w 36"/>
                    <a:gd name="T5" fmla="*/ 0 h 22"/>
                    <a:gd name="T6" fmla="*/ 0 w 36"/>
                    <a:gd name="T7" fmla="*/ 0 h 22"/>
                    <a:gd name="T8" fmla="*/ 0 w 36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22"/>
                    <a:gd name="T17" fmla="*/ 36 w 3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22">
                      <a:moveTo>
                        <a:pt x="0" y="5"/>
                      </a:moveTo>
                      <a:lnTo>
                        <a:pt x="18" y="22"/>
                      </a:lnTo>
                      <a:lnTo>
                        <a:pt x="36" y="15"/>
                      </a:lnTo>
                      <a:lnTo>
                        <a:pt x="18" y="0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60" name="Freeform 1115">
                  <a:extLst>
                    <a:ext uri="{FF2B5EF4-FFF2-40B4-BE49-F238E27FC236}">
                      <a16:creationId xmlns:a16="http://schemas.microsoft.com/office/drawing/2014/main" id="{B2D03593-5292-DFAA-6DBC-8231F66285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1" y="2011"/>
                  <a:ext cx="43" cy="24"/>
                </a:xfrm>
                <a:custGeom>
                  <a:avLst/>
                  <a:gdLst>
                    <a:gd name="T0" fmla="*/ 0 w 390"/>
                    <a:gd name="T1" fmla="*/ 0 h 219"/>
                    <a:gd name="T2" fmla="*/ 0 w 390"/>
                    <a:gd name="T3" fmla="*/ 0 h 219"/>
                    <a:gd name="T4" fmla="*/ 0 w 390"/>
                    <a:gd name="T5" fmla="*/ 0 h 219"/>
                    <a:gd name="T6" fmla="*/ 0 w 390"/>
                    <a:gd name="T7" fmla="*/ 0 h 219"/>
                    <a:gd name="T8" fmla="*/ 0 w 390"/>
                    <a:gd name="T9" fmla="*/ 0 h 219"/>
                    <a:gd name="T10" fmla="*/ 0 w 390"/>
                    <a:gd name="T11" fmla="*/ 0 h 219"/>
                    <a:gd name="T12" fmla="*/ 0 w 390"/>
                    <a:gd name="T13" fmla="*/ 0 h 219"/>
                    <a:gd name="T14" fmla="*/ 0 w 390"/>
                    <a:gd name="T15" fmla="*/ 0 h 219"/>
                    <a:gd name="T16" fmla="*/ 0 w 390"/>
                    <a:gd name="T17" fmla="*/ 0 h 219"/>
                    <a:gd name="T18" fmla="*/ 0 w 390"/>
                    <a:gd name="T19" fmla="*/ 0 h 219"/>
                    <a:gd name="T20" fmla="*/ 0 w 390"/>
                    <a:gd name="T21" fmla="*/ 0 h 219"/>
                    <a:gd name="T22" fmla="*/ 0 w 390"/>
                    <a:gd name="T23" fmla="*/ 0 h 219"/>
                    <a:gd name="T24" fmla="*/ 0 w 390"/>
                    <a:gd name="T25" fmla="*/ 0 h 219"/>
                    <a:gd name="T26" fmla="*/ 0 w 390"/>
                    <a:gd name="T27" fmla="*/ 0 h 219"/>
                    <a:gd name="T28" fmla="*/ 0 w 390"/>
                    <a:gd name="T29" fmla="*/ 0 h 219"/>
                    <a:gd name="T30" fmla="*/ 0 w 390"/>
                    <a:gd name="T31" fmla="*/ 0 h 219"/>
                    <a:gd name="T32" fmla="*/ 0 w 390"/>
                    <a:gd name="T33" fmla="*/ 0 h 219"/>
                    <a:gd name="T34" fmla="*/ 0 w 390"/>
                    <a:gd name="T35" fmla="*/ 0 h 21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90"/>
                    <a:gd name="T55" fmla="*/ 0 h 219"/>
                    <a:gd name="T56" fmla="*/ 390 w 390"/>
                    <a:gd name="T57" fmla="*/ 219 h 21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90" h="219">
                      <a:moveTo>
                        <a:pt x="0" y="0"/>
                      </a:moveTo>
                      <a:lnTo>
                        <a:pt x="0" y="112"/>
                      </a:lnTo>
                      <a:lnTo>
                        <a:pt x="168" y="169"/>
                      </a:lnTo>
                      <a:lnTo>
                        <a:pt x="149" y="152"/>
                      </a:lnTo>
                      <a:lnTo>
                        <a:pt x="130" y="113"/>
                      </a:lnTo>
                      <a:lnTo>
                        <a:pt x="130" y="80"/>
                      </a:lnTo>
                      <a:lnTo>
                        <a:pt x="149" y="52"/>
                      </a:lnTo>
                      <a:lnTo>
                        <a:pt x="186" y="39"/>
                      </a:lnTo>
                      <a:lnTo>
                        <a:pt x="241" y="43"/>
                      </a:lnTo>
                      <a:lnTo>
                        <a:pt x="279" y="53"/>
                      </a:lnTo>
                      <a:lnTo>
                        <a:pt x="335" y="79"/>
                      </a:lnTo>
                      <a:lnTo>
                        <a:pt x="372" y="111"/>
                      </a:lnTo>
                      <a:lnTo>
                        <a:pt x="390" y="150"/>
                      </a:lnTo>
                      <a:lnTo>
                        <a:pt x="390" y="183"/>
                      </a:lnTo>
                      <a:lnTo>
                        <a:pt x="372" y="212"/>
                      </a:lnTo>
                      <a:lnTo>
                        <a:pt x="354" y="218"/>
                      </a:lnTo>
                      <a:lnTo>
                        <a:pt x="316" y="219"/>
                      </a:lnTo>
                      <a:lnTo>
                        <a:pt x="317" y="219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61" name="Freeform 1116">
                  <a:extLst>
                    <a:ext uri="{FF2B5EF4-FFF2-40B4-BE49-F238E27FC236}">
                      <a16:creationId xmlns:a16="http://schemas.microsoft.com/office/drawing/2014/main" id="{C8360EB7-2A55-7E29-3B15-DD3D9639A7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1" y="1986"/>
                  <a:ext cx="43" cy="11"/>
                </a:xfrm>
                <a:custGeom>
                  <a:avLst/>
                  <a:gdLst>
                    <a:gd name="T0" fmla="*/ 0 w 391"/>
                    <a:gd name="T1" fmla="*/ 0 h 106"/>
                    <a:gd name="T2" fmla="*/ 0 w 391"/>
                    <a:gd name="T3" fmla="*/ 0 h 106"/>
                    <a:gd name="T4" fmla="*/ 0 w 391"/>
                    <a:gd name="T5" fmla="*/ 0 h 106"/>
                    <a:gd name="T6" fmla="*/ 0 60000 65536"/>
                    <a:gd name="T7" fmla="*/ 0 60000 65536"/>
                    <a:gd name="T8" fmla="*/ 0 60000 65536"/>
                    <a:gd name="T9" fmla="*/ 0 w 391"/>
                    <a:gd name="T10" fmla="*/ 0 h 106"/>
                    <a:gd name="T11" fmla="*/ 391 w 391"/>
                    <a:gd name="T12" fmla="*/ 106 h 10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1" h="106">
                      <a:moveTo>
                        <a:pt x="0" y="0"/>
                      </a:moveTo>
                      <a:lnTo>
                        <a:pt x="390" y="106"/>
                      </a:lnTo>
                      <a:lnTo>
                        <a:pt x="391" y="10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62" name="Freeform 1117">
                  <a:extLst>
                    <a:ext uri="{FF2B5EF4-FFF2-40B4-BE49-F238E27FC236}">
                      <a16:creationId xmlns:a16="http://schemas.microsoft.com/office/drawing/2014/main" id="{0FEE5CBC-62EA-E55E-E22B-1072419F48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" y="1991"/>
                  <a:ext cx="29" cy="18"/>
                </a:xfrm>
                <a:custGeom>
                  <a:avLst/>
                  <a:gdLst>
                    <a:gd name="T0" fmla="*/ 0 w 260"/>
                    <a:gd name="T1" fmla="*/ 0 h 163"/>
                    <a:gd name="T2" fmla="*/ 0 w 260"/>
                    <a:gd name="T3" fmla="*/ 0 h 163"/>
                    <a:gd name="T4" fmla="*/ 0 w 260"/>
                    <a:gd name="T5" fmla="*/ 0 h 163"/>
                    <a:gd name="T6" fmla="*/ 0 w 260"/>
                    <a:gd name="T7" fmla="*/ 0 h 163"/>
                    <a:gd name="T8" fmla="*/ 0 w 260"/>
                    <a:gd name="T9" fmla="*/ 0 h 163"/>
                    <a:gd name="T10" fmla="*/ 0 w 260"/>
                    <a:gd name="T11" fmla="*/ 0 h 163"/>
                    <a:gd name="T12" fmla="*/ 0 w 260"/>
                    <a:gd name="T13" fmla="*/ 0 h 163"/>
                    <a:gd name="T14" fmla="*/ 0 w 260"/>
                    <a:gd name="T15" fmla="*/ 0 h 163"/>
                    <a:gd name="T16" fmla="*/ 0 w 260"/>
                    <a:gd name="T17" fmla="*/ 0 h 163"/>
                    <a:gd name="T18" fmla="*/ 0 w 260"/>
                    <a:gd name="T19" fmla="*/ 0 h 163"/>
                    <a:gd name="T20" fmla="*/ 0 w 260"/>
                    <a:gd name="T21" fmla="*/ 0 h 163"/>
                    <a:gd name="T22" fmla="*/ 0 w 260"/>
                    <a:gd name="T23" fmla="*/ 0 h 163"/>
                    <a:gd name="T24" fmla="*/ 0 w 260"/>
                    <a:gd name="T25" fmla="*/ 0 h 163"/>
                    <a:gd name="T26" fmla="*/ 0 w 260"/>
                    <a:gd name="T27" fmla="*/ 0 h 163"/>
                    <a:gd name="T28" fmla="*/ 0 w 260"/>
                    <a:gd name="T29" fmla="*/ 0 h 16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60"/>
                    <a:gd name="T46" fmla="*/ 0 h 163"/>
                    <a:gd name="T47" fmla="*/ 260 w 260"/>
                    <a:gd name="T48" fmla="*/ 163 h 16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60" h="163">
                      <a:moveTo>
                        <a:pt x="56" y="0"/>
                      </a:moveTo>
                      <a:lnTo>
                        <a:pt x="19" y="12"/>
                      </a:lnTo>
                      <a:lnTo>
                        <a:pt x="0" y="30"/>
                      </a:lnTo>
                      <a:lnTo>
                        <a:pt x="0" y="63"/>
                      </a:lnTo>
                      <a:lnTo>
                        <a:pt x="19" y="90"/>
                      </a:lnTo>
                      <a:lnTo>
                        <a:pt x="56" y="122"/>
                      </a:lnTo>
                      <a:lnTo>
                        <a:pt x="111" y="149"/>
                      </a:lnTo>
                      <a:lnTo>
                        <a:pt x="149" y="159"/>
                      </a:lnTo>
                      <a:lnTo>
                        <a:pt x="205" y="163"/>
                      </a:lnTo>
                      <a:lnTo>
                        <a:pt x="242" y="150"/>
                      </a:lnTo>
                      <a:lnTo>
                        <a:pt x="260" y="133"/>
                      </a:lnTo>
                      <a:lnTo>
                        <a:pt x="260" y="99"/>
                      </a:lnTo>
                      <a:lnTo>
                        <a:pt x="242" y="72"/>
                      </a:lnTo>
                      <a:lnTo>
                        <a:pt x="205" y="40"/>
                      </a:lnTo>
                      <a:lnTo>
                        <a:pt x="206" y="4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63" name="Freeform 1118">
                  <a:extLst>
                    <a:ext uri="{FF2B5EF4-FFF2-40B4-BE49-F238E27FC236}">
                      <a16:creationId xmlns:a16="http://schemas.microsoft.com/office/drawing/2014/main" id="{3FBAED66-6FB5-090A-E81A-AC55234E8C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" y="2064"/>
                  <a:ext cx="1" cy="101"/>
                </a:xfrm>
                <a:custGeom>
                  <a:avLst/>
                  <a:gdLst>
                    <a:gd name="T0" fmla="*/ 0 w 1"/>
                    <a:gd name="T1" fmla="*/ 0 h 912"/>
                    <a:gd name="T2" fmla="*/ 0 w 1"/>
                    <a:gd name="T3" fmla="*/ 0 h 912"/>
                    <a:gd name="T4" fmla="*/ 1 w 1"/>
                    <a:gd name="T5" fmla="*/ 0 h 91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912"/>
                    <a:gd name="T11" fmla="*/ 1 w 1"/>
                    <a:gd name="T12" fmla="*/ 912 h 9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912">
                      <a:moveTo>
                        <a:pt x="0" y="0"/>
                      </a:moveTo>
                      <a:lnTo>
                        <a:pt x="0" y="912"/>
                      </a:lnTo>
                      <a:lnTo>
                        <a:pt x="1" y="912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64" name="Freeform 1119">
                  <a:extLst>
                    <a:ext uri="{FF2B5EF4-FFF2-40B4-BE49-F238E27FC236}">
                      <a16:creationId xmlns:a16="http://schemas.microsoft.com/office/drawing/2014/main" id="{51188466-73B8-743C-1F7F-8642653DE6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2" y="2031"/>
                  <a:ext cx="11" cy="33"/>
                </a:xfrm>
                <a:custGeom>
                  <a:avLst/>
                  <a:gdLst>
                    <a:gd name="T0" fmla="*/ 0 w 97"/>
                    <a:gd name="T1" fmla="*/ 0 h 293"/>
                    <a:gd name="T2" fmla="*/ 0 w 97"/>
                    <a:gd name="T3" fmla="*/ 0 h 293"/>
                    <a:gd name="T4" fmla="*/ 0 w 97"/>
                    <a:gd name="T5" fmla="*/ 0 h 293"/>
                    <a:gd name="T6" fmla="*/ 0 w 97"/>
                    <a:gd name="T7" fmla="*/ 0 h 2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7"/>
                    <a:gd name="T13" fmla="*/ 0 h 293"/>
                    <a:gd name="T14" fmla="*/ 97 w 97"/>
                    <a:gd name="T15" fmla="*/ 293 h 2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7" h="293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48" y="2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65" name="Freeform 1120">
                  <a:extLst>
                    <a:ext uri="{FF2B5EF4-FFF2-40B4-BE49-F238E27FC236}">
                      <a16:creationId xmlns:a16="http://schemas.microsoft.com/office/drawing/2014/main" id="{C10A11FF-38CB-E5CE-F2E9-5EBF084703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2" y="2031"/>
                  <a:ext cx="11" cy="33"/>
                </a:xfrm>
                <a:custGeom>
                  <a:avLst/>
                  <a:gdLst>
                    <a:gd name="T0" fmla="*/ 0 w 97"/>
                    <a:gd name="T1" fmla="*/ 0 h 293"/>
                    <a:gd name="T2" fmla="*/ 0 w 97"/>
                    <a:gd name="T3" fmla="*/ 0 h 293"/>
                    <a:gd name="T4" fmla="*/ 0 w 97"/>
                    <a:gd name="T5" fmla="*/ 0 h 293"/>
                    <a:gd name="T6" fmla="*/ 0 w 97"/>
                    <a:gd name="T7" fmla="*/ 0 h 2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7"/>
                    <a:gd name="T13" fmla="*/ 0 h 293"/>
                    <a:gd name="T14" fmla="*/ 97 w 97"/>
                    <a:gd name="T15" fmla="*/ 293 h 2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7" h="293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48" y="29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66" name="Freeform 1121">
                  <a:extLst>
                    <a:ext uri="{FF2B5EF4-FFF2-40B4-BE49-F238E27FC236}">
                      <a16:creationId xmlns:a16="http://schemas.microsoft.com/office/drawing/2014/main" id="{0065A357-27B7-BC0D-403A-1A2ED7BBFC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2" y="2165"/>
                  <a:ext cx="11" cy="32"/>
                </a:xfrm>
                <a:custGeom>
                  <a:avLst/>
                  <a:gdLst>
                    <a:gd name="T0" fmla="*/ 0 w 97"/>
                    <a:gd name="T1" fmla="*/ 0 h 293"/>
                    <a:gd name="T2" fmla="*/ 0 w 97"/>
                    <a:gd name="T3" fmla="*/ 0 h 293"/>
                    <a:gd name="T4" fmla="*/ 0 w 97"/>
                    <a:gd name="T5" fmla="*/ 0 h 293"/>
                    <a:gd name="T6" fmla="*/ 0 w 97"/>
                    <a:gd name="T7" fmla="*/ 0 h 2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7"/>
                    <a:gd name="T13" fmla="*/ 0 h 293"/>
                    <a:gd name="T14" fmla="*/ 97 w 97"/>
                    <a:gd name="T15" fmla="*/ 293 h 2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7" h="293">
                      <a:moveTo>
                        <a:pt x="0" y="293"/>
                      </a:moveTo>
                      <a:lnTo>
                        <a:pt x="97" y="293"/>
                      </a:lnTo>
                      <a:lnTo>
                        <a:pt x="48" y="0"/>
                      </a:lnTo>
                      <a:lnTo>
                        <a:pt x="0" y="29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67" name="Freeform 1122">
                  <a:extLst>
                    <a:ext uri="{FF2B5EF4-FFF2-40B4-BE49-F238E27FC236}">
                      <a16:creationId xmlns:a16="http://schemas.microsoft.com/office/drawing/2014/main" id="{F8E1B47B-9802-5373-6392-8640A951D1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2" y="2165"/>
                  <a:ext cx="11" cy="32"/>
                </a:xfrm>
                <a:custGeom>
                  <a:avLst/>
                  <a:gdLst>
                    <a:gd name="T0" fmla="*/ 0 w 97"/>
                    <a:gd name="T1" fmla="*/ 0 h 293"/>
                    <a:gd name="T2" fmla="*/ 0 w 97"/>
                    <a:gd name="T3" fmla="*/ 0 h 293"/>
                    <a:gd name="T4" fmla="*/ 0 w 97"/>
                    <a:gd name="T5" fmla="*/ 0 h 293"/>
                    <a:gd name="T6" fmla="*/ 0 w 97"/>
                    <a:gd name="T7" fmla="*/ 0 h 2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7"/>
                    <a:gd name="T13" fmla="*/ 0 h 293"/>
                    <a:gd name="T14" fmla="*/ 97 w 97"/>
                    <a:gd name="T15" fmla="*/ 293 h 2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7" h="293">
                      <a:moveTo>
                        <a:pt x="0" y="293"/>
                      </a:moveTo>
                      <a:lnTo>
                        <a:pt x="97" y="293"/>
                      </a:lnTo>
                      <a:lnTo>
                        <a:pt x="48" y="0"/>
                      </a:lnTo>
                      <a:lnTo>
                        <a:pt x="0" y="29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68" name="Freeform 1123">
                  <a:extLst>
                    <a:ext uri="{FF2B5EF4-FFF2-40B4-BE49-F238E27FC236}">
                      <a16:creationId xmlns:a16="http://schemas.microsoft.com/office/drawing/2014/main" id="{D87BF6FC-6C5C-8191-D1AA-6CE71A7D30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0" y="2165"/>
                  <a:ext cx="360" cy="1"/>
                </a:xfrm>
                <a:custGeom>
                  <a:avLst/>
                  <a:gdLst>
                    <a:gd name="T0" fmla="*/ 0 w 3239"/>
                    <a:gd name="T1" fmla="*/ 0 h 1"/>
                    <a:gd name="T2" fmla="*/ 0 w 3239"/>
                    <a:gd name="T3" fmla="*/ 0 h 1"/>
                    <a:gd name="T4" fmla="*/ 0 w 3239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239"/>
                    <a:gd name="T10" fmla="*/ 0 h 1"/>
                    <a:gd name="T11" fmla="*/ 3239 w 3239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39" h="1">
                      <a:moveTo>
                        <a:pt x="3239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69" name="Freeform 1124">
                  <a:extLst>
                    <a:ext uri="{FF2B5EF4-FFF2-40B4-BE49-F238E27FC236}">
                      <a16:creationId xmlns:a16="http://schemas.microsoft.com/office/drawing/2014/main" id="{CD8CE97F-D019-FA97-1EB5-5E70BB51ED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0" y="2281"/>
                  <a:ext cx="377" cy="1"/>
                </a:xfrm>
                <a:custGeom>
                  <a:avLst/>
                  <a:gdLst>
                    <a:gd name="T0" fmla="*/ 0 w 3386"/>
                    <a:gd name="T1" fmla="*/ 0 h 1"/>
                    <a:gd name="T2" fmla="*/ 0 w 3386"/>
                    <a:gd name="T3" fmla="*/ 0 h 1"/>
                    <a:gd name="T4" fmla="*/ 0 w 3386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386"/>
                    <a:gd name="T10" fmla="*/ 0 h 1"/>
                    <a:gd name="T11" fmla="*/ 3386 w 3386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86" h="1">
                      <a:moveTo>
                        <a:pt x="3386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70" name="Freeform 1125">
                  <a:extLst>
                    <a:ext uri="{FF2B5EF4-FFF2-40B4-BE49-F238E27FC236}">
                      <a16:creationId xmlns:a16="http://schemas.microsoft.com/office/drawing/2014/main" id="{8C4C3F09-013A-B89E-9393-948580153E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" y="2197"/>
                  <a:ext cx="1" cy="51"/>
                </a:xfrm>
                <a:custGeom>
                  <a:avLst/>
                  <a:gdLst>
                    <a:gd name="T0" fmla="*/ 0 w 1"/>
                    <a:gd name="T1" fmla="*/ 0 h 458"/>
                    <a:gd name="T2" fmla="*/ 0 w 1"/>
                    <a:gd name="T3" fmla="*/ 0 h 458"/>
                    <a:gd name="T4" fmla="*/ 1 w 1"/>
                    <a:gd name="T5" fmla="*/ 0 h 45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58"/>
                    <a:gd name="T11" fmla="*/ 1 w 1"/>
                    <a:gd name="T12" fmla="*/ 458 h 4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58">
                      <a:moveTo>
                        <a:pt x="0" y="0"/>
                      </a:moveTo>
                      <a:lnTo>
                        <a:pt x="0" y="458"/>
                      </a:lnTo>
                      <a:lnTo>
                        <a:pt x="1" y="458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71" name="Freeform 1126">
                  <a:extLst>
                    <a:ext uri="{FF2B5EF4-FFF2-40B4-BE49-F238E27FC236}">
                      <a16:creationId xmlns:a16="http://schemas.microsoft.com/office/drawing/2014/main" id="{DCCE7B3C-DBBF-FA82-262A-8D37C350BD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6" y="2073"/>
                  <a:ext cx="72" cy="150"/>
                </a:xfrm>
                <a:custGeom>
                  <a:avLst/>
                  <a:gdLst>
                    <a:gd name="T0" fmla="*/ 0 w 645"/>
                    <a:gd name="T1" fmla="*/ 0 h 1352"/>
                    <a:gd name="T2" fmla="*/ 0 w 645"/>
                    <a:gd name="T3" fmla="*/ 0 h 1352"/>
                    <a:gd name="T4" fmla="*/ 0 w 645"/>
                    <a:gd name="T5" fmla="*/ 0 h 1352"/>
                    <a:gd name="T6" fmla="*/ 0 w 645"/>
                    <a:gd name="T7" fmla="*/ 0 h 13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45"/>
                    <a:gd name="T13" fmla="*/ 0 h 1352"/>
                    <a:gd name="T14" fmla="*/ 645 w 645"/>
                    <a:gd name="T15" fmla="*/ 1352 h 13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45" h="1352">
                      <a:moveTo>
                        <a:pt x="645" y="1352"/>
                      </a:moveTo>
                      <a:lnTo>
                        <a:pt x="0" y="1158"/>
                      </a:ln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72" name="Freeform 1127">
                  <a:extLst>
                    <a:ext uri="{FF2B5EF4-FFF2-40B4-BE49-F238E27FC236}">
                      <a16:creationId xmlns:a16="http://schemas.microsoft.com/office/drawing/2014/main" id="{370FA5ED-D2FA-FEE1-5954-44E6F2C0C7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1" y="2157"/>
                  <a:ext cx="43" cy="23"/>
                </a:xfrm>
                <a:custGeom>
                  <a:avLst/>
                  <a:gdLst>
                    <a:gd name="T0" fmla="*/ 0 w 390"/>
                    <a:gd name="T1" fmla="*/ 0 h 200"/>
                    <a:gd name="T2" fmla="*/ 0 w 390"/>
                    <a:gd name="T3" fmla="*/ 0 h 200"/>
                    <a:gd name="T4" fmla="*/ 0 w 390"/>
                    <a:gd name="T5" fmla="*/ 0 h 200"/>
                    <a:gd name="T6" fmla="*/ 0 w 390"/>
                    <a:gd name="T7" fmla="*/ 0 h 200"/>
                    <a:gd name="T8" fmla="*/ 0 w 390"/>
                    <a:gd name="T9" fmla="*/ 0 h 200"/>
                    <a:gd name="T10" fmla="*/ 0 w 390"/>
                    <a:gd name="T11" fmla="*/ 0 h 200"/>
                    <a:gd name="T12" fmla="*/ 0 w 390"/>
                    <a:gd name="T13" fmla="*/ 0 h 200"/>
                    <a:gd name="T14" fmla="*/ 0 w 390"/>
                    <a:gd name="T15" fmla="*/ 0 h 200"/>
                    <a:gd name="T16" fmla="*/ 0 w 390"/>
                    <a:gd name="T17" fmla="*/ 0 h 200"/>
                    <a:gd name="T18" fmla="*/ 0 w 390"/>
                    <a:gd name="T19" fmla="*/ 0 h 200"/>
                    <a:gd name="T20" fmla="*/ 0 w 390"/>
                    <a:gd name="T21" fmla="*/ 0 h 200"/>
                    <a:gd name="T22" fmla="*/ 0 w 390"/>
                    <a:gd name="T23" fmla="*/ 0 h 200"/>
                    <a:gd name="T24" fmla="*/ 0 w 390"/>
                    <a:gd name="T25" fmla="*/ 0 h 200"/>
                    <a:gd name="T26" fmla="*/ 0 w 390"/>
                    <a:gd name="T27" fmla="*/ 0 h 200"/>
                    <a:gd name="T28" fmla="*/ 0 w 390"/>
                    <a:gd name="T29" fmla="*/ 0 h 200"/>
                    <a:gd name="T30" fmla="*/ 0 w 390"/>
                    <a:gd name="T31" fmla="*/ 0 h 200"/>
                    <a:gd name="T32" fmla="*/ 0 w 390"/>
                    <a:gd name="T33" fmla="*/ 0 h 200"/>
                    <a:gd name="T34" fmla="*/ 0 w 390"/>
                    <a:gd name="T35" fmla="*/ 0 h 20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90"/>
                    <a:gd name="T55" fmla="*/ 0 h 200"/>
                    <a:gd name="T56" fmla="*/ 390 w 390"/>
                    <a:gd name="T57" fmla="*/ 200 h 20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90" h="200">
                      <a:moveTo>
                        <a:pt x="0" y="59"/>
                      </a:moveTo>
                      <a:lnTo>
                        <a:pt x="19" y="97"/>
                      </a:lnTo>
                      <a:lnTo>
                        <a:pt x="74" y="135"/>
                      </a:lnTo>
                      <a:lnTo>
                        <a:pt x="168" y="171"/>
                      </a:lnTo>
                      <a:lnTo>
                        <a:pt x="223" y="186"/>
                      </a:lnTo>
                      <a:lnTo>
                        <a:pt x="316" y="200"/>
                      </a:lnTo>
                      <a:lnTo>
                        <a:pt x="372" y="192"/>
                      </a:lnTo>
                      <a:lnTo>
                        <a:pt x="390" y="164"/>
                      </a:lnTo>
                      <a:lnTo>
                        <a:pt x="390" y="141"/>
                      </a:lnTo>
                      <a:lnTo>
                        <a:pt x="372" y="103"/>
                      </a:lnTo>
                      <a:lnTo>
                        <a:pt x="316" y="65"/>
                      </a:lnTo>
                      <a:lnTo>
                        <a:pt x="223" y="29"/>
                      </a:lnTo>
                      <a:lnTo>
                        <a:pt x="168" y="15"/>
                      </a:lnTo>
                      <a:lnTo>
                        <a:pt x="74" y="0"/>
                      </a:lnTo>
                      <a:lnTo>
                        <a:pt x="19" y="8"/>
                      </a:lnTo>
                      <a:lnTo>
                        <a:pt x="0" y="37"/>
                      </a:lnTo>
                      <a:lnTo>
                        <a:pt x="0" y="59"/>
                      </a:lnTo>
                      <a:lnTo>
                        <a:pt x="1" y="59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73" name="Freeform 1128">
                  <a:extLst>
                    <a:ext uri="{FF2B5EF4-FFF2-40B4-BE49-F238E27FC236}">
                      <a16:creationId xmlns:a16="http://schemas.microsoft.com/office/drawing/2014/main" id="{0E5C77F2-3B80-23DD-B022-941CD9B62B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0" y="2155"/>
                  <a:ext cx="4" cy="3"/>
                </a:xfrm>
                <a:custGeom>
                  <a:avLst/>
                  <a:gdLst>
                    <a:gd name="T0" fmla="*/ 0 w 36"/>
                    <a:gd name="T1" fmla="*/ 0 h 24"/>
                    <a:gd name="T2" fmla="*/ 0 w 36"/>
                    <a:gd name="T3" fmla="*/ 0 h 24"/>
                    <a:gd name="T4" fmla="*/ 0 w 36"/>
                    <a:gd name="T5" fmla="*/ 0 h 24"/>
                    <a:gd name="T6" fmla="*/ 0 w 36"/>
                    <a:gd name="T7" fmla="*/ 0 h 24"/>
                    <a:gd name="T8" fmla="*/ 0 w 36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24"/>
                    <a:gd name="T17" fmla="*/ 36 w 36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24">
                      <a:moveTo>
                        <a:pt x="0" y="7"/>
                      </a:moveTo>
                      <a:lnTo>
                        <a:pt x="18" y="24"/>
                      </a:lnTo>
                      <a:lnTo>
                        <a:pt x="36" y="17"/>
                      </a:lnTo>
                      <a:lnTo>
                        <a:pt x="18" y="0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74" name="Freeform 1129">
                  <a:extLst>
                    <a:ext uri="{FF2B5EF4-FFF2-40B4-BE49-F238E27FC236}">
                      <a16:creationId xmlns:a16="http://schemas.microsoft.com/office/drawing/2014/main" id="{85FBF90C-6189-D20F-9082-C83731BE3C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1" y="2119"/>
                  <a:ext cx="43" cy="25"/>
                </a:xfrm>
                <a:custGeom>
                  <a:avLst/>
                  <a:gdLst>
                    <a:gd name="T0" fmla="*/ 0 w 390"/>
                    <a:gd name="T1" fmla="*/ 0 h 219"/>
                    <a:gd name="T2" fmla="*/ 0 w 390"/>
                    <a:gd name="T3" fmla="*/ 0 h 219"/>
                    <a:gd name="T4" fmla="*/ 0 w 390"/>
                    <a:gd name="T5" fmla="*/ 0 h 219"/>
                    <a:gd name="T6" fmla="*/ 0 w 390"/>
                    <a:gd name="T7" fmla="*/ 0 h 219"/>
                    <a:gd name="T8" fmla="*/ 0 w 390"/>
                    <a:gd name="T9" fmla="*/ 0 h 219"/>
                    <a:gd name="T10" fmla="*/ 0 w 390"/>
                    <a:gd name="T11" fmla="*/ 0 h 219"/>
                    <a:gd name="T12" fmla="*/ 0 w 390"/>
                    <a:gd name="T13" fmla="*/ 0 h 219"/>
                    <a:gd name="T14" fmla="*/ 0 w 390"/>
                    <a:gd name="T15" fmla="*/ 0 h 219"/>
                    <a:gd name="T16" fmla="*/ 0 w 390"/>
                    <a:gd name="T17" fmla="*/ 0 h 219"/>
                    <a:gd name="T18" fmla="*/ 0 w 390"/>
                    <a:gd name="T19" fmla="*/ 0 h 219"/>
                    <a:gd name="T20" fmla="*/ 0 w 390"/>
                    <a:gd name="T21" fmla="*/ 0 h 219"/>
                    <a:gd name="T22" fmla="*/ 0 w 390"/>
                    <a:gd name="T23" fmla="*/ 0 h 219"/>
                    <a:gd name="T24" fmla="*/ 0 w 390"/>
                    <a:gd name="T25" fmla="*/ 0 h 219"/>
                    <a:gd name="T26" fmla="*/ 0 w 390"/>
                    <a:gd name="T27" fmla="*/ 0 h 219"/>
                    <a:gd name="T28" fmla="*/ 0 w 390"/>
                    <a:gd name="T29" fmla="*/ 0 h 219"/>
                    <a:gd name="T30" fmla="*/ 0 w 390"/>
                    <a:gd name="T31" fmla="*/ 0 h 219"/>
                    <a:gd name="T32" fmla="*/ 0 w 390"/>
                    <a:gd name="T33" fmla="*/ 0 h 219"/>
                    <a:gd name="T34" fmla="*/ 0 w 390"/>
                    <a:gd name="T35" fmla="*/ 0 h 21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90"/>
                    <a:gd name="T55" fmla="*/ 0 h 219"/>
                    <a:gd name="T56" fmla="*/ 390 w 390"/>
                    <a:gd name="T57" fmla="*/ 219 h 21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90" h="219">
                      <a:moveTo>
                        <a:pt x="0" y="0"/>
                      </a:moveTo>
                      <a:lnTo>
                        <a:pt x="0" y="111"/>
                      </a:lnTo>
                      <a:lnTo>
                        <a:pt x="168" y="167"/>
                      </a:lnTo>
                      <a:lnTo>
                        <a:pt x="149" y="152"/>
                      </a:lnTo>
                      <a:lnTo>
                        <a:pt x="130" y="113"/>
                      </a:lnTo>
                      <a:lnTo>
                        <a:pt x="130" y="79"/>
                      </a:lnTo>
                      <a:lnTo>
                        <a:pt x="149" y="50"/>
                      </a:lnTo>
                      <a:lnTo>
                        <a:pt x="186" y="38"/>
                      </a:lnTo>
                      <a:lnTo>
                        <a:pt x="241" y="41"/>
                      </a:lnTo>
                      <a:lnTo>
                        <a:pt x="279" y="52"/>
                      </a:lnTo>
                      <a:lnTo>
                        <a:pt x="335" y="78"/>
                      </a:lnTo>
                      <a:lnTo>
                        <a:pt x="372" y="111"/>
                      </a:lnTo>
                      <a:lnTo>
                        <a:pt x="390" y="149"/>
                      </a:lnTo>
                      <a:lnTo>
                        <a:pt x="390" y="183"/>
                      </a:lnTo>
                      <a:lnTo>
                        <a:pt x="372" y="211"/>
                      </a:lnTo>
                      <a:lnTo>
                        <a:pt x="354" y="218"/>
                      </a:lnTo>
                      <a:lnTo>
                        <a:pt x="316" y="219"/>
                      </a:lnTo>
                      <a:lnTo>
                        <a:pt x="317" y="219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75" name="Freeform 1130">
                  <a:extLst>
                    <a:ext uri="{FF2B5EF4-FFF2-40B4-BE49-F238E27FC236}">
                      <a16:creationId xmlns:a16="http://schemas.microsoft.com/office/drawing/2014/main" id="{A1AB4CA8-A5F1-F630-C64B-8C50F666D3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1" y="2094"/>
                  <a:ext cx="43" cy="12"/>
                </a:xfrm>
                <a:custGeom>
                  <a:avLst/>
                  <a:gdLst>
                    <a:gd name="T0" fmla="*/ 0 w 391"/>
                    <a:gd name="T1" fmla="*/ 0 h 105"/>
                    <a:gd name="T2" fmla="*/ 0 w 391"/>
                    <a:gd name="T3" fmla="*/ 0 h 105"/>
                    <a:gd name="T4" fmla="*/ 0 w 391"/>
                    <a:gd name="T5" fmla="*/ 0 h 105"/>
                    <a:gd name="T6" fmla="*/ 0 60000 65536"/>
                    <a:gd name="T7" fmla="*/ 0 60000 65536"/>
                    <a:gd name="T8" fmla="*/ 0 60000 65536"/>
                    <a:gd name="T9" fmla="*/ 0 w 391"/>
                    <a:gd name="T10" fmla="*/ 0 h 105"/>
                    <a:gd name="T11" fmla="*/ 391 w 391"/>
                    <a:gd name="T12" fmla="*/ 105 h 10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1" h="105">
                      <a:moveTo>
                        <a:pt x="0" y="0"/>
                      </a:moveTo>
                      <a:lnTo>
                        <a:pt x="390" y="105"/>
                      </a:lnTo>
                      <a:lnTo>
                        <a:pt x="391" y="105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76" name="Freeform 1131">
                  <a:extLst>
                    <a:ext uri="{FF2B5EF4-FFF2-40B4-BE49-F238E27FC236}">
                      <a16:creationId xmlns:a16="http://schemas.microsoft.com/office/drawing/2014/main" id="{612BFEB8-D487-99CE-9892-91A9323FA1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" y="2100"/>
                  <a:ext cx="29" cy="18"/>
                </a:xfrm>
                <a:custGeom>
                  <a:avLst/>
                  <a:gdLst>
                    <a:gd name="T0" fmla="*/ 0 w 260"/>
                    <a:gd name="T1" fmla="*/ 0 h 164"/>
                    <a:gd name="T2" fmla="*/ 0 w 260"/>
                    <a:gd name="T3" fmla="*/ 0 h 164"/>
                    <a:gd name="T4" fmla="*/ 0 w 260"/>
                    <a:gd name="T5" fmla="*/ 0 h 164"/>
                    <a:gd name="T6" fmla="*/ 0 w 260"/>
                    <a:gd name="T7" fmla="*/ 0 h 164"/>
                    <a:gd name="T8" fmla="*/ 0 w 260"/>
                    <a:gd name="T9" fmla="*/ 0 h 164"/>
                    <a:gd name="T10" fmla="*/ 0 w 260"/>
                    <a:gd name="T11" fmla="*/ 0 h 164"/>
                    <a:gd name="T12" fmla="*/ 0 w 260"/>
                    <a:gd name="T13" fmla="*/ 0 h 164"/>
                    <a:gd name="T14" fmla="*/ 0 w 260"/>
                    <a:gd name="T15" fmla="*/ 0 h 164"/>
                    <a:gd name="T16" fmla="*/ 0 w 260"/>
                    <a:gd name="T17" fmla="*/ 0 h 164"/>
                    <a:gd name="T18" fmla="*/ 0 w 260"/>
                    <a:gd name="T19" fmla="*/ 0 h 164"/>
                    <a:gd name="T20" fmla="*/ 0 w 260"/>
                    <a:gd name="T21" fmla="*/ 0 h 164"/>
                    <a:gd name="T22" fmla="*/ 0 w 260"/>
                    <a:gd name="T23" fmla="*/ 0 h 164"/>
                    <a:gd name="T24" fmla="*/ 0 w 260"/>
                    <a:gd name="T25" fmla="*/ 0 h 164"/>
                    <a:gd name="T26" fmla="*/ 0 w 260"/>
                    <a:gd name="T27" fmla="*/ 0 h 164"/>
                    <a:gd name="T28" fmla="*/ 0 w 260"/>
                    <a:gd name="T29" fmla="*/ 0 h 16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60"/>
                    <a:gd name="T46" fmla="*/ 0 h 164"/>
                    <a:gd name="T47" fmla="*/ 260 w 260"/>
                    <a:gd name="T48" fmla="*/ 164 h 16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60" h="164">
                      <a:moveTo>
                        <a:pt x="56" y="0"/>
                      </a:moveTo>
                      <a:lnTo>
                        <a:pt x="19" y="14"/>
                      </a:lnTo>
                      <a:lnTo>
                        <a:pt x="0" y="30"/>
                      </a:lnTo>
                      <a:lnTo>
                        <a:pt x="0" y="64"/>
                      </a:lnTo>
                      <a:lnTo>
                        <a:pt x="19" y="92"/>
                      </a:lnTo>
                      <a:lnTo>
                        <a:pt x="56" y="124"/>
                      </a:lnTo>
                      <a:lnTo>
                        <a:pt x="111" y="150"/>
                      </a:lnTo>
                      <a:lnTo>
                        <a:pt x="149" y="160"/>
                      </a:lnTo>
                      <a:lnTo>
                        <a:pt x="205" y="164"/>
                      </a:lnTo>
                      <a:lnTo>
                        <a:pt x="242" y="151"/>
                      </a:lnTo>
                      <a:lnTo>
                        <a:pt x="260" y="134"/>
                      </a:lnTo>
                      <a:lnTo>
                        <a:pt x="260" y="101"/>
                      </a:lnTo>
                      <a:lnTo>
                        <a:pt x="242" y="73"/>
                      </a:lnTo>
                      <a:lnTo>
                        <a:pt x="205" y="41"/>
                      </a:lnTo>
                      <a:lnTo>
                        <a:pt x="206" y="41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77" name="Freeform 1132">
                  <a:extLst>
                    <a:ext uri="{FF2B5EF4-FFF2-40B4-BE49-F238E27FC236}">
                      <a16:creationId xmlns:a16="http://schemas.microsoft.com/office/drawing/2014/main" id="{CB78D954-06F4-AFEC-3725-70C747D224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2" y="2165"/>
                  <a:ext cx="11" cy="32"/>
                </a:xfrm>
                <a:custGeom>
                  <a:avLst/>
                  <a:gdLst>
                    <a:gd name="T0" fmla="*/ 0 w 97"/>
                    <a:gd name="T1" fmla="*/ 0 h 293"/>
                    <a:gd name="T2" fmla="*/ 0 w 97"/>
                    <a:gd name="T3" fmla="*/ 0 h 293"/>
                    <a:gd name="T4" fmla="*/ 0 w 97"/>
                    <a:gd name="T5" fmla="*/ 0 h 293"/>
                    <a:gd name="T6" fmla="*/ 0 w 97"/>
                    <a:gd name="T7" fmla="*/ 0 h 2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7"/>
                    <a:gd name="T13" fmla="*/ 0 h 293"/>
                    <a:gd name="T14" fmla="*/ 97 w 97"/>
                    <a:gd name="T15" fmla="*/ 293 h 2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7" h="293">
                      <a:moveTo>
                        <a:pt x="0" y="293"/>
                      </a:moveTo>
                      <a:lnTo>
                        <a:pt x="97" y="293"/>
                      </a:lnTo>
                      <a:lnTo>
                        <a:pt x="48" y="0"/>
                      </a:lnTo>
                      <a:lnTo>
                        <a:pt x="0" y="29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78" name="Freeform 1133">
                  <a:extLst>
                    <a:ext uri="{FF2B5EF4-FFF2-40B4-BE49-F238E27FC236}">
                      <a16:creationId xmlns:a16="http://schemas.microsoft.com/office/drawing/2014/main" id="{51DEBC1E-F0F6-DC36-B280-D8F10A13AB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2" y="2165"/>
                  <a:ext cx="11" cy="32"/>
                </a:xfrm>
                <a:custGeom>
                  <a:avLst/>
                  <a:gdLst>
                    <a:gd name="T0" fmla="*/ 0 w 97"/>
                    <a:gd name="T1" fmla="*/ 0 h 293"/>
                    <a:gd name="T2" fmla="*/ 0 w 97"/>
                    <a:gd name="T3" fmla="*/ 0 h 293"/>
                    <a:gd name="T4" fmla="*/ 0 w 97"/>
                    <a:gd name="T5" fmla="*/ 0 h 293"/>
                    <a:gd name="T6" fmla="*/ 0 w 97"/>
                    <a:gd name="T7" fmla="*/ 0 h 2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7"/>
                    <a:gd name="T13" fmla="*/ 0 h 293"/>
                    <a:gd name="T14" fmla="*/ 97 w 97"/>
                    <a:gd name="T15" fmla="*/ 293 h 2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7" h="293">
                      <a:moveTo>
                        <a:pt x="0" y="293"/>
                      </a:moveTo>
                      <a:lnTo>
                        <a:pt x="97" y="293"/>
                      </a:lnTo>
                      <a:lnTo>
                        <a:pt x="48" y="0"/>
                      </a:lnTo>
                      <a:lnTo>
                        <a:pt x="0" y="29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79" name="Freeform 1134">
                  <a:extLst>
                    <a:ext uri="{FF2B5EF4-FFF2-40B4-BE49-F238E27FC236}">
                      <a16:creationId xmlns:a16="http://schemas.microsoft.com/office/drawing/2014/main" id="{85F7F9DF-0BFB-40FB-0E04-1C2009606A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2" y="2248"/>
                  <a:ext cx="11" cy="33"/>
                </a:xfrm>
                <a:custGeom>
                  <a:avLst/>
                  <a:gdLst>
                    <a:gd name="T0" fmla="*/ 0 w 97"/>
                    <a:gd name="T1" fmla="*/ 0 h 293"/>
                    <a:gd name="T2" fmla="*/ 0 w 97"/>
                    <a:gd name="T3" fmla="*/ 0 h 293"/>
                    <a:gd name="T4" fmla="*/ 0 w 97"/>
                    <a:gd name="T5" fmla="*/ 0 h 293"/>
                    <a:gd name="T6" fmla="*/ 0 w 97"/>
                    <a:gd name="T7" fmla="*/ 0 h 2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7"/>
                    <a:gd name="T13" fmla="*/ 0 h 293"/>
                    <a:gd name="T14" fmla="*/ 97 w 97"/>
                    <a:gd name="T15" fmla="*/ 293 h 2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7" h="293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48" y="2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80" name="Freeform 1135">
                  <a:extLst>
                    <a:ext uri="{FF2B5EF4-FFF2-40B4-BE49-F238E27FC236}">
                      <a16:creationId xmlns:a16="http://schemas.microsoft.com/office/drawing/2014/main" id="{DB987B5E-F164-A3CD-1A99-EEA5A19C76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2" y="2248"/>
                  <a:ext cx="11" cy="33"/>
                </a:xfrm>
                <a:custGeom>
                  <a:avLst/>
                  <a:gdLst>
                    <a:gd name="T0" fmla="*/ 0 w 97"/>
                    <a:gd name="T1" fmla="*/ 0 h 293"/>
                    <a:gd name="T2" fmla="*/ 0 w 97"/>
                    <a:gd name="T3" fmla="*/ 0 h 293"/>
                    <a:gd name="T4" fmla="*/ 0 w 97"/>
                    <a:gd name="T5" fmla="*/ 0 h 293"/>
                    <a:gd name="T6" fmla="*/ 0 w 97"/>
                    <a:gd name="T7" fmla="*/ 0 h 2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7"/>
                    <a:gd name="T13" fmla="*/ 0 h 293"/>
                    <a:gd name="T14" fmla="*/ 97 w 97"/>
                    <a:gd name="T15" fmla="*/ 293 h 2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7" h="293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48" y="29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81" name="Freeform 1136">
                  <a:extLst>
                    <a:ext uri="{FF2B5EF4-FFF2-40B4-BE49-F238E27FC236}">
                      <a16:creationId xmlns:a16="http://schemas.microsoft.com/office/drawing/2014/main" id="{9BC7AD01-2C8C-0AD9-0AEF-D58D21F52C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0" y="1097"/>
                  <a:ext cx="1" cy="108"/>
                </a:xfrm>
                <a:custGeom>
                  <a:avLst/>
                  <a:gdLst>
                    <a:gd name="T0" fmla="*/ 0 w 2"/>
                    <a:gd name="T1" fmla="*/ 0 h 968"/>
                    <a:gd name="T2" fmla="*/ 0 w 2"/>
                    <a:gd name="T3" fmla="*/ 0 h 968"/>
                    <a:gd name="T4" fmla="*/ 1 w 2"/>
                    <a:gd name="T5" fmla="*/ 0 h 968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968"/>
                    <a:gd name="T11" fmla="*/ 2 w 2"/>
                    <a:gd name="T12" fmla="*/ 968 h 9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968">
                      <a:moveTo>
                        <a:pt x="0" y="968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82" name="Freeform 1137">
                  <a:extLst>
                    <a:ext uri="{FF2B5EF4-FFF2-40B4-BE49-F238E27FC236}">
                      <a16:creationId xmlns:a16="http://schemas.microsoft.com/office/drawing/2014/main" id="{C0E0A3CD-1090-08B8-39D1-835A68D3DA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8" y="1097"/>
                  <a:ext cx="1" cy="108"/>
                </a:xfrm>
                <a:custGeom>
                  <a:avLst/>
                  <a:gdLst>
                    <a:gd name="T0" fmla="*/ 0 w 1"/>
                    <a:gd name="T1" fmla="*/ 0 h 968"/>
                    <a:gd name="T2" fmla="*/ 0 w 1"/>
                    <a:gd name="T3" fmla="*/ 0 h 968"/>
                    <a:gd name="T4" fmla="*/ 1 w 1"/>
                    <a:gd name="T5" fmla="*/ 0 h 96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968"/>
                    <a:gd name="T11" fmla="*/ 1 w 1"/>
                    <a:gd name="T12" fmla="*/ 968 h 9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968">
                      <a:moveTo>
                        <a:pt x="0" y="968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83" name="Freeform 1138">
                  <a:extLst>
                    <a:ext uri="{FF2B5EF4-FFF2-40B4-BE49-F238E27FC236}">
                      <a16:creationId xmlns:a16="http://schemas.microsoft.com/office/drawing/2014/main" id="{D02C773A-1AEC-6D53-267E-4480AAD39E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3" y="1115"/>
                  <a:ext cx="152" cy="1"/>
                </a:xfrm>
                <a:custGeom>
                  <a:avLst/>
                  <a:gdLst>
                    <a:gd name="T0" fmla="*/ 0 w 1370"/>
                    <a:gd name="T1" fmla="*/ 0 h 1"/>
                    <a:gd name="T2" fmla="*/ 0 w 1370"/>
                    <a:gd name="T3" fmla="*/ 0 h 1"/>
                    <a:gd name="T4" fmla="*/ 0 w 137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370"/>
                    <a:gd name="T10" fmla="*/ 0 h 1"/>
                    <a:gd name="T11" fmla="*/ 1370 w 137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70" h="1">
                      <a:moveTo>
                        <a:pt x="0" y="0"/>
                      </a:moveTo>
                      <a:lnTo>
                        <a:pt x="1369" y="0"/>
                      </a:lnTo>
                      <a:lnTo>
                        <a:pt x="1370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84" name="Freeform 1139">
                  <a:extLst>
                    <a:ext uri="{FF2B5EF4-FFF2-40B4-BE49-F238E27FC236}">
                      <a16:creationId xmlns:a16="http://schemas.microsoft.com/office/drawing/2014/main" id="{6A21DF53-1C81-C500-389F-120F7ED4E2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0" y="1109"/>
                  <a:ext cx="33" cy="11"/>
                </a:xfrm>
                <a:custGeom>
                  <a:avLst/>
                  <a:gdLst>
                    <a:gd name="T0" fmla="*/ 0 w 294"/>
                    <a:gd name="T1" fmla="*/ 0 h 98"/>
                    <a:gd name="T2" fmla="*/ 0 w 294"/>
                    <a:gd name="T3" fmla="*/ 0 h 98"/>
                    <a:gd name="T4" fmla="*/ 0 w 294"/>
                    <a:gd name="T5" fmla="*/ 0 h 98"/>
                    <a:gd name="T6" fmla="*/ 0 w 294"/>
                    <a:gd name="T7" fmla="*/ 0 h 9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4"/>
                    <a:gd name="T13" fmla="*/ 0 h 98"/>
                    <a:gd name="T14" fmla="*/ 294 w 294"/>
                    <a:gd name="T15" fmla="*/ 98 h 9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4" h="98">
                      <a:moveTo>
                        <a:pt x="294" y="0"/>
                      </a:moveTo>
                      <a:lnTo>
                        <a:pt x="294" y="98"/>
                      </a:lnTo>
                      <a:lnTo>
                        <a:pt x="0" y="50"/>
                      </a:lnTo>
                      <a:lnTo>
                        <a:pt x="29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85" name="Freeform 1140">
                  <a:extLst>
                    <a:ext uri="{FF2B5EF4-FFF2-40B4-BE49-F238E27FC236}">
                      <a16:creationId xmlns:a16="http://schemas.microsoft.com/office/drawing/2014/main" id="{73156298-A6BB-EF2D-BAAF-37960410D2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0" y="1109"/>
                  <a:ext cx="33" cy="11"/>
                </a:xfrm>
                <a:custGeom>
                  <a:avLst/>
                  <a:gdLst>
                    <a:gd name="T0" fmla="*/ 0 w 294"/>
                    <a:gd name="T1" fmla="*/ 0 h 98"/>
                    <a:gd name="T2" fmla="*/ 0 w 294"/>
                    <a:gd name="T3" fmla="*/ 0 h 98"/>
                    <a:gd name="T4" fmla="*/ 0 w 294"/>
                    <a:gd name="T5" fmla="*/ 0 h 98"/>
                    <a:gd name="T6" fmla="*/ 0 w 294"/>
                    <a:gd name="T7" fmla="*/ 0 h 9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4"/>
                    <a:gd name="T13" fmla="*/ 0 h 98"/>
                    <a:gd name="T14" fmla="*/ 294 w 294"/>
                    <a:gd name="T15" fmla="*/ 98 h 9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4" h="98">
                      <a:moveTo>
                        <a:pt x="294" y="0"/>
                      </a:moveTo>
                      <a:lnTo>
                        <a:pt x="294" y="98"/>
                      </a:lnTo>
                      <a:lnTo>
                        <a:pt x="0" y="50"/>
                      </a:lnTo>
                      <a:lnTo>
                        <a:pt x="294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86" name="Freeform 1141">
                  <a:extLst>
                    <a:ext uri="{FF2B5EF4-FFF2-40B4-BE49-F238E27FC236}">
                      <a16:creationId xmlns:a16="http://schemas.microsoft.com/office/drawing/2014/main" id="{3D31DB50-CC16-C0C4-4831-9EA03C8470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5" y="1109"/>
                  <a:ext cx="33" cy="11"/>
                </a:xfrm>
                <a:custGeom>
                  <a:avLst/>
                  <a:gdLst>
                    <a:gd name="T0" fmla="*/ 0 w 293"/>
                    <a:gd name="T1" fmla="*/ 0 h 98"/>
                    <a:gd name="T2" fmla="*/ 0 w 293"/>
                    <a:gd name="T3" fmla="*/ 0 h 98"/>
                    <a:gd name="T4" fmla="*/ 0 w 293"/>
                    <a:gd name="T5" fmla="*/ 0 h 98"/>
                    <a:gd name="T6" fmla="*/ 0 w 293"/>
                    <a:gd name="T7" fmla="*/ 0 h 9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8"/>
                    <a:gd name="T14" fmla="*/ 293 w 293"/>
                    <a:gd name="T15" fmla="*/ 98 h 9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8">
                      <a:moveTo>
                        <a:pt x="0" y="0"/>
                      </a:moveTo>
                      <a:lnTo>
                        <a:pt x="0" y="98"/>
                      </a:lnTo>
                      <a:lnTo>
                        <a:pt x="293" y="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87" name="Freeform 1142">
                  <a:extLst>
                    <a:ext uri="{FF2B5EF4-FFF2-40B4-BE49-F238E27FC236}">
                      <a16:creationId xmlns:a16="http://schemas.microsoft.com/office/drawing/2014/main" id="{CDF5389A-248D-C4E4-6AED-B46A47251F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5" y="1109"/>
                  <a:ext cx="33" cy="11"/>
                </a:xfrm>
                <a:custGeom>
                  <a:avLst/>
                  <a:gdLst>
                    <a:gd name="T0" fmla="*/ 0 w 293"/>
                    <a:gd name="T1" fmla="*/ 0 h 98"/>
                    <a:gd name="T2" fmla="*/ 0 w 293"/>
                    <a:gd name="T3" fmla="*/ 0 h 98"/>
                    <a:gd name="T4" fmla="*/ 0 w 293"/>
                    <a:gd name="T5" fmla="*/ 0 h 98"/>
                    <a:gd name="T6" fmla="*/ 0 w 293"/>
                    <a:gd name="T7" fmla="*/ 0 h 9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8"/>
                    <a:gd name="T14" fmla="*/ 293 w 293"/>
                    <a:gd name="T15" fmla="*/ 98 h 9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8">
                      <a:moveTo>
                        <a:pt x="0" y="0"/>
                      </a:moveTo>
                      <a:lnTo>
                        <a:pt x="0" y="98"/>
                      </a:lnTo>
                      <a:lnTo>
                        <a:pt x="293" y="5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88" name="Freeform 1143">
                  <a:extLst>
                    <a:ext uri="{FF2B5EF4-FFF2-40B4-BE49-F238E27FC236}">
                      <a16:creationId xmlns:a16="http://schemas.microsoft.com/office/drawing/2014/main" id="{ABFD9163-80A0-711C-8EF3-0767FCF59A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9" y="1050"/>
                  <a:ext cx="12" cy="43"/>
                </a:xfrm>
                <a:custGeom>
                  <a:avLst/>
                  <a:gdLst>
                    <a:gd name="T0" fmla="*/ 0 w 105"/>
                    <a:gd name="T1" fmla="*/ 0 h 391"/>
                    <a:gd name="T2" fmla="*/ 0 w 105"/>
                    <a:gd name="T3" fmla="*/ 0 h 391"/>
                    <a:gd name="T4" fmla="*/ 0 w 105"/>
                    <a:gd name="T5" fmla="*/ 0 h 391"/>
                    <a:gd name="T6" fmla="*/ 0 60000 65536"/>
                    <a:gd name="T7" fmla="*/ 0 60000 65536"/>
                    <a:gd name="T8" fmla="*/ 0 60000 65536"/>
                    <a:gd name="T9" fmla="*/ 0 w 105"/>
                    <a:gd name="T10" fmla="*/ 0 h 391"/>
                    <a:gd name="T11" fmla="*/ 105 w 105"/>
                    <a:gd name="T12" fmla="*/ 391 h 39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5" h="391">
                      <a:moveTo>
                        <a:pt x="105" y="0"/>
                      </a:moveTo>
                      <a:lnTo>
                        <a:pt x="0" y="391"/>
                      </a:lnTo>
                      <a:lnTo>
                        <a:pt x="1" y="391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889" name="Freeform 1144">
                  <a:extLst>
                    <a:ext uri="{FF2B5EF4-FFF2-40B4-BE49-F238E27FC236}">
                      <a16:creationId xmlns:a16="http://schemas.microsoft.com/office/drawing/2014/main" id="{5CBF25BB-DD73-3F1C-E5A5-B562E610D8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1064"/>
                  <a:ext cx="18" cy="29"/>
                </a:xfrm>
                <a:custGeom>
                  <a:avLst/>
                  <a:gdLst>
                    <a:gd name="T0" fmla="*/ 0 w 162"/>
                    <a:gd name="T1" fmla="*/ 0 h 261"/>
                    <a:gd name="T2" fmla="*/ 0 w 162"/>
                    <a:gd name="T3" fmla="*/ 0 h 261"/>
                    <a:gd name="T4" fmla="*/ 0 w 162"/>
                    <a:gd name="T5" fmla="*/ 0 h 261"/>
                    <a:gd name="T6" fmla="*/ 0 w 162"/>
                    <a:gd name="T7" fmla="*/ 0 h 261"/>
                    <a:gd name="T8" fmla="*/ 0 w 162"/>
                    <a:gd name="T9" fmla="*/ 0 h 261"/>
                    <a:gd name="T10" fmla="*/ 0 w 162"/>
                    <a:gd name="T11" fmla="*/ 0 h 261"/>
                    <a:gd name="T12" fmla="*/ 0 w 162"/>
                    <a:gd name="T13" fmla="*/ 0 h 261"/>
                    <a:gd name="T14" fmla="*/ 0 w 162"/>
                    <a:gd name="T15" fmla="*/ 0 h 261"/>
                    <a:gd name="T16" fmla="*/ 0 w 162"/>
                    <a:gd name="T17" fmla="*/ 0 h 261"/>
                    <a:gd name="T18" fmla="*/ 0 w 162"/>
                    <a:gd name="T19" fmla="*/ 0 h 261"/>
                    <a:gd name="T20" fmla="*/ 0 w 162"/>
                    <a:gd name="T21" fmla="*/ 0 h 261"/>
                    <a:gd name="T22" fmla="*/ 0 w 162"/>
                    <a:gd name="T23" fmla="*/ 0 h 261"/>
                    <a:gd name="T24" fmla="*/ 0 w 162"/>
                    <a:gd name="T25" fmla="*/ 0 h 261"/>
                    <a:gd name="T26" fmla="*/ 0 w 162"/>
                    <a:gd name="T27" fmla="*/ 0 h 261"/>
                    <a:gd name="T28" fmla="*/ 0 w 162"/>
                    <a:gd name="T29" fmla="*/ 0 h 26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62"/>
                    <a:gd name="T46" fmla="*/ 0 h 261"/>
                    <a:gd name="T47" fmla="*/ 162 w 162"/>
                    <a:gd name="T48" fmla="*/ 261 h 26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62" h="261">
                      <a:moveTo>
                        <a:pt x="162" y="56"/>
                      </a:moveTo>
                      <a:lnTo>
                        <a:pt x="150" y="19"/>
                      </a:lnTo>
                      <a:lnTo>
                        <a:pt x="133" y="0"/>
                      </a:lnTo>
                      <a:lnTo>
                        <a:pt x="100" y="0"/>
                      </a:lnTo>
                      <a:lnTo>
                        <a:pt x="72" y="19"/>
                      </a:lnTo>
                      <a:lnTo>
                        <a:pt x="40" y="56"/>
                      </a:lnTo>
                      <a:lnTo>
                        <a:pt x="14" y="113"/>
                      </a:lnTo>
                      <a:lnTo>
                        <a:pt x="4" y="150"/>
                      </a:lnTo>
                      <a:lnTo>
                        <a:pt x="0" y="205"/>
                      </a:lnTo>
                      <a:lnTo>
                        <a:pt x="13" y="243"/>
                      </a:lnTo>
                      <a:lnTo>
                        <a:pt x="29" y="261"/>
                      </a:lnTo>
                      <a:lnTo>
                        <a:pt x="63" y="261"/>
                      </a:lnTo>
                      <a:lnTo>
                        <a:pt x="91" y="243"/>
                      </a:lnTo>
                      <a:lnTo>
                        <a:pt x="123" y="205"/>
                      </a:lnTo>
                      <a:lnTo>
                        <a:pt x="124" y="205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7595" name="Group 1334">
                <a:extLst>
                  <a:ext uri="{FF2B5EF4-FFF2-40B4-BE49-F238E27FC236}">
                    <a16:creationId xmlns:a16="http://schemas.microsoft.com/office/drawing/2014/main" id="{DC1E1ECF-DE03-9FEC-21F0-6D9C4AFA69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89" y="707"/>
                <a:ext cx="2582" cy="3421"/>
                <a:chOff x="1889" y="707"/>
                <a:chExt cx="2582" cy="3421"/>
              </a:xfrm>
            </p:grpSpPr>
            <p:grpSp>
              <p:nvGrpSpPr>
                <p:cNvPr id="67596" name="Group 1146">
                  <a:extLst>
                    <a:ext uri="{FF2B5EF4-FFF2-40B4-BE49-F238E27FC236}">
                      <a16:creationId xmlns:a16="http://schemas.microsoft.com/office/drawing/2014/main" id="{52B52815-0F4B-F528-7973-A3A0F610D9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89" y="707"/>
                  <a:ext cx="2204" cy="3337"/>
                  <a:chOff x="2543" y="1178"/>
                  <a:chExt cx="1360" cy="2060"/>
                </a:xfrm>
              </p:grpSpPr>
              <p:sp>
                <p:nvSpPr>
                  <p:cNvPr id="67676" name="Freeform 1147">
                    <a:extLst>
                      <a:ext uri="{FF2B5EF4-FFF2-40B4-BE49-F238E27FC236}">
                        <a16:creationId xmlns:a16="http://schemas.microsoft.com/office/drawing/2014/main" id="{A47DD283-497A-C46D-BDF1-5DC5273FF0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9" y="2691"/>
                    <a:ext cx="1" cy="547"/>
                  </a:xfrm>
                  <a:custGeom>
                    <a:avLst/>
                    <a:gdLst>
                      <a:gd name="T0" fmla="*/ 0 w 1"/>
                      <a:gd name="T1" fmla="*/ 0 h 4919"/>
                      <a:gd name="T2" fmla="*/ 0 w 1"/>
                      <a:gd name="T3" fmla="*/ 0 h 4919"/>
                      <a:gd name="T4" fmla="*/ 1 w 1"/>
                      <a:gd name="T5" fmla="*/ 0 h 4919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4919"/>
                      <a:gd name="T11" fmla="*/ 1 w 1"/>
                      <a:gd name="T12" fmla="*/ 4919 h 491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4919">
                        <a:moveTo>
                          <a:pt x="0" y="4919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prstDash val="lgDash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77" name="Freeform 1148">
                    <a:extLst>
                      <a:ext uri="{FF2B5EF4-FFF2-40B4-BE49-F238E27FC236}">
                        <a16:creationId xmlns:a16="http://schemas.microsoft.com/office/drawing/2014/main" id="{A729E276-7FD5-4D11-2514-05D3A4D754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91" y="2963"/>
                    <a:ext cx="552" cy="1"/>
                  </a:xfrm>
                  <a:custGeom>
                    <a:avLst/>
                    <a:gdLst>
                      <a:gd name="T0" fmla="*/ 0 w 4969"/>
                      <a:gd name="T1" fmla="*/ 0 h 1"/>
                      <a:gd name="T2" fmla="*/ 0 w 4969"/>
                      <a:gd name="T3" fmla="*/ 0 h 1"/>
                      <a:gd name="T4" fmla="*/ 0 w 4969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4969"/>
                      <a:gd name="T10" fmla="*/ 0 h 1"/>
                      <a:gd name="T11" fmla="*/ 4969 w 4969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969" h="1">
                        <a:moveTo>
                          <a:pt x="4969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prstDash val="lgDash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78" name="Freeform 1149">
                    <a:extLst>
                      <a:ext uri="{FF2B5EF4-FFF2-40B4-BE49-F238E27FC236}">
                        <a16:creationId xmlns:a16="http://schemas.microsoft.com/office/drawing/2014/main" id="{10CE8903-13A8-D09C-AA07-053CF2703B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79" y="2874"/>
                    <a:ext cx="180" cy="179"/>
                  </a:xfrm>
                  <a:custGeom>
                    <a:avLst/>
                    <a:gdLst>
                      <a:gd name="T0" fmla="*/ 0 w 1614"/>
                      <a:gd name="T1" fmla="*/ 0 h 1614"/>
                      <a:gd name="T2" fmla="*/ 0 w 1614"/>
                      <a:gd name="T3" fmla="*/ 0 h 1614"/>
                      <a:gd name="T4" fmla="*/ 0 w 1614"/>
                      <a:gd name="T5" fmla="*/ 0 h 1614"/>
                      <a:gd name="T6" fmla="*/ 0 w 1614"/>
                      <a:gd name="T7" fmla="*/ 0 h 1614"/>
                      <a:gd name="T8" fmla="*/ 0 w 1614"/>
                      <a:gd name="T9" fmla="*/ 0 h 1614"/>
                      <a:gd name="T10" fmla="*/ 0 w 1614"/>
                      <a:gd name="T11" fmla="*/ 0 h 1614"/>
                      <a:gd name="T12" fmla="*/ 0 w 1614"/>
                      <a:gd name="T13" fmla="*/ 0 h 1614"/>
                      <a:gd name="T14" fmla="*/ 0 w 1614"/>
                      <a:gd name="T15" fmla="*/ 0 h 1614"/>
                      <a:gd name="T16" fmla="*/ 0 w 1614"/>
                      <a:gd name="T17" fmla="*/ 0 h 1614"/>
                      <a:gd name="T18" fmla="*/ 0 w 1614"/>
                      <a:gd name="T19" fmla="*/ 0 h 1614"/>
                      <a:gd name="T20" fmla="*/ 0 w 1614"/>
                      <a:gd name="T21" fmla="*/ 0 h 161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614"/>
                      <a:gd name="T34" fmla="*/ 0 h 1614"/>
                      <a:gd name="T35" fmla="*/ 1614 w 1614"/>
                      <a:gd name="T36" fmla="*/ 1614 h 161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614" h="1614">
                        <a:moveTo>
                          <a:pt x="807" y="1614"/>
                        </a:moveTo>
                        <a:lnTo>
                          <a:pt x="1211" y="1506"/>
                        </a:lnTo>
                        <a:lnTo>
                          <a:pt x="1506" y="1210"/>
                        </a:lnTo>
                        <a:lnTo>
                          <a:pt x="1614" y="807"/>
                        </a:lnTo>
                        <a:lnTo>
                          <a:pt x="1506" y="403"/>
                        </a:lnTo>
                        <a:lnTo>
                          <a:pt x="1211" y="108"/>
                        </a:lnTo>
                        <a:lnTo>
                          <a:pt x="807" y="0"/>
                        </a:lnTo>
                        <a:lnTo>
                          <a:pt x="404" y="108"/>
                        </a:lnTo>
                        <a:lnTo>
                          <a:pt x="108" y="403"/>
                        </a:lnTo>
                        <a:lnTo>
                          <a:pt x="0" y="807"/>
                        </a:lnTo>
                        <a:lnTo>
                          <a:pt x="1" y="807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79" name="Freeform 1150">
                    <a:extLst>
                      <a:ext uri="{FF2B5EF4-FFF2-40B4-BE49-F238E27FC236}">
                        <a16:creationId xmlns:a16="http://schemas.microsoft.com/office/drawing/2014/main" id="{418C182C-287C-4884-1EA7-AF7ECCDB1B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3" y="1466"/>
                    <a:ext cx="14" cy="14"/>
                  </a:xfrm>
                  <a:custGeom>
                    <a:avLst/>
                    <a:gdLst>
                      <a:gd name="T0" fmla="*/ 0 w 127"/>
                      <a:gd name="T1" fmla="*/ 0 h 127"/>
                      <a:gd name="T2" fmla="*/ 0 w 127"/>
                      <a:gd name="T3" fmla="*/ 0 h 127"/>
                      <a:gd name="T4" fmla="*/ 0 w 127"/>
                      <a:gd name="T5" fmla="*/ 0 h 127"/>
                      <a:gd name="T6" fmla="*/ 0 60000 65536"/>
                      <a:gd name="T7" fmla="*/ 0 60000 65536"/>
                      <a:gd name="T8" fmla="*/ 0 60000 65536"/>
                      <a:gd name="T9" fmla="*/ 0 w 127"/>
                      <a:gd name="T10" fmla="*/ 0 h 127"/>
                      <a:gd name="T11" fmla="*/ 127 w 127"/>
                      <a:gd name="T12" fmla="*/ 127 h 12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7" h="127">
                        <a:moveTo>
                          <a:pt x="0" y="127"/>
                        </a:moveTo>
                        <a:lnTo>
                          <a:pt x="126" y="0"/>
                        </a:lnTo>
                        <a:lnTo>
                          <a:pt x="127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80" name="Freeform 1151">
                    <a:extLst>
                      <a:ext uri="{FF2B5EF4-FFF2-40B4-BE49-F238E27FC236}">
                        <a16:creationId xmlns:a16="http://schemas.microsoft.com/office/drawing/2014/main" id="{15F6A335-11E2-2902-D826-ABE01CCD22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3" y="1466"/>
                    <a:ext cx="53" cy="52"/>
                  </a:xfrm>
                  <a:custGeom>
                    <a:avLst/>
                    <a:gdLst>
                      <a:gd name="T0" fmla="*/ 0 w 472"/>
                      <a:gd name="T1" fmla="*/ 0 h 473"/>
                      <a:gd name="T2" fmla="*/ 0 w 472"/>
                      <a:gd name="T3" fmla="*/ 0 h 473"/>
                      <a:gd name="T4" fmla="*/ 0 w 472"/>
                      <a:gd name="T5" fmla="*/ 0 h 473"/>
                      <a:gd name="T6" fmla="*/ 0 60000 65536"/>
                      <a:gd name="T7" fmla="*/ 0 60000 65536"/>
                      <a:gd name="T8" fmla="*/ 0 60000 65536"/>
                      <a:gd name="T9" fmla="*/ 0 w 472"/>
                      <a:gd name="T10" fmla="*/ 0 h 473"/>
                      <a:gd name="T11" fmla="*/ 472 w 472"/>
                      <a:gd name="T12" fmla="*/ 473 h 47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72" h="473">
                        <a:moveTo>
                          <a:pt x="0" y="473"/>
                        </a:moveTo>
                        <a:lnTo>
                          <a:pt x="471" y="0"/>
                        </a:lnTo>
                        <a:lnTo>
                          <a:pt x="472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81" name="Freeform 1152">
                    <a:extLst>
                      <a:ext uri="{FF2B5EF4-FFF2-40B4-BE49-F238E27FC236}">
                        <a16:creationId xmlns:a16="http://schemas.microsoft.com/office/drawing/2014/main" id="{33CE0E27-45DE-064C-B556-AD2EFD2DFC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3" y="1466"/>
                    <a:ext cx="91" cy="91"/>
                  </a:xfrm>
                  <a:custGeom>
                    <a:avLst/>
                    <a:gdLst>
                      <a:gd name="T0" fmla="*/ 0 w 818"/>
                      <a:gd name="T1" fmla="*/ 0 h 818"/>
                      <a:gd name="T2" fmla="*/ 0 w 818"/>
                      <a:gd name="T3" fmla="*/ 0 h 818"/>
                      <a:gd name="T4" fmla="*/ 0 w 818"/>
                      <a:gd name="T5" fmla="*/ 0 h 818"/>
                      <a:gd name="T6" fmla="*/ 0 60000 65536"/>
                      <a:gd name="T7" fmla="*/ 0 60000 65536"/>
                      <a:gd name="T8" fmla="*/ 0 60000 65536"/>
                      <a:gd name="T9" fmla="*/ 0 w 818"/>
                      <a:gd name="T10" fmla="*/ 0 h 818"/>
                      <a:gd name="T11" fmla="*/ 818 w 818"/>
                      <a:gd name="T12" fmla="*/ 818 h 8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18" h="818">
                        <a:moveTo>
                          <a:pt x="0" y="818"/>
                        </a:moveTo>
                        <a:lnTo>
                          <a:pt x="817" y="0"/>
                        </a:lnTo>
                        <a:lnTo>
                          <a:pt x="818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82" name="Freeform 1153">
                    <a:extLst>
                      <a:ext uri="{FF2B5EF4-FFF2-40B4-BE49-F238E27FC236}">
                        <a16:creationId xmlns:a16="http://schemas.microsoft.com/office/drawing/2014/main" id="{405A7A75-4655-A6D6-4861-4A40A262E4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3" y="1466"/>
                    <a:ext cx="129" cy="129"/>
                  </a:xfrm>
                  <a:custGeom>
                    <a:avLst/>
                    <a:gdLst>
                      <a:gd name="T0" fmla="*/ 0 w 1163"/>
                      <a:gd name="T1" fmla="*/ 0 h 1164"/>
                      <a:gd name="T2" fmla="*/ 0 w 1163"/>
                      <a:gd name="T3" fmla="*/ 0 h 1164"/>
                      <a:gd name="T4" fmla="*/ 0 w 1163"/>
                      <a:gd name="T5" fmla="*/ 0 h 1164"/>
                      <a:gd name="T6" fmla="*/ 0 60000 65536"/>
                      <a:gd name="T7" fmla="*/ 0 60000 65536"/>
                      <a:gd name="T8" fmla="*/ 0 60000 65536"/>
                      <a:gd name="T9" fmla="*/ 0 w 1163"/>
                      <a:gd name="T10" fmla="*/ 0 h 1164"/>
                      <a:gd name="T11" fmla="*/ 1163 w 1163"/>
                      <a:gd name="T12" fmla="*/ 1164 h 116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63" h="1164">
                        <a:moveTo>
                          <a:pt x="0" y="1164"/>
                        </a:moveTo>
                        <a:lnTo>
                          <a:pt x="1162" y="0"/>
                        </a:lnTo>
                        <a:lnTo>
                          <a:pt x="1163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83" name="Freeform 1154">
                    <a:extLst>
                      <a:ext uri="{FF2B5EF4-FFF2-40B4-BE49-F238E27FC236}">
                        <a16:creationId xmlns:a16="http://schemas.microsoft.com/office/drawing/2014/main" id="{96114B04-8F9B-C159-DB2B-3575A58A3F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3" y="1466"/>
                    <a:ext cx="168" cy="168"/>
                  </a:xfrm>
                  <a:custGeom>
                    <a:avLst/>
                    <a:gdLst>
                      <a:gd name="T0" fmla="*/ 0 w 1509"/>
                      <a:gd name="T1" fmla="*/ 0 h 1510"/>
                      <a:gd name="T2" fmla="*/ 0 w 1509"/>
                      <a:gd name="T3" fmla="*/ 0 h 1510"/>
                      <a:gd name="T4" fmla="*/ 0 w 1509"/>
                      <a:gd name="T5" fmla="*/ 0 h 1510"/>
                      <a:gd name="T6" fmla="*/ 0 60000 65536"/>
                      <a:gd name="T7" fmla="*/ 0 60000 65536"/>
                      <a:gd name="T8" fmla="*/ 0 60000 65536"/>
                      <a:gd name="T9" fmla="*/ 0 w 1509"/>
                      <a:gd name="T10" fmla="*/ 0 h 1510"/>
                      <a:gd name="T11" fmla="*/ 1509 w 1509"/>
                      <a:gd name="T12" fmla="*/ 1510 h 151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509" h="1510">
                        <a:moveTo>
                          <a:pt x="0" y="1510"/>
                        </a:moveTo>
                        <a:lnTo>
                          <a:pt x="1508" y="0"/>
                        </a:lnTo>
                        <a:lnTo>
                          <a:pt x="1509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84" name="Freeform 1155">
                    <a:extLst>
                      <a:ext uri="{FF2B5EF4-FFF2-40B4-BE49-F238E27FC236}">
                        <a16:creationId xmlns:a16="http://schemas.microsoft.com/office/drawing/2014/main" id="{4D642A6C-994B-4F9D-B664-1AC8A85606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3" y="1470"/>
                    <a:ext cx="202" cy="202"/>
                  </a:xfrm>
                  <a:custGeom>
                    <a:avLst/>
                    <a:gdLst>
                      <a:gd name="T0" fmla="*/ 0 w 1819"/>
                      <a:gd name="T1" fmla="*/ 0 h 1820"/>
                      <a:gd name="T2" fmla="*/ 0 w 1819"/>
                      <a:gd name="T3" fmla="*/ 0 h 1820"/>
                      <a:gd name="T4" fmla="*/ 0 w 1819"/>
                      <a:gd name="T5" fmla="*/ 0 h 1820"/>
                      <a:gd name="T6" fmla="*/ 0 60000 65536"/>
                      <a:gd name="T7" fmla="*/ 0 60000 65536"/>
                      <a:gd name="T8" fmla="*/ 0 60000 65536"/>
                      <a:gd name="T9" fmla="*/ 0 w 1819"/>
                      <a:gd name="T10" fmla="*/ 0 h 1820"/>
                      <a:gd name="T11" fmla="*/ 1819 w 1819"/>
                      <a:gd name="T12" fmla="*/ 1820 h 18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819" h="1820">
                        <a:moveTo>
                          <a:pt x="0" y="1820"/>
                        </a:moveTo>
                        <a:lnTo>
                          <a:pt x="1818" y="0"/>
                        </a:lnTo>
                        <a:lnTo>
                          <a:pt x="1819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85" name="Freeform 1156">
                    <a:extLst>
                      <a:ext uri="{FF2B5EF4-FFF2-40B4-BE49-F238E27FC236}">
                        <a16:creationId xmlns:a16="http://schemas.microsoft.com/office/drawing/2014/main" id="{883FD7D7-4FF3-7353-86FD-792B3322C5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3" y="1508"/>
                    <a:ext cx="202" cy="202"/>
                  </a:xfrm>
                  <a:custGeom>
                    <a:avLst/>
                    <a:gdLst>
                      <a:gd name="T0" fmla="*/ 0 w 1819"/>
                      <a:gd name="T1" fmla="*/ 0 h 1820"/>
                      <a:gd name="T2" fmla="*/ 0 w 1819"/>
                      <a:gd name="T3" fmla="*/ 0 h 1820"/>
                      <a:gd name="T4" fmla="*/ 0 w 1819"/>
                      <a:gd name="T5" fmla="*/ 0 h 1820"/>
                      <a:gd name="T6" fmla="*/ 0 60000 65536"/>
                      <a:gd name="T7" fmla="*/ 0 60000 65536"/>
                      <a:gd name="T8" fmla="*/ 0 60000 65536"/>
                      <a:gd name="T9" fmla="*/ 0 w 1819"/>
                      <a:gd name="T10" fmla="*/ 0 h 1820"/>
                      <a:gd name="T11" fmla="*/ 1819 w 1819"/>
                      <a:gd name="T12" fmla="*/ 1820 h 18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819" h="1820">
                        <a:moveTo>
                          <a:pt x="0" y="1820"/>
                        </a:moveTo>
                        <a:lnTo>
                          <a:pt x="1818" y="0"/>
                        </a:lnTo>
                        <a:lnTo>
                          <a:pt x="1819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86" name="Freeform 1157">
                    <a:extLst>
                      <a:ext uri="{FF2B5EF4-FFF2-40B4-BE49-F238E27FC236}">
                        <a16:creationId xmlns:a16="http://schemas.microsoft.com/office/drawing/2014/main" id="{9E152A5A-504F-6F74-627C-37A9E88A35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4" y="1547"/>
                    <a:ext cx="191" cy="190"/>
                  </a:xfrm>
                  <a:custGeom>
                    <a:avLst/>
                    <a:gdLst>
                      <a:gd name="T0" fmla="*/ 0 w 1718"/>
                      <a:gd name="T1" fmla="*/ 0 h 1718"/>
                      <a:gd name="T2" fmla="*/ 0 w 1718"/>
                      <a:gd name="T3" fmla="*/ 0 h 1718"/>
                      <a:gd name="T4" fmla="*/ 0 w 1718"/>
                      <a:gd name="T5" fmla="*/ 0 h 1718"/>
                      <a:gd name="T6" fmla="*/ 0 60000 65536"/>
                      <a:gd name="T7" fmla="*/ 0 60000 65536"/>
                      <a:gd name="T8" fmla="*/ 0 60000 65536"/>
                      <a:gd name="T9" fmla="*/ 0 w 1718"/>
                      <a:gd name="T10" fmla="*/ 0 h 1718"/>
                      <a:gd name="T11" fmla="*/ 1718 w 1718"/>
                      <a:gd name="T12" fmla="*/ 1718 h 17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718" h="1718">
                        <a:moveTo>
                          <a:pt x="0" y="1718"/>
                        </a:moveTo>
                        <a:lnTo>
                          <a:pt x="1717" y="0"/>
                        </a:lnTo>
                        <a:lnTo>
                          <a:pt x="1718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87" name="Freeform 1158">
                    <a:extLst>
                      <a:ext uri="{FF2B5EF4-FFF2-40B4-BE49-F238E27FC236}">
                        <a16:creationId xmlns:a16="http://schemas.microsoft.com/office/drawing/2014/main" id="{7E20B3E0-A571-D1E0-D51B-240D643E5D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93" y="1585"/>
                    <a:ext cx="152" cy="152"/>
                  </a:xfrm>
                  <a:custGeom>
                    <a:avLst/>
                    <a:gdLst>
                      <a:gd name="T0" fmla="*/ 0 w 1372"/>
                      <a:gd name="T1" fmla="*/ 0 h 1372"/>
                      <a:gd name="T2" fmla="*/ 0 w 1372"/>
                      <a:gd name="T3" fmla="*/ 0 h 1372"/>
                      <a:gd name="T4" fmla="*/ 0 w 1372"/>
                      <a:gd name="T5" fmla="*/ 0 h 1372"/>
                      <a:gd name="T6" fmla="*/ 0 60000 65536"/>
                      <a:gd name="T7" fmla="*/ 0 60000 65536"/>
                      <a:gd name="T8" fmla="*/ 0 60000 65536"/>
                      <a:gd name="T9" fmla="*/ 0 w 1372"/>
                      <a:gd name="T10" fmla="*/ 0 h 1372"/>
                      <a:gd name="T11" fmla="*/ 1372 w 1372"/>
                      <a:gd name="T12" fmla="*/ 1372 h 13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72" h="1372">
                        <a:moveTo>
                          <a:pt x="0" y="1372"/>
                        </a:moveTo>
                        <a:lnTo>
                          <a:pt x="1371" y="0"/>
                        </a:lnTo>
                        <a:lnTo>
                          <a:pt x="1372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88" name="Freeform 1159">
                    <a:extLst>
                      <a:ext uri="{FF2B5EF4-FFF2-40B4-BE49-F238E27FC236}">
                        <a16:creationId xmlns:a16="http://schemas.microsoft.com/office/drawing/2014/main" id="{A534B88E-6AF7-5A50-EF22-75F09732C9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31" y="1623"/>
                    <a:ext cx="114" cy="114"/>
                  </a:xfrm>
                  <a:custGeom>
                    <a:avLst/>
                    <a:gdLst>
                      <a:gd name="T0" fmla="*/ 0 w 1026"/>
                      <a:gd name="T1" fmla="*/ 0 h 1026"/>
                      <a:gd name="T2" fmla="*/ 0 w 1026"/>
                      <a:gd name="T3" fmla="*/ 0 h 1026"/>
                      <a:gd name="T4" fmla="*/ 0 w 1026"/>
                      <a:gd name="T5" fmla="*/ 0 h 1026"/>
                      <a:gd name="T6" fmla="*/ 0 60000 65536"/>
                      <a:gd name="T7" fmla="*/ 0 60000 65536"/>
                      <a:gd name="T8" fmla="*/ 0 60000 65536"/>
                      <a:gd name="T9" fmla="*/ 0 w 1026"/>
                      <a:gd name="T10" fmla="*/ 0 h 1026"/>
                      <a:gd name="T11" fmla="*/ 1026 w 1026"/>
                      <a:gd name="T12" fmla="*/ 1026 h 102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26" h="1026">
                        <a:moveTo>
                          <a:pt x="0" y="1026"/>
                        </a:moveTo>
                        <a:lnTo>
                          <a:pt x="1025" y="0"/>
                        </a:lnTo>
                        <a:lnTo>
                          <a:pt x="1026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89" name="Freeform 1160">
                    <a:extLst>
                      <a:ext uri="{FF2B5EF4-FFF2-40B4-BE49-F238E27FC236}">
                        <a16:creationId xmlns:a16="http://schemas.microsoft.com/office/drawing/2014/main" id="{E4715588-AEB4-B9D2-A0EF-E93C27E281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70" y="1662"/>
                    <a:ext cx="75" cy="75"/>
                  </a:xfrm>
                  <a:custGeom>
                    <a:avLst/>
                    <a:gdLst>
                      <a:gd name="T0" fmla="*/ 0 w 681"/>
                      <a:gd name="T1" fmla="*/ 0 h 680"/>
                      <a:gd name="T2" fmla="*/ 0 w 681"/>
                      <a:gd name="T3" fmla="*/ 0 h 680"/>
                      <a:gd name="T4" fmla="*/ 0 w 681"/>
                      <a:gd name="T5" fmla="*/ 0 h 680"/>
                      <a:gd name="T6" fmla="*/ 0 60000 65536"/>
                      <a:gd name="T7" fmla="*/ 0 60000 65536"/>
                      <a:gd name="T8" fmla="*/ 0 60000 65536"/>
                      <a:gd name="T9" fmla="*/ 0 w 681"/>
                      <a:gd name="T10" fmla="*/ 0 h 680"/>
                      <a:gd name="T11" fmla="*/ 681 w 681"/>
                      <a:gd name="T12" fmla="*/ 680 h 6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81" h="680">
                        <a:moveTo>
                          <a:pt x="0" y="680"/>
                        </a:moveTo>
                        <a:lnTo>
                          <a:pt x="680" y="0"/>
                        </a:lnTo>
                        <a:lnTo>
                          <a:pt x="68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90" name="Freeform 1161">
                    <a:extLst>
                      <a:ext uri="{FF2B5EF4-FFF2-40B4-BE49-F238E27FC236}">
                        <a16:creationId xmlns:a16="http://schemas.microsoft.com/office/drawing/2014/main" id="{2EEB019E-DA4A-D1A5-55C4-DC78964DA4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08" y="1700"/>
                    <a:ext cx="37" cy="37"/>
                  </a:xfrm>
                  <a:custGeom>
                    <a:avLst/>
                    <a:gdLst>
                      <a:gd name="T0" fmla="*/ 0 w 335"/>
                      <a:gd name="T1" fmla="*/ 0 h 334"/>
                      <a:gd name="T2" fmla="*/ 0 w 335"/>
                      <a:gd name="T3" fmla="*/ 0 h 334"/>
                      <a:gd name="T4" fmla="*/ 0 w 335"/>
                      <a:gd name="T5" fmla="*/ 0 h 334"/>
                      <a:gd name="T6" fmla="*/ 0 60000 65536"/>
                      <a:gd name="T7" fmla="*/ 0 60000 65536"/>
                      <a:gd name="T8" fmla="*/ 0 60000 65536"/>
                      <a:gd name="T9" fmla="*/ 0 w 335"/>
                      <a:gd name="T10" fmla="*/ 0 h 334"/>
                      <a:gd name="T11" fmla="*/ 335 w 335"/>
                      <a:gd name="T12" fmla="*/ 334 h 33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35" h="334">
                        <a:moveTo>
                          <a:pt x="0" y="334"/>
                        </a:moveTo>
                        <a:lnTo>
                          <a:pt x="334" y="0"/>
                        </a:lnTo>
                        <a:lnTo>
                          <a:pt x="335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91" name="Freeform 1162">
                    <a:extLst>
                      <a:ext uri="{FF2B5EF4-FFF2-40B4-BE49-F238E27FC236}">
                        <a16:creationId xmlns:a16="http://schemas.microsoft.com/office/drawing/2014/main" id="{B65639C2-1958-979F-642E-B337C58714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93" y="1466"/>
                    <a:ext cx="25" cy="25"/>
                  </a:xfrm>
                  <a:custGeom>
                    <a:avLst/>
                    <a:gdLst>
                      <a:gd name="T0" fmla="*/ 0 w 227"/>
                      <a:gd name="T1" fmla="*/ 0 h 227"/>
                      <a:gd name="T2" fmla="*/ 0 w 227"/>
                      <a:gd name="T3" fmla="*/ 0 h 227"/>
                      <a:gd name="T4" fmla="*/ 0 w 227"/>
                      <a:gd name="T5" fmla="*/ 0 h 227"/>
                      <a:gd name="T6" fmla="*/ 0 60000 65536"/>
                      <a:gd name="T7" fmla="*/ 0 60000 65536"/>
                      <a:gd name="T8" fmla="*/ 0 60000 65536"/>
                      <a:gd name="T9" fmla="*/ 0 w 227"/>
                      <a:gd name="T10" fmla="*/ 0 h 227"/>
                      <a:gd name="T11" fmla="*/ 227 w 227"/>
                      <a:gd name="T12" fmla="*/ 227 h 22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27" h="227">
                        <a:moveTo>
                          <a:pt x="0" y="227"/>
                        </a:moveTo>
                        <a:lnTo>
                          <a:pt x="226" y="0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92" name="Freeform 1163">
                    <a:extLst>
                      <a:ext uri="{FF2B5EF4-FFF2-40B4-BE49-F238E27FC236}">
                        <a16:creationId xmlns:a16="http://schemas.microsoft.com/office/drawing/2014/main" id="{B691B026-896C-4A1C-2196-82352BE687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93" y="1466"/>
                    <a:ext cx="64" cy="63"/>
                  </a:xfrm>
                  <a:custGeom>
                    <a:avLst/>
                    <a:gdLst>
                      <a:gd name="T0" fmla="*/ 0 w 573"/>
                      <a:gd name="T1" fmla="*/ 0 h 573"/>
                      <a:gd name="T2" fmla="*/ 0 w 573"/>
                      <a:gd name="T3" fmla="*/ 0 h 573"/>
                      <a:gd name="T4" fmla="*/ 0 w 573"/>
                      <a:gd name="T5" fmla="*/ 0 h 573"/>
                      <a:gd name="T6" fmla="*/ 0 60000 65536"/>
                      <a:gd name="T7" fmla="*/ 0 60000 65536"/>
                      <a:gd name="T8" fmla="*/ 0 60000 65536"/>
                      <a:gd name="T9" fmla="*/ 0 w 573"/>
                      <a:gd name="T10" fmla="*/ 0 h 573"/>
                      <a:gd name="T11" fmla="*/ 573 w 573"/>
                      <a:gd name="T12" fmla="*/ 573 h 57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73" h="573">
                        <a:moveTo>
                          <a:pt x="0" y="573"/>
                        </a:moveTo>
                        <a:lnTo>
                          <a:pt x="572" y="0"/>
                        </a:lnTo>
                        <a:lnTo>
                          <a:pt x="573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93" name="Freeform 1164">
                    <a:extLst>
                      <a:ext uri="{FF2B5EF4-FFF2-40B4-BE49-F238E27FC236}">
                        <a16:creationId xmlns:a16="http://schemas.microsoft.com/office/drawing/2014/main" id="{4F517602-5614-FD4E-B6A2-6D0CCAAF15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93" y="1466"/>
                    <a:ext cx="102" cy="102"/>
                  </a:xfrm>
                  <a:custGeom>
                    <a:avLst/>
                    <a:gdLst>
                      <a:gd name="T0" fmla="*/ 0 w 918"/>
                      <a:gd name="T1" fmla="*/ 0 h 918"/>
                      <a:gd name="T2" fmla="*/ 0 w 918"/>
                      <a:gd name="T3" fmla="*/ 0 h 918"/>
                      <a:gd name="T4" fmla="*/ 0 w 918"/>
                      <a:gd name="T5" fmla="*/ 0 h 918"/>
                      <a:gd name="T6" fmla="*/ 0 60000 65536"/>
                      <a:gd name="T7" fmla="*/ 0 60000 65536"/>
                      <a:gd name="T8" fmla="*/ 0 60000 65536"/>
                      <a:gd name="T9" fmla="*/ 0 w 918"/>
                      <a:gd name="T10" fmla="*/ 0 h 918"/>
                      <a:gd name="T11" fmla="*/ 918 w 918"/>
                      <a:gd name="T12" fmla="*/ 918 h 9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18" h="918">
                        <a:moveTo>
                          <a:pt x="0" y="918"/>
                        </a:moveTo>
                        <a:lnTo>
                          <a:pt x="917" y="0"/>
                        </a:lnTo>
                        <a:lnTo>
                          <a:pt x="918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94" name="Freeform 1165">
                    <a:extLst>
                      <a:ext uri="{FF2B5EF4-FFF2-40B4-BE49-F238E27FC236}">
                        <a16:creationId xmlns:a16="http://schemas.microsoft.com/office/drawing/2014/main" id="{D83FD906-A555-A875-C063-E11DBFA4DF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93" y="1466"/>
                    <a:ext cx="140" cy="140"/>
                  </a:xfrm>
                  <a:custGeom>
                    <a:avLst/>
                    <a:gdLst>
                      <a:gd name="T0" fmla="*/ 0 w 1264"/>
                      <a:gd name="T1" fmla="*/ 0 h 1264"/>
                      <a:gd name="T2" fmla="*/ 0 w 1264"/>
                      <a:gd name="T3" fmla="*/ 0 h 1264"/>
                      <a:gd name="T4" fmla="*/ 0 w 1264"/>
                      <a:gd name="T5" fmla="*/ 0 h 1264"/>
                      <a:gd name="T6" fmla="*/ 0 60000 65536"/>
                      <a:gd name="T7" fmla="*/ 0 60000 65536"/>
                      <a:gd name="T8" fmla="*/ 0 60000 65536"/>
                      <a:gd name="T9" fmla="*/ 0 w 1264"/>
                      <a:gd name="T10" fmla="*/ 0 h 1264"/>
                      <a:gd name="T11" fmla="*/ 1264 w 1264"/>
                      <a:gd name="T12" fmla="*/ 1264 h 126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64" h="1264">
                        <a:moveTo>
                          <a:pt x="0" y="1264"/>
                        </a:moveTo>
                        <a:lnTo>
                          <a:pt x="1263" y="0"/>
                        </a:lnTo>
                        <a:lnTo>
                          <a:pt x="1264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95" name="Freeform 1166">
                    <a:extLst>
                      <a:ext uri="{FF2B5EF4-FFF2-40B4-BE49-F238E27FC236}">
                        <a16:creationId xmlns:a16="http://schemas.microsoft.com/office/drawing/2014/main" id="{8ABCE327-777F-5482-CF94-A945249878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93" y="1466"/>
                    <a:ext cx="179" cy="179"/>
                  </a:xfrm>
                  <a:custGeom>
                    <a:avLst/>
                    <a:gdLst>
                      <a:gd name="T0" fmla="*/ 0 w 1609"/>
                      <a:gd name="T1" fmla="*/ 0 h 1610"/>
                      <a:gd name="T2" fmla="*/ 0 w 1609"/>
                      <a:gd name="T3" fmla="*/ 0 h 1610"/>
                      <a:gd name="T4" fmla="*/ 0 w 1609"/>
                      <a:gd name="T5" fmla="*/ 0 h 1610"/>
                      <a:gd name="T6" fmla="*/ 0 60000 65536"/>
                      <a:gd name="T7" fmla="*/ 0 60000 65536"/>
                      <a:gd name="T8" fmla="*/ 0 60000 65536"/>
                      <a:gd name="T9" fmla="*/ 0 w 1609"/>
                      <a:gd name="T10" fmla="*/ 0 h 1610"/>
                      <a:gd name="T11" fmla="*/ 1609 w 1609"/>
                      <a:gd name="T12" fmla="*/ 1610 h 161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09" h="1610">
                        <a:moveTo>
                          <a:pt x="0" y="1610"/>
                        </a:moveTo>
                        <a:lnTo>
                          <a:pt x="1608" y="0"/>
                        </a:lnTo>
                        <a:lnTo>
                          <a:pt x="1609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96" name="Freeform 1167">
                    <a:extLst>
                      <a:ext uri="{FF2B5EF4-FFF2-40B4-BE49-F238E27FC236}">
                        <a16:creationId xmlns:a16="http://schemas.microsoft.com/office/drawing/2014/main" id="{AFD90CE4-BA48-32FF-7CEB-857C92F692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93" y="1481"/>
                    <a:ext cx="202" cy="202"/>
                  </a:xfrm>
                  <a:custGeom>
                    <a:avLst/>
                    <a:gdLst>
                      <a:gd name="T0" fmla="*/ 0 w 1819"/>
                      <a:gd name="T1" fmla="*/ 0 h 1819"/>
                      <a:gd name="T2" fmla="*/ 0 w 1819"/>
                      <a:gd name="T3" fmla="*/ 0 h 1819"/>
                      <a:gd name="T4" fmla="*/ 0 w 1819"/>
                      <a:gd name="T5" fmla="*/ 0 h 1819"/>
                      <a:gd name="T6" fmla="*/ 0 60000 65536"/>
                      <a:gd name="T7" fmla="*/ 0 60000 65536"/>
                      <a:gd name="T8" fmla="*/ 0 60000 65536"/>
                      <a:gd name="T9" fmla="*/ 0 w 1819"/>
                      <a:gd name="T10" fmla="*/ 0 h 1819"/>
                      <a:gd name="T11" fmla="*/ 1819 w 1819"/>
                      <a:gd name="T12" fmla="*/ 1819 h 181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819" h="1819">
                        <a:moveTo>
                          <a:pt x="0" y="1819"/>
                        </a:moveTo>
                        <a:lnTo>
                          <a:pt x="1817" y="0"/>
                        </a:lnTo>
                        <a:lnTo>
                          <a:pt x="1819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97" name="Freeform 1168">
                    <a:extLst>
                      <a:ext uri="{FF2B5EF4-FFF2-40B4-BE49-F238E27FC236}">
                        <a16:creationId xmlns:a16="http://schemas.microsoft.com/office/drawing/2014/main" id="{C6B908F0-A91A-5460-7A6C-4CDF0F5FBD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93" y="1519"/>
                    <a:ext cx="202" cy="203"/>
                  </a:xfrm>
                  <a:custGeom>
                    <a:avLst/>
                    <a:gdLst>
                      <a:gd name="T0" fmla="*/ 0 w 1819"/>
                      <a:gd name="T1" fmla="*/ 0 h 1819"/>
                      <a:gd name="T2" fmla="*/ 0 w 1819"/>
                      <a:gd name="T3" fmla="*/ 0 h 1819"/>
                      <a:gd name="T4" fmla="*/ 0 w 1819"/>
                      <a:gd name="T5" fmla="*/ 0 h 1819"/>
                      <a:gd name="T6" fmla="*/ 0 60000 65536"/>
                      <a:gd name="T7" fmla="*/ 0 60000 65536"/>
                      <a:gd name="T8" fmla="*/ 0 60000 65536"/>
                      <a:gd name="T9" fmla="*/ 0 w 1819"/>
                      <a:gd name="T10" fmla="*/ 0 h 1819"/>
                      <a:gd name="T11" fmla="*/ 1819 w 1819"/>
                      <a:gd name="T12" fmla="*/ 1819 h 181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819" h="1819">
                        <a:moveTo>
                          <a:pt x="0" y="1819"/>
                        </a:moveTo>
                        <a:lnTo>
                          <a:pt x="1817" y="0"/>
                        </a:lnTo>
                        <a:lnTo>
                          <a:pt x="1819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98" name="Freeform 1169">
                    <a:extLst>
                      <a:ext uri="{FF2B5EF4-FFF2-40B4-BE49-F238E27FC236}">
                        <a16:creationId xmlns:a16="http://schemas.microsoft.com/office/drawing/2014/main" id="{CF7E43AE-400F-5A1A-D6FA-B14678283A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15" y="1558"/>
                    <a:ext cx="180" cy="179"/>
                  </a:xfrm>
                  <a:custGeom>
                    <a:avLst/>
                    <a:gdLst>
                      <a:gd name="T0" fmla="*/ 0 w 1618"/>
                      <a:gd name="T1" fmla="*/ 0 h 1616"/>
                      <a:gd name="T2" fmla="*/ 0 w 1618"/>
                      <a:gd name="T3" fmla="*/ 0 h 1616"/>
                      <a:gd name="T4" fmla="*/ 0 w 1618"/>
                      <a:gd name="T5" fmla="*/ 0 h 1616"/>
                      <a:gd name="T6" fmla="*/ 0 60000 65536"/>
                      <a:gd name="T7" fmla="*/ 0 60000 65536"/>
                      <a:gd name="T8" fmla="*/ 0 60000 65536"/>
                      <a:gd name="T9" fmla="*/ 0 w 1618"/>
                      <a:gd name="T10" fmla="*/ 0 h 1616"/>
                      <a:gd name="T11" fmla="*/ 1618 w 1618"/>
                      <a:gd name="T12" fmla="*/ 1616 h 161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18" h="1616">
                        <a:moveTo>
                          <a:pt x="0" y="1616"/>
                        </a:moveTo>
                        <a:lnTo>
                          <a:pt x="1616" y="0"/>
                        </a:lnTo>
                        <a:lnTo>
                          <a:pt x="1618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99" name="Freeform 1170">
                    <a:extLst>
                      <a:ext uri="{FF2B5EF4-FFF2-40B4-BE49-F238E27FC236}">
                        <a16:creationId xmlns:a16="http://schemas.microsoft.com/office/drawing/2014/main" id="{634CC732-B650-0C9C-B014-CE5F681BEE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54" y="1596"/>
                    <a:ext cx="141" cy="141"/>
                  </a:xfrm>
                  <a:custGeom>
                    <a:avLst/>
                    <a:gdLst>
                      <a:gd name="T0" fmla="*/ 0 w 1273"/>
                      <a:gd name="T1" fmla="*/ 0 h 1271"/>
                      <a:gd name="T2" fmla="*/ 0 w 1273"/>
                      <a:gd name="T3" fmla="*/ 0 h 1271"/>
                      <a:gd name="T4" fmla="*/ 0 w 1273"/>
                      <a:gd name="T5" fmla="*/ 0 h 1271"/>
                      <a:gd name="T6" fmla="*/ 0 60000 65536"/>
                      <a:gd name="T7" fmla="*/ 0 60000 65536"/>
                      <a:gd name="T8" fmla="*/ 0 60000 65536"/>
                      <a:gd name="T9" fmla="*/ 0 w 1273"/>
                      <a:gd name="T10" fmla="*/ 0 h 1271"/>
                      <a:gd name="T11" fmla="*/ 1273 w 1273"/>
                      <a:gd name="T12" fmla="*/ 1271 h 127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73" h="1271">
                        <a:moveTo>
                          <a:pt x="0" y="1271"/>
                        </a:moveTo>
                        <a:lnTo>
                          <a:pt x="1271" y="0"/>
                        </a:lnTo>
                        <a:lnTo>
                          <a:pt x="1273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00" name="Freeform 1171">
                    <a:extLst>
                      <a:ext uri="{FF2B5EF4-FFF2-40B4-BE49-F238E27FC236}">
                        <a16:creationId xmlns:a16="http://schemas.microsoft.com/office/drawing/2014/main" id="{BD678068-F027-1CAD-8DCB-CC788A729B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92" y="1635"/>
                    <a:ext cx="103" cy="102"/>
                  </a:xfrm>
                  <a:custGeom>
                    <a:avLst/>
                    <a:gdLst>
                      <a:gd name="T0" fmla="*/ 0 w 926"/>
                      <a:gd name="T1" fmla="*/ 0 h 925"/>
                      <a:gd name="T2" fmla="*/ 0 w 926"/>
                      <a:gd name="T3" fmla="*/ 0 h 925"/>
                      <a:gd name="T4" fmla="*/ 0 w 926"/>
                      <a:gd name="T5" fmla="*/ 0 h 925"/>
                      <a:gd name="T6" fmla="*/ 0 60000 65536"/>
                      <a:gd name="T7" fmla="*/ 0 60000 65536"/>
                      <a:gd name="T8" fmla="*/ 0 60000 65536"/>
                      <a:gd name="T9" fmla="*/ 0 w 926"/>
                      <a:gd name="T10" fmla="*/ 0 h 925"/>
                      <a:gd name="T11" fmla="*/ 926 w 926"/>
                      <a:gd name="T12" fmla="*/ 925 h 92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26" h="925">
                        <a:moveTo>
                          <a:pt x="0" y="925"/>
                        </a:moveTo>
                        <a:lnTo>
                          <a:pt x="924" y="0"/>
                        </a:lnTo>
                        <a:lnTo>
                          <a:pt x="926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01" name="Freeform 1172">
                    <a:extLst>
                      <a:ext uri="{FF2B5EF4-FFF2-40B4-BE49-F238E27FC236}">
                        <a16:creationId xmlns:a16="http://schemas.microsoft.com/office/drawing/2014/main" id="{209265A8-6647-9A64-847C-2A97477323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31" y="1673"/>
                    <a:ext cx="64" cy="64"/>
                  </a:xfrm>
                  <a:custGeom>
                    <a:avLst/>
                    <a:gdLst>
                      <a:gd name="T0" fmla="*/ 0 w 580"/>
                      <a:gd name="T1" fmla="*/ 0 h 579"/>
                      <a:gd name="T2" fmla="*/ 0 w 580"/>
                      <a:gd name="T3" fmla="*/ 0 h 579"/>
                      <a:gd name="T4" fmla="*/ 0 w 580"/>
                      <a:gd name="T5" fmla="*/ 0 h 579"/>
                      <a:gd name="T6" fmla="*/ 0 60000 65536"/>
                      <a:gd name="T7" fmla="*/ 0 60000 65536"/>
                      <a:gd name="T8" fmla="*/ 0 60000 65536"/>
                      <a:gd name="T9" fmla="*/ 0 w 580"/>
                      <a:gd name="T10" fmla="*/ 0 h 579"/>
                      <a:gd name="T11" fmla="*/ 580 w 580"/>
                      <a:gd name="T12" fmla="*/ 579 h 57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80" h="579">
                        <a:moveTo>
                          <a:pt x="0" y="579"/>
                        </a:moveTo>
                        <a:lnTo>
                          <a:pt x="578" y="0"/>
                        </a:lnTo>
                        <a:lnTo>
                          <a:pt x="580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02" name="Freeform 1173">
                    <a:extLst>
                      <a:ext uri="{FF2B5EF4-FFF2-40B4-BE49-F238E27FC236}">
                        <a16:creationId xmlns:a16="http://schemas.microsoft.com/office/drawing/2014/main" id="{211908BF-E4DC-C953-AC88-33CD0A2BAE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69" y="1712"/>
                    <a:ext cx="26" cy="25"/>
                  </a:xfrm>
                  <a:custGeom>
                    <a:avLst/>
                    <a:gdLst>
                      <a:gd name="T0" fmla="*/ 0 w 235"/>
                      <a:gd name="T1" fmla="*/ 0 h 233"/>
                      <a:gd name="T2" fmla="*/ 0 w 235"/>
                      <a:gd name="T3" fmla="*/ 0 h 233"/>
                      <a:gd name="T4" fmla="*/ 0 w 235"/>
                      <a:gd name="T5" fmla="*/ 0 h 233"/>
                      <a:gd name="T6" fmla="*/ 0 60000 65536"/>
                      <a:gd name="T7" fmla="*/ 0 60000 65536"/>
                      <a:gd name="T8" fmla="*/ 0 60000 65536"/>
                      <a:gd name="T9" fmla="*/ 0 w 235"/>
                      <a:gd name="T10" fmla="*/ 0 h 233"/>
                      <a:gd name="T11" fmla="*/ 235 w 235"/>
                      <a:gd name="T12" fmla="*/ 233 h 23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35" h="233">
                        <a:moveTo>
                          <a:pt x="0" y="233"/>
                        </a:moveTo>
                        <a:lnTo>
                          <a:pt x="233" y="0"/>
                        </a:lnTo>
                        <a:lnTo>
                          <a:pt x="235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03" name="Freeform 1174">
                    <a:extLst>
                      <a:ext uri="{FF2B5EF4-FFF2-40B4-BE49-F238E27FC236}">
                        <a16:creationId xmlns:a16="http://schemas.microsoft.com/office/drawing/2014/main" id="{13C71F66-200A-867C-2C68-A122F8EC29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9" y="1185"/>
                    <a:ext cx="1" cy="1350"/>
                  </a:xfrm>
                  <a:custGeom>
                    <a:avLst/>
                    <a:gdLst>
                      <a:gd name="T0" fmla="*/ 0 w 1"/>
                      <a:gd name="T1" fmla="*/ 0 h 12150"/>
                      <a:gd name="T2" fmla="*/ 0 w 1"/>
                      <a:gd name="T3" fmla="*/ 0 h 12150"/>
                      <a:gd name="T4" fmla="*/ 1 w 1"/>
                      <a:gd name="T5" fmla="*/ 0 h 12150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2150"/>
                      <a:gd name="T11" fmla="*/ 1 w 1"/>
                      <a:gd name="T12" fmla="*/ 12150 h 1215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2150">
                        <a:moveTo>
                          <a:pt x="0" y="1215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prstDash val="lgDash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04" name="Freeform 1175">
                    <a:extLst>
                      <a:ext uri="{FF2B5EF4-FFF2-40B4-BE49-F238E27FC236}">
                        <a16:creationId xmlns:a16="http://schemas.microsoft.com/office/drawing/2014/main" id="{9467E3C4-F61A-DF62-29C9-D1F24C6A8A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77" y="1585"/>
                    <a:ext cx="1" cy="33"/>
                  </a:xfrm>
                  <a:custGeom>
                    <a:avLst/>
                    <a:gdLst>
                      <a:gd name="T0" fmla="*/ 0 w 1"/>
                      <a:gd name="T1" fmla="*/ 0 h 293"/>
                      <a:gd name="T2" fmla="*/ 0 w 1"/>
                      <a:gd name="T3" fmla="*/ 0 h 293"/>
                      <a:gd name="T4" fmla="*/ 1 w 1"/>
                      <a:gd name="T5" fmla="*/ 0 h 293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293"/>
                      <a:gd name="T11" fmla="*/ 1 w 1"/>
                      <a:gd name="T12" fmla="*/ 293 h 29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293">
                        <a:moveTo>
                          <a:pt x="0" y="293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05" name="Freeform 1176">
                    <a:extLst>
                      <a:ext uri="{FF2B5EF4-FFF2-40B4-BE49-F238E27FC236}">
                        <a16:creationId xmlns:a16="http://schemas.microsoft.com/office/drawing/2014/main" id="{1127BB80-22CB-48C6-10B4-ED1F0E1BE7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61" y="1585"/>
                    <a:ext cx="1" cy="33"/>
                  </a:xfrm>
                  <a:custGeom>
                    <a:avLst/>
                    <a:gdLst>
                      <a:gd name="T0" fmla="*/ 0 w 2"/>
                      <a:gd name="T1" fmla="*/ 0 h 293"/>
                      <a:gd name="T2" fmla="*/ 0 w 2"/>
                      <a:gd name="T3" fmla="*/ 0 h 293"/>
                      <a:gd name="T4" fmla="*/ 1 w 2"/>
                      <a:gd name="T5" fmla="*/ 0 h 293"/>
                      <a:gd name="T6" fmla="*/ 0 60000 65536"/>
                      <a:gd name="T7" fmla="*/ 0 60000 65536"/>
                      <a:gd name="T8" fmla="*/ 0 60000 65536"/>
                      <a:gd name="T9" fmla="*/ 0 w 2"/>
                      <a:gd name="T10" fmla="*/ 0 h 293"/>
                      <a:gd name="T11" fmla="*/ 2 w 2"/>
                      <a:gd name="T12" fmla="*/ 293 h 29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" h="293">
                        <a:moveTo>
                          <a:pt x="0" y="0"/>
                        </a:moveTo>
                        <a:lnTo>
                          <a:pt x="0" y="293"/>
                        </a:lnTo>
                        <a:lnTo>
                          <a:pt x="2" y="293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06" name="Freeform 1177">
                    <a:extLst>
                      <a:ext uri="{FF2B5EF4-FFF2-40B4-BE49-F238E27FC236}">
                        <a16:creationId xmlns:a16="http://schemas.microsoft.com/office/drawing/2014/main" id="{E364E24B-4A17-1505-6AAF-2B4836562F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10" y="1178"/>
                    <a:ext cx="1" cy="1357"/>
                  </a:xfrm>
                  <a:custGeom>
                    <a:avLst/>
                    <a:gdLst>
                      <a:gd name="T0" fmla="*/ 0 w 1"/>
                      <a:gd name="T1" fmla="*/ 0 h 12207"/>
                      <a:gd name="T2" fmla="*/ 0 w 1"/>
                      <a:gd name="T3" fmla="*/ 0 h 12207"/>
                      <a:gd name="T4" fmla="*/ 1 w 1"/>
                      <a:gd name="T5" fmla="*/ 0 h 12207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2207"/>
                      <a:gd name="T11" fmla="*/ 1 w 1"/>
                      <a:gd name="T12" fmla="*/ 12207 h 1220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2207">
                        <a:moveTo>
                          <a:pt x="0" y="0"/>
                        </a:moveTo>
                        <a:lnTo>
                          <a:pt x="0" y="12207"/>
                        </a:lnTo>
                        <a:lnTo>
                          <a:pt x="1" y="12207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prstDash val="lgDash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07" name="Freeform 1178">
                    <a:extLst>
                      <a:ext uri="{FF2B5EF4-FFF2-40B4-BE49-F238E27FC236}">
                        <a16:creationId xmlns:a16="http://schemas.microsoft.com/office/drawing/2014/main" id="{0C513246-EB3D-169E-7BCA-66D86F6793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77" y="1466"/>
                    <a:ext cx="1" cy="152"/>
                  </a:xfrm>
                  <a:custGeom>
                    <a:avLst/>
                    <a:gdLst>
                      <a:gd name="T0" fmla="*/ 0 w 1"/>
                      <a:gd name="T1" fmla="*/ 0 h 1370"/>
                      <a:gd name="T2" fmla="*/ 0 w 1"/>
                      <a:gd name="T3" fmla="*/ 0 h 1370"/>
                      <a:gd name="T4" fmla="*/ 1 w 1"/>
                      <a:gd name="T5" fmla="*/ 0 h 1370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370"/>
                      <a:gd name="T11" fmla="*/ 1 w 1"/>
                      <a:gd name="T12" fmla="*/ 1370 h 137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370">
                        <a:moveTo>
                          <a:pt x="0" y="137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08" name="Freeform 1179">
                    <a:extLst>
                      <a:ext uri="{FF2B5EF4-FFF2-40B4-BE49-F238E27FC236}">
                        <a16:creationId xmlns:a16="http://schemas.microsoft.com/office/drawing/2014/main" id="{2A99C994-58F5-9C31-C8BC-2D2AA3648C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61" y="1466"/>
                    <a:ext cx="1" cy="152"/>
                  </a:xfrm>
                  <a:custGeom>
                    <a:avLst/>
                    <a:gdLst>
                      <a:gd name="T0" fmla="*/ 0 w 2"/>
                      <a:gd name="T1" fmla="*/ 0 h 1370"/>
                      <a:gd name="T2" fmla="*/ 0 w 2"/>
                      <a:gd name="T3" fmla="*/ 0 h 1370"/>
                      <a:gd name="T4" fmla="*/ 1 w 2"/>
                      <a:gd name="T5" fmla="*/ 0 h 1370"/>
                      <a:gd name="T6" fmla="*/ 0 60000 65536"/>
                      <a:gd name="T7" fmla="*/ 0 60000 65536"/>
                      <a:gd name="T8" fmla="*/ 0 60000 65536"/>
                      <a:gd name="T9" fmla="*/ 0 w 2"/>
                      <a:gd name="T10" fmla="*/ 0 h 1370"/>
                      <a:gd name="T11" fmla="*/ 2 w 2"/>
                      <a:gd name="T12" fmla="*/ 1370 h 137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" h="1370">
                        <a:moveTo>
                          <a:pt x="0" y="0"/>
                        </a:moveTo>
                        <a:lnTo>
                          <a:pt x="0" y="1370"/>
                        </a:lnTo>
                        <a:lnTo>
                          <a:pt x="2" y="137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09" name="Freeform 1180">
                    <a:extLst>
                      <a:ext uri="{FF2B5EF4-FFF2-40B4-BE49-F238E27FC236}">
                        <a16:creationId xmlns:a16="http://schemas.microsoft.com/office/drawing/2014/main" id="{E946E864-2E47-E602-7BD5-8D64BFC3CD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78" y="2064"/>
                    <a:ext cx="1" cy="108"/>
                  </a:xfrm>
                  <a:custGeom>
                    <a:avLst/>
                    <a:gdLst>
                      <a:gd name="T0" fmla="*/ 0 w 1"/>
                      <a:gd name="T1" fmla="*/ 0 h 979"/>
                      <a:gd name="T2" fmla="*/ 0 w 1"/>
                      <a:gd name="T3" fmla="*/ 0 h 979"/>
                      <a:gd name="T4" fmla="*/ 1 w 1"/>
                      <a:gd name="T5" fmla="*/ 0 h 979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979"/>
                      <a:gd name="T11" fmla="*/ 1 w 1"/>
                      <a:gd name="T12" fmla="*/ 979 h 97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979">
                        <a:moveTo>
                          <a:pt x="0" y="0"/>
                        </a:moveTo>
                        <a:lnTo>
                          <a:pt x="0" y="979"/>
                        </a:lnTo>
                        <a:lnTo>
                          <a:pt x="1" y="979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10" name="Freeform 1181">
                    <a:extLst>
                      <a:ext uri="{FF2B5EF4-FFF2-40B4-BE49-F238E27FC236}">
                        <a16:creationId xmlns:a16="http://schemas.microsoft.com/office/drawing/2014/main" id="{79D4FB75-8A22-24C2-FDFF-9A5BD7F5DB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0" y="2064"/>
                    <a:ext cx="1" cy="108"/>
                  </a:xfrm>
                  <a:custGeom>
                    <a:avLst/>
                    <a:gdLst>
                      <a:gd name="T0" fmla="*/ 0 w 2"/>
                      <a:gd name="T1" fmla="*/ 0 h 979"/>
                      <a:gd name="T2" fmla="*/ 0 w 2"/>
                      <a:gd name="T3" fmla="*/ 0 h 979"/>
                      <a:gd name="T4" fmla="*/ 1 w 2"/>
                      <a:gd name="T5" fmla="*/ 0 h 979"/>
                      <a:gd name="T6" fmla="*/ 0 60000 65536"/>
                      <a:gd name="T7" fmla="*/ 0 60000 65536"/>
                      <a:gd name="T8" fmla="*/ 0 60000 65536"/>
                      <a:gd name="T9" fmla="*/ 0 w 2"/>
                      <a:gd name="T10" fmla="*/ 0 h 979"/>
                      <a:gd name="T11" fmla="*/ 2 w 2"/>
                      <a:gd name="T12" fmla="*/ 979 h 97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" h="979">
                        <a:moveTo>
                          <a:pt x="0" y="0"/>
                        </a:moveTo>
                        <a:lnTo>
                          <a:pt x="0" y="979"/>
                        </a:lnTo>
                        <a:lnTo>
                          <a:pt x="2" y="979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11" name="Freeform 1182">
                    <a:extLst>
                      <a:ext uri="{FF2B5EF4-FFF2-40B4-BE49-F238E27FC236}">
                        <a16:creationId xmlns:a16="http://schemas.microsoft.com/office/drawing/2014/main" id="{1A18000D-57C2-1C14-C958-584663B04D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0" y="2064"/>
                    <a:ext cx="218" cy="1"/>
                  </a:xfrm>
                  <a:custGeom>
                    <a:avLst/>
                    <a:gdLst>
                      <a:gd name="T0" fmla="*/ 0 w 1957"/>
                      <a:gd name="T1" fmla="*/ 0 h 1"/>
                      <a:gd name="T2" fmla="*/ 0 w 1957"/>
                      <a:gd name="T3" fmla="*/ 0 h 1"/>
                      <a:gd name="T4" fmla="*/ 0 w 1957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1957"/>
                      <a:gd name="T10" fmla="*/ 0 h 1"/>
                      <a:gd name="T11" fmla="*/ 1957 w 1957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57" h="1">
                        <a:moveTo>
                          <a:pt x="0" y="0"/>
                        </a:moveTo>
                        <a:lnTo>
                          <a:pt x="1956" y="0"/>
                        </a:lnTo>
                        <a:lnTo>
                          <a:pt x="1957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12" name="Freeform 1183">
                    <a:extLst>
                      <a:ext uri="{FF2B5EF4-FFF2-40B4-BE49-F238E27FC236}">
                        <a16:creationId xmlns:a16="http://schemas.microsoft.com/office/drawing/2014/main" id="{13AFC03F-6BF9-0D9D-1C52-7C60CD87B6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0" y="1737"/>
                    <a:ext cx="218" cy="1"/>
                  </a:xfrm>
                  <a:custGeom>
                    <a:avLst/>
                    <a:gdLst>
                      <a:gd name="T0" fmla="*/ 0 w 1957"/>
                      <a:gd name="T1" fmla="*/ 0 h 1"/>
                      <a:gd name="T2" fmla="*/ 0 w 1957"/>
                      <a:gd name="T3" fmla="*/ 0 h 1"/>
                      <a:gd name="T4" fmla="*/ 0 w 1957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1957"/>
                      <a:gd name="T10" fmla="*/ 0 h 1"/>
                      <a:gd name="T11" fmla="*/ 1957 w 1957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57" h="1">
                        <a:moveTo>
                          <a:pt x="0" y="0"/>
                        </a:moveTo>
                        <a:lnTo>
                          <a:pt x="1956" y="0"/>
                        </a:lnTo>
                        <a:lnTo>
                          <a:pt x="1957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13" name="Freeform 1184">
                    <a:extLst>
                      <a:ext uri="{FF2B5EF4-FFF2-40B4-BE49-F238E27FC236}">
                        <a16:creationId xmlns:a16="http://schemas.microsoft.com/office/drawing/2014/main" id="{C962A512-97C2-A79B-3EB0-D47F5831BC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0" y="1618"/>
                    <a:ext cx="218" cy="1"/>
                  </a:xfrm>
                  <a:custGeom>
                    <a:avLst/>
                    <a:gdLst>
                      <a:gd name="T0" fmla="*/ 0 w 1957"/>
                      <a:gd name="T1" fmla="*/ 0 h 1"/>
                      <a:gd name="T2" fmla="*/ 0 w 1957"/>
                      <a:gd name="T3" fmla="*/ 0 h 1"/>
                      <a:gd name="T4" fmla="*/ 0 w 1957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1957"/>
                      <a:gd name="T10" fmla="*/ 0 h 1"/>
                      <a:gd name="T11" fmla="*/ 1957 w 1957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57" h="1">
                        <a:moveTo>
                          <a:pt x="0" y="0"/>
                        </a:moveTo>
                        <a:lnTo>
                          <a:pt x="1956" y="0"/>
                        </a:lnTo>
                        <a:lnTo>
                          <a:pt x="1957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14" name="Freeform 1185">
                    <a:extLst>
                      <a:ext uri="{FF2B5EF4-FFF2-40B4-BE49-F238E27FC236}">
                        <a16:creationId xmlns:a16="http://schemas.microsoft.com/office/drawing/2014/main" id="{B8ED9A3B-3E97-C48D-97A0-5F6923CAA0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77" y="1737"/>
                    <a:ext cx="1" cy="327"/>
                  </a:xfrm>
                  <a:custGeom>
                    <a:avLst/>
                    <a:gdLst>
                      <a:gd name="T0" fmla="*/ 0 w 1"/>
                      <a:gd name="T1" fmla="*/ 0 h 2935"/>
                      <a:gd name="T2" fmla="*/ 0 w 1"/>
                      <a:gd name="T3" fmla="*/ 0 h 2935"/>
                      <a:gd name="T4" fmla="*/ 1 w 1"/>
                      <a:gd name="T5" fmla="*/ 0 h 2935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2935"/>
                      <a:gd name="T11" fmla="*/ 1 w 1"/>
                      <a:gd name="T12" fmla="*/ 2935 h 293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2935">
                        <a:moveTo>
                          <a:pt x="0" y="2935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15" name="Freeform 1186">
                    <a:extLst>
                      <a:ext uri="{FF2B5EF4-FFF2-40B4-BE49-F238E27FC236}">
                        <a16:creationId xmlns:a16="http://schemas.microsoft.com/office/drawing/2014/main" id="{380920A5-CD59-CE39-1528-3C28F1E115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61" y="1737"/>
                    <a:ext cx="1" cy="327"/>
                  </a:xfrm>
                  <a:custGeom>
                    <a:avLst/>
                    <a:gdLst>
                      <a:gd name="T0" fmla="*/ 0 w 2"/>
                      <a:gd name="T1" fmla="*/ 0 h 2935"/>
                      <a:gd name="T2" fmla="*/ 0 w 2"/>
                      <a:gd name="T3" fmla="*/ 0 h 2935"/>
                      <a:gd name="T4" fmla="*/ 1 w 2"/>
                      <a:gd name="T5" fmla="*/ 0 h 2935"/>
                      <a:gd name="T6" fmla="*/ 0 60000 65536"/>
                      <a:gd name="T7" fmla="*/ 0 60000 65536"/>
                      <a:gd name="T8" fmla="*/ 0 60000 65536"/>
                      <a:gd name="T9" fmla="*/ 0 w 2"/>
                      <a:gd name="T10" fmla="*/ 0 h 2935"/>
                      <a:gd name="T11" fmla="*/ 2 w 2"/>
                      <a:gd name="T12" fmla="*/ 2935 h 293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" h="2935">
                        <a:moveTo>
                          <a:pt x="0" y="0"/>
                        </a:moveTo>
                        <a:lnTo>
                          <a:pt x="0" y="2935"/>
                        </a:lnTo>
                        <a:lnTo>
                          <a:pt x="2" y="2935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16" name="Freeform 1187">
                    <a:extLst>
                      <a:ext uri="{FF2B5EF4-FFF2-40B4-BE49-F238E27FC236}">
                        <a16:creationId xmlns:a16="http://schemas.microsoft.com/office/drawing/2014/main" id="{65A775B5-71AD-9155-5F75-F354CD0082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77" y="1205"/>
                    <a:ext cx="1" cy="60"/>
                  </a:xfrm>
                  <a:custGeom>
                    <a:avLst/>
                    <a:gdLst>
                      <a:gd name="T0" fmla="*/ 0 w 1"/>
                      <a:gd name="T1" fmla="*/ 0 h 537"/>
                      <a:gd name="T2" fmla="*/ 0 w 1"/>
                      <a:gd name="T3" fmla="*/ 0 h 537"/>
                      <a:gd name="T4" fmla="*/ 1 w 1"/>
                      <a:gd name="T5" fmla="*/ 0 h 537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537"/>
                      <a:gd name="T11" fmla="*/ 1 w 1"/>
                      <a:gd name="T12" fmla="*/ 537 h 5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537">
                        <a:moveTo>
                          <a:pt x="0" y="537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17" name="Freeform 1188">
                    <a:extLst>
                      <a:ext uri="{FF2B5EF4-FFF2-40B4-BE49-F238E27FC236}">
                        <a16:creationId xmlns:a16="http://schemas.microsoft.com/office/drawing/2014/main" id="{7BD46044-9826-CB5B-ABAA-5BFE4DA41B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61" y="1205"/>
                    <a:ext cx="1" cy="60"/>
                  </a:xfrm>
                  <a:custGeom>
                    <a:avLst/>
                    <a:gdLst>
                      <a:gd name="T0" fmla="*/ 0 w 2"/>
                      <a:gd name="T1" fmla="*/ 0 h 537"/>
                      <a:gd name="T2" fmla="*/ 0 w 2"/>
                      <a:gd name="T3" fmla="*/ 0 h 537"/>
                      <a:gd name="T4" fmla="*/ 1 w 2"/>
                      <a:gd name="T5" fmla="*/ 0 h 537"/>
                      <a:gd name="T6" fmla="*/ 0 60000 65536"/>
                      <a:gd name="T7" fmla="*/ 0 60000 65536"/>
                      <a:gd name="T8" fmla="*/ 0 60000 65536"/>
                      <a:gd name="T9" fmla="*/ 0 w 2"/>
                      <a:gd name="T10" fmla="*/ 0 h 537"/>
                      <a:gd name="T11" fmla="*/ 2 w 2"/>
                      <a:gd name="T12" fmla="*/ 537 h 5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" h="537">
                        <a:moveTo>
                          <a:pt x="0" y="0"/>
                        </a:moveTo>
                        <a:lnTo>
                          <a:pt x="0" y="537"/>
                        </a:lnTo>
                        <a:lnTo>
                          <a:pt x="2" y="537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18" name="Freeform 1189">
                    <a:extLst>
                      <a:ext uri="{FF2B5EF4-FFF2-40B4-BE49-F238E27FC236}">
                        <a16:creationId xmlns:a16="http://schemas.microsoft.com/office/drawing/2014/main" id="{D64302CE-FA03-0F88-69ED-2EA53E29CA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17" y="1205"/>
                    <a:ext cx="1" cy="60"/>
                  </a:xfrm>
                  <a:custGeom>
                    <a:avLst/>
                    <a:gdLst>
                      <a:gd name="T0" fmla="*/ 0 w 1"/>
                      <a:gd name="T1" fmla="*/ 0 h 537"/>
                      <a:gd name="T2" fmla="*/ 0 w 1"/>
                      <a:gd name="T3" fmla="*/ 0 h 537"/>
                      <a:gd name="T4" fmla="*/ 1 w 1"/>
                      <a:gd name="T5" fmla="*/ 0 h 537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537"/>
                      <a:gd name="T11" fmla="*/ 1 w 1"/>
                      <a:gd name="T12" fmla="*/ 537 h 5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537">
                        <a:moveTo>
                          <a:pt x="0" y="537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19" name="Freeform 1190">
                    <a:extLst>
                      <a:ext uri="{FF2B5EF4-FFF2-40B4-BE49-F238E27FC236}">
                        <a16:creationId xmlns:a16="http://schemas.microsoft.com/office/drawing/2014/main" id="{C580117E-A23A-2E60-CBDD-5143A028BC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02" y="1205"/>
                    <a:ext cx="1" cy="60"/>
                  </a:xfrm>
                  <a:custGeom>
                    <a:avLst/>
                    <a:gdLst>
                      <a:gd name="T0" fmla="*/ 0 w 1"/>
                      <a:gd name="T1" fmla="*/ 0 h 537"/>
                      <a:gd name="T2" fmla="*/ 0 w 1"/>
                      <a:gd name="T3" fmla="*/ 0 h 537"/>
                      <a:gd name="T4" fmla="*/ 1 w 1"/>
                      <a:gd name="T5" fmla="*/ 0 h 537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537"/>
                      <a:gd name="T11" fmla="*/ 1 w 1"/>
                      <a:gd name="T12" fmla="*/ 537 h 5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537">
                        <a:moveTo>
                          <a:pt x="0" y="0"/>
                        </a:moveTo>
                        <a:lnTo>
                          <a:pt x="0" y="537"/>
                        </a:lnTo>
                        <a:lnTo>
                          <a:pt x="1" y="537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20" name="Freeform 1191">
                    <a:extLst>
                      <a:ext uri="{FF2B5EF4-FFF2-40B4-BE49-F238E27FC236}">
                        <a16:creationId xmlns:a16="http://schemas.microsoft.com/office/drawing/2014/main" id="{30C3DC18-D14F-708A-A684-61D99817B0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3" y="2495"/>
                    <a:ext cx="4" cy="3"/>
                  </a:xfrm>
                  <a:custGeom>
                    <a:avLst/>
                    <a:gdLst>
                      <a:gd name="T0" fmla="*/ 0 w 30"/>
                      <a:gd name="T1" fmla="*/ 0 h 30"/>
                      <a:gd name="T2" fmla="*/ 0 w 30"/>
                      <a:gd name="T3" fmla="*/ 0 h 30"/>
                      <a:gd name="T4" fmla="*/ 0 w 30"/>
                      <a:gd name="T5" fmla="*/ 0 h 30"/>
                      <a:gd name="T6" fmla="*/ 0 60000 65536"/>
                      <a:gd name="T7" fmla="*/ 0 60000 65536"/>
                      <a:gd name="T8" fmla="*/ 0 60000 65536"/>
                      <a:gd name="T9" fmla="*/ 0 w 30"/>
                      <a:gd name="T10" fmla="*/ 0 h 30"/>
                      <a:gd name="T11" fmla="*/ 30 w 30"/>
                      <a:gd name="T12" fmla="*/ 30 h 3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0" h="30">
                        <a:moveTo>
                          <a:pt x="30" y="3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21" name="Freeform 1192">
                    <a:extLst>
                      <a:ext uri="{FF2B5EF4-FFF2-40B4-BE49-F238E27FC236}">
                        <a16:creationId xmlns:a16="http://schemas.microsoft.com/office/drawing/2014/main" id="{1A540923-D413-B8C0-56E7-1DC2DDA3BE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3" y="2457"/>
                    <a:ext cx="42" cy="41"/>
                  </a:xfrm>
                  <a:custGeom>
                    <a:avLst/>
                    <a:gdLst>
                      <a:gd name="T0" fmla="*/ 0 w 376"/>
                      <a:gd name="T1" fmla="*/ 0 h 376"/>
                      <a:gd name="T2" fmla="*/ 0 w 376"/>
                      <a:gd name="T3" fmla="*/ 0 h 376"/>
                      <a:gd name="T4" fmla="*/ 0 w 376"/>
                      <a:gd name="T5" fmla="*/ 0 h 376"/>
                      <a:gd name="T6" fmla="*/ 0 60000 65536"/>
                      <a:gd name="T7" fmla="*/ 0 60000 65536"/>
                      <a:gd name="T8" fmla="*/ 0 60000 65536"/>
                      <a:gd name="T9" fmla="*/ 0 w 376"/>
                      <a:gd name="T10" fmla="*/ 0 h 376"/>
                      <a:gd name="T11" fmla="*/ 376 w 376"/>
                      <a:gd name="T12" fmla="*/ 376 h 37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76" h="376">
                        <a:moveTo>
                          <a:pt x="376" y="376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22" name="Freeform 1193">
                    <a:extLst>
                      <a:ext uri="{FF2B5EF4-FFF2-40B4-BE49-F238E27FC236}">
                        <a16:creationId xmlns:a16="http://schemas.microsoft.com/office/drawing/2014/main" id="{BA48FD77-07AC-5281-F27A-A4C01FCF54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3" y="2418"/>
                    <a:ext cx="80" cy="80"/>
                  </a:xfrm>
                  <a:custGeom>
                    <a:avLst/>
                    <a:gdLst>
                      <a:gd name="T0" fmla="*/ 0 w 721"/>
                      <a:gd name="T1" fmla="*/ 0 h 722"/>
                      <a:gd name="T2" fmla="*/ 0 w 721"/>
                      <a:gd name="T3" fmla="*/ 0 h 722"/>
                      <a:gd name="T4" fmla="*/ 0 w 721"/>
                      <a:gd name="T5" fmla="*/ 0 h 722"/>
                      <a:gd name="T6" fmla="*/ 0 60000 65536"/>
                      <a:gd name="T7" fmla="*/ 0 60000 65536"/>
                      <a:gd name="T8" fmla="*/ 0 60000 65536"/>
                      <a:gd name="T9" fmla="*/ 0 w 721"/>
                      <a:gd name="T10" fmla="*/ 0 h 722"/>
                      <a:gd name="T11" fmla="*/ 721 w 721"/>
                      <a:gd name="T12" fmla="*/ 722 h 72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1" h="722">
                        <a:moveTo>
                          <a:pt x="721" y="722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23" name="Freeform 1194">
                    <a:extLst>
                      <a:ext uri="{FF2B5EF4-FFF2-40B4-BE49-F238E27FC236}">
                        <a16:creationId xmlns:a16="http://schemas.microsoft.com/office/drawing/2014/main" id="{5D1F43E4-0270-3971-C0D9-7599EE3442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3" y="2380"/>
                    <a:ext cx="119" cy="118"/>
                  </a:xfrm>
                  <a:custGeom>
                    <a:avLst/>
                    <a:gdLst>
                      <a:gd name="T0" fmla="*/ 0 w 1067"/>
                      <a:gd name="T1" fmla="*/ 0 h 1068"/>
                      <a:gd name="T2" fmla="*/ 0 w 1067"/>
                      <a:gd name="T3" fmla="*/ 0 h 1068"/>
                      <a:gd name="T4" fmla="*/ 0 w 1067"/>
                      <a:gd name="T5" fmla="*/ 0 h 1068"/>
                      <a:gd name="T6" fmla="*/ 0 60000 65536"/>
                      <a:gd name="T7" fmla="*/ 0 60000 65536"/>
                      <a:gd name="T8" fmla="*/ 0 60000 65536"/>
                      <a:gd name="T9" fmla="*/ 0 w 1067"/>
                      <a:gd name="T10" fmla="*/ 0 h 1068"/>
                      <a:gd name="T11" fmla="*/ 1067 w 1067"/>
                      <a:gd name="T12" fmla="*/ 1068 h 106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67" h="1068">
                        <a:moveTo>
                          <a:pt x="1067" y="1068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24" name="Freeform 1195">
                    <a:extLst>
                      <a:ext uri="{FF2B5EF4-FFF2-40B4-BE49-F238E27FC236}">
                        <a16:creationId xmlns:a16="http://schemas.microsoft.com/office/drawing/2014/main" id="{741BF43D-B501-EE57-F9BF-EBE2795871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3" y="2341"/>
                    <a:ext cx="157" cy="157"/>
                  </a:xfrm>
                  <a:custGeom>
                    <a:avLst/>
                    <a:gdLst>
                      <a:gd name="T0" fmla="*/ 0 w 1412"/>
                      <a:gd name="T1" fmla="*/ 0 h 1413"/>
                      <a:gd name="T2" fmla="*/ 0 w 1412"/>
                      <a:gd name="T3" fmla="*/ 0 h 1413"/>
                      <a:gd name="T4" fmla="*/ 0 w 1412"/>
                      <a:gd name="T5" fmla="*/ 0 h 1413"/>
                      <a:gd name="T6" fmla="*/ 0 60000 65536"/>
                      <a:gd name="T7" fmla="*/ 0 60000 65536"/>
                      <a:gd name="T8" fmla="*/ 0 60000 65536"/>
                      <a:gd name="T9" fmla="*/ 0 w 1412"/>
                      <a:gd name="T10" fmla="*/ 0 h 1413"/>
                      <a:gd name="T11" fmla="*/ 1412 w 1412"/>
                      <a:gd name="T12" fmla="*/ 1413 h 141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12" h="1413">
                        <a:moveTo>
                          <a:pt x="1412" y="1413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25" name="Freeform 1196">
                    <a:extLst>
                      <a:ext uri="{FF2B5EF4-FFF2-40B4-BE49-F238E27FC236}">
                        <a16:creationId xmlns:a16="http://schemas.microsoft.com/office/drawing/2014/main" id="{B630ABF7-3A0B-AAD0-2A5B-6B6326CA1C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3" y="2303"/>
                    <a:ext cx="196" cy="195"/>
                  </a:xfrm>
                  <a:custGeom>
                    <a:avLst/>
                    <a:gdLst>
                      <a:gd name="T0" fmla="*/ 0 w 1758"/>
                      <a:gd name="T1" fmla="*/ 0 h 1759"/>
                      <a:gd name="T2" fmla="*/ 0 w 1758"/>
                      <a:gd name="T3" fmla="*/ 0 h 1759"/>
                      <a:gd name="T4" fmla="*/ 0 w 1758"/>
                      <a:gd name="T5" fmla="*/ 0 h 1759"/>
                      <a:gd name="T6" fmla="*/ 0 60000 65536"/>
                      <a:gd name="T7" fmla="*/ 0 60000 65536"/>
                      <a:gd name="T8" fmla="*/ 0 60000 65536"/>
                      <a:gd name="T9" fmla="*/ 0 w 1758"/>
                      <a:gd name="T10" fmla="*/ 0 h 1759"/>
                      <a:gd name="T11" fmla="*/ 1758 w 1758"/>
                      <a:gd name="T12" fmla="*/ 1759 h 17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758" h="1759">
                        <a:moveTo>
                          <a:pt x="1758" y="1759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26" name="Freeform 1197">
                    <a:extLst>
                      <a:ext uri="{FF2B5EF4-FFF2-40B4-BE49-F238E27FC236}">
                        <a16:creationId xmlns:a16="http://schemas.microsoft.com/office/drawing/2014/main" id="{CA728B6B-FD0C-4A7E-F482-2D5672FEF5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3" y="2264"/>
                    <a:ext cx="234" cy="234"/>
                  </a:xfrm>
                  <a:custGeom>
                    <a:avLst/>
                    <a:gdLst>
                      <a:gd name="T0" fmla="*/ 0 w 2103"/>
                      <a:gd name="T1" fmla="*/ 0 h 2106"/>
                      <a:gd name="T2" fmla="*/ 0 w 2103"/>
                      <a:gd name="T3" fmla="*/ 0 h 2106"/>
                      <a:gd name="T4" fmla="*/ 0 w 2103"/>
                      <a:gd name="T5" fmla="*/ 0 h 2106"/>
                      <a:gd name="T6" fmla="*/ 0 60000 65536"/>
                      <a:gd name="T7" fmla="*/ 0 60000 65536"/>
                      <a:gd name="T8" fmla="*/ 0 60000 65536"/>
                      <a:gd name="T9" fmla="*/ 0 w 2103"/>
                      <a:gd name="T10" fmla="*/ 0 h 2106"/>
                      <a:gd name="T11" fmla="*/ 2103 w 2103"/>
                      <a:gd name="T12" fmla="*/ 2106 h 210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03" h="2106">
                        <a:moveTo>
                          <a:pt x="2103" y="2106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27" name="Freeform 1198">
                    <a:extLst>
                      <a:ext uri="{FF2B5EF4-FFF2-40B4-BE49-F238E27FC236}">
                        <a16:creationId xmlns:a16="http://schemas.microsoft.com/office/drawing/2014/main" id="{75040921-D8D7-3443-59AA-6849FE9E8B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3" y="2226"/>
                    <a:ext cx="272" cy="272"/>
                  </a:xfrm>
                  <a:custGeom>
                    <a:avLst/>
                    <a:gdLst>
                      <a:gd name="T0" fmla="*/ 0 w 2449"/>
                      <a:gd name="T1" fmla="*/ 0 h 2452"/>
                      <a:gd name="T2" fmla="*/ 0 w 2449"/>
                      <a:gd name="T3" fmla="*/ 0 h 2452"/>
                      <a:gd name="T4" fmla="*/ 0 w 2449"/>
                      <a:gd name="T5" fmla="*/ 0 h 2452"/>
                      <a:gd name="T6" fmla="*/ 0 60000 65536"/>
                      <a:gd name="T7" fmla="*/ 0 60000 65536"/>
                      <a:gd name="T8" fmla="*/ 0 60000 65536"/>
                      <a:gd name="T9" fmla="*/ 0 w 2449"/>
                      <a:gd name="T10" fmla="*/ 0 h 2452"/>
                      <a:gd name="T11" fmla="*/ 2449 w 2449"/>
                      <a:gd name="T12" fmla="*/ 2452 h 245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49" h="2452">
                        <a:moveTo>
                          <a:pt x="2449" y="2452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28" name="Freeform 1199">
                    <a:extLst>
                      <a:ext uri="{FF2B5EF4-FFF2-40B4-BE49-F238E27FC236}">
                        <a16:creationId xmlns:a16="http://schemas.microsoft.com/office/drawing/2014/main" id="{A775A7C0-4562-CF32-78CB-74F56B9E1A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3" y="2187"/>
                    <a:ext cx="311" cy="311"/>
                  </a:xfrm>
                  <a:custGeom>
                    <a:avLst/>
                    <a:gdLst>
                      <a:gd name="T0" fmla="*/ 0 w 2794"/>
                      <a:gd name="T1" fmla="*/ 0 h 2798"/>
                      <a:gd name="T2" fmla="*/ 0 w 2794"/>
                      <a:gd name="T3" fmla="*/ 0 h 2798"/>
                      <a:gd name="T4" fmla="*/ 0 w 2794"/>
                      <a:gd name="T5" fmla="*/ 0 h 2798"/>
                      <a:gd name="T6" fmla="*/ 0 60000 65536"/>
                      <a:gd name="T7" fmla="*/ 0 60000 65536"/>
                      <a:gd name="T8" fmla="*/ 0 60000 65536"/>
                      <a:gd name="T9" fmla="*/ 0 w 2794"/>
                      <a:gd name="T10" fmla="*/ 0 h 2798"/>
                      <a:gd name="T11" fmla="*/ 2794 w 2794"/>
                      <a:gd name="T12" fmla="*/ 2798 h 279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794" h="2798">
                        <a:moveTo>
                          <a:pt x="2794" y="2798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29" name="Freeform 1200">
                    <a:extLst>
                      <a:ext uri="{FF2B5EF4-FFF2-40B4-BE49-F238E27FC236}">
                        <a16:creationId xmlns:a16="http://schemas.microsoft.com/office/drawing/2014/main" id="{32EA774F-42EA-AE17-2DA1-A0EC18994D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3" y="2149"/>
                    <a:ext cx="349" cy="349"/>
                  </a:xfrm>
                  <a:custGeom>
                    <a:avLst/>
                    <a:gdLst>
                      <a:gd name="T0" fmla="*/ 0 w 3141"/>
                      <a:gd name="T1" fmla="*/ 0 h 3143"/>
                      <a:gd name="T2" fmla="*/ 0 w 3141"/>
                      <a:gd name="T3" fmla="*/ 0 h 3143"/>
                      <a:gd name="T4" fmla="*/ 0 w 3141"/>
                      <a:gd name="T5" fmla="*/ 0 h 3143"/>
                      <a:gd name="T6" fmla="*/ 0 w 3141"/>
                      <a:gd name="T7" fmla="*/ 0 h 314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41"/>
                      <a:gd name="T13" fmla="*/ 0 h 3143"/>
                      <a:gd name="T14" fmla="*/ 3141 w 3141"/>
                      <a:gd name="T15" fmla="*/ 3143 h 314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41" h="3143">
                        <a:moveTo>
                          <a:pt x="3141" y="3143"/>
                        </a:moveTo>
                        <a:lnTo>
                          <a:pt x="2932" y="2934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30" name="Freeform 1201">
                    <a:extLst>
                      <a:ext uri="{FF2B5EF4-FFF2-40B4-BE49-F238E27FC236}">
                        <a16:creationId xmlns:a16="http://schemas.microsoft.com/office/drawing/2014/main" id="{43D30A64-0F8E-AB54-4E1E-1EFD101CB8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3" y="2111"/>
                    <a:ext cx="388" cy="387"/>
                  </a:xfrm>
                  <a:custGeom>
                    <a:avLst/>
                    <a:gdLst>
                      <a:gd name="T0" fmla="*/ 0 w 3487"/>
                      <a:gd name="T1" fmla="*/ 0 h 3489"/>
                      <a:gd name="T2" fmla="*/ 0 w 3487"/>
                      <a:gd name="T3" fmla="*/ 0 h 3489"/>
                      <a:gd name="T4" fmla="*/ 0 w 3487"/>
                      <a:gd name="T5" fmla="*/ 0 h 3489"/>
                      <a:gd name="T6" fmla="*/ 0 w 3487"/>
                      <a:gd name="T7" fmla="*/ 0 h 34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487"/>
                      <a:gd name="T13" fmla="*/ 0 h 3489"/>
                      <a:gd name="T14" fmla="*/ 3487 w 3487"/>
                      <a:gd name="T15" fmla="*/ 3489 h 34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487" h="3489">
                        <a:moveTo>
                          <a:pt x="3487" y="3489"/>
                        </a:moveTo>
                        <a:lnTo>
                          <a:pt x="2932" y="2935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31" name="Freeform 1202">
                    <a:extLst>
                      <a:ext uri="{FF2B5EF4-FFF2-40B4-BE49-F238E27FC236}">
                        <a16:creationId xmlns:a16="http://schemas.microsoft.com/office/drawing/2014/main" id="{97F6D259-4E17-8521-2F40-47F73EF421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3" y="2072"/>
                    <a:ext cx="426" cy="426"/>
                  </a:xfrm>
                  <a:custGeom>
                    <a:avLst/>
                    <a:gdLst>
                      <a:gd name="T0" fmla="*/ 0 w 3832"/>
                      <a:gd name="T1" fmla="*/ 0 h 3835"/>
                      <a:gd name="T2" fmla="*/ 0 w 3832"/>
                      <a:gd name="T3" fmla="*/ 0 h 3835"/>
                      <a:gd name="T4" fmla="*/ 0 w 3832"/>
                      <a:gd name="T5" fmla="*/ 0 h 3835"/>
                      <a:gd name="T6" fmla="*/ 0 w 3832"/>
                      <a:gd name="T7" fmla="*/ 0 h 383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832"/>
                      <a:gd name="T13" fmla="*/ 0 h 3835"/>
                      <a:gd name="T14" fmla="*/ 3832 w 3832"/>
                      <a:gd name="T15" fmla="*/ 3835 h 383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832" h="3835">
                        <a:moveTo>
                          <a:pt x="3832" y="3835"/>
                        </a:moveTo>
                        <a:lnTo>
                          <a:pt x="2932" y="2935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32" name="Freeform 1203">
                    <a:extLst>
                      <a:ext uri="{FF2B5EF4-FFF2-40B4-BE49-F238E27FC236}">
                        <a16:creationId xmlns:a16="http://schemas.microsoft.com/office/drawing/2014/main" id="{6C88C448-E847-B8D6-D6E8-FA5D389076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9" y="2360"/>
                    <a:ext cx="138" cy="138"/>
                  </a:xfrm>
                  <a:custGeom>
                    <a:avLst/>
                    <a:gdLst>
                      <a:gd name="T0" fmla="*/ 0 w 1246"/>
                      <a:gd name="T1" fmla="*/ 0 h 1246"/>
                      <a:gd name="T2" fmla="*/ 0 w 1246"/>
                      <a:gd name="T3" fmla="*/ 0 h 1246"/>
                      <a:gd name="T4" fmla="*/ 0 w 1246"/>
                      <a:gd name="T5" fmla="*/ 0 h 1246"/>
                      <a:gd name="T6" fmla="*/ 0 60000 65536"/>
                      <a:gd name="T7" fmla="*/ 0 60000 65536"/>
                      <a:gd name="T8" fmla="*/ 0 60000 65536"/>
                      <a:gd name="T9" fmla="*/ 0 w 1246"/>
                      <a:gd name="T10" fmla="*/ 0 h 1246"/>
                      <a:gd name="T11" fmla="*/ 1246 w 1246"/>
                      <a:gd name="T12" fmla="*/ 1246 h 124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46" h="1246">
                        <a:moveTo>
                          <a:pt x="1246" y="1246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33" name="Freeform 1204">
                    <a:extLst>
                      <a:ext uri="{FF2B5EF4-FFF2-40B4-BE49-F238E27FC236}">
                        <a16:creationId xmlns:a16="http://schemas.microsoft.com/office/drawing/2014/main" id="{6D93CD3F-B89C-D703-1E0B-049AB34386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3" y="2034"/>
                    <a:ext cx="234" cy="233"/>
                  </a:xfrm>
                  <a:custGeom>
                    <a:avLst/>
                    <a:gdLst>
                      <a:gd name="T0" fmla="*/ 0 w 2101"/>
                      <a:gd name="T1" fmla="*/ 0 h 2103"/>
                      <a:gd name="T2" fmla="*/ 0 w 2101"/>
                      <a:gd name="T3" fmla="*/ 0 h 2103"/>
                      <a:gd name="T4" fmla="*/ 0 w 2101"/>
                      <a:gd name="T5" fmla="*/ 0 h 2103"/>
                      <a:gd name="T6" fmla="*/ 0 60000 65536"/>
                      <a:gd name="T7" fmla="*/ 0 60000 65536"/>
                      <a:gd name="T8" fmla="*/ 0 60000 65536"/>
                      <a:gd name="T9" fmla="*/ 0 w 2101"/>
                      <a:gd name="T10" fmla="*/ 0 h 2103"/>
                      <a:gd name="T11" fmla="*/ 2101 w 2101"/>
                      <a:gd name="T12" fmla="*/ 2103 h 210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01" h="2103">
                        <a:moveTo>
                          <a:pt x="2101" y="2103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34" name="Freeform 1205">
                    <a:extLst>
                      <a:ext uri="{FF2B5EF4-FFF2-40B4-BE49-F238E27FC236}">
                        <a16:creationId xmlns:a16="http://schemas.microsoft.com/office/drawing/2014/main" id="{48F49B13-5D5A-AF6F-9B64-C02F7EB0B4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09" y="2299"/>
                    <a:ext cx="60" cy="61"/>
                  </a:xfrm>
                  <a:custGeom>
                    <a:avLst/>
                    <a:gdLst>
                      <a:gd name="T0" fmla="*/ 0 w 544"/>
                      <a:gd name="T1" fmla="*/ 0 h 545"/>
                      <a:gd name="T2" fmla="*/ 0 w 544"/>
                      <a:gd name="T3" fmla="*/ 0 h 545"/>
                      <a:gd name="T4" fmla="*/ 0 w 544"/>
                      <a:gd name="T5" fmla="*/ 0 h 545"/>
                      <a:gd name="T6" fmla="*/ 0 60000 65536"/>
                      <a:gd name="T7" fmla="*/ 0 60000 65536"/>
                      <a:gd name="T8" fmla="*/ 0 60000 65536"/>
                      <a:gd name="T9" fmla="*/ 0 w 544"/>
                      <a:gd name="T10" fmla="*/ 0 h 545"/>
                      <a:gd name="T11" fmla="*/ 544 w 544"/>
                      <a:gd name="T12" fmla="*/ 545 h 54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44" h="545">
                        <a:moveTo>
                          <a:pt x="544" y="545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35" name="Freeform 1206">
                    <a:extLst>
                      <a:ext uri="{FF2B5EF4-FFF2-40B4-BE49-F238E27FC236}">
                        <a16:creationId xmlns:a16="http://schemas.microsoft.com/office/drawing/2014/main" id="{EA86FBE0-16DD-3468-9815-AD70C30406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77" y="2330"/>
                    <a:ext cx="169" cy="168"/>
                  </a:xfrm>
                  <a:custGeom>
                    <a:avLst/>
                    <a:gdLst>
                      <a:gd name="T0" fmla="*/ 0 w 1518"/>
                      <a:gd name="T1" fmla="*/ 0 h 1518"/>
                      <a:gd name="T2" fmla="*/ 0 w 1518"/>
                      <a:gd name="T3" fmla="*/ 0 h 1518"/>
                      <a:gd name="T4" fmla="*/ 0 w 1518"/>
                      <a:gd name="T5" fmla="*/ 0 h 1518"/>
                      <a:gd name="T6" fmla="*/ 0 60000 65536"/>
                      <a:gd name="T7" fmla="*/ 0 60000 65536"/>
                      <a:gd name="T8" fmla="*/ 0 60000 65536"/>
                      <a:gd name="T9" fmla="*/ 0 w 1518"/>
                      <a:gd name="T10" fmla="*/ 0 h 1518"/>
                      <a:gd name="T11" fmla="*/ 1518 w 1518"/>
                      <a:gd name="T12" fmla="*/ 1518 h 15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518" h="1518">
                        <a:moveTo>
                          <a:pt x="1518" y="1518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36" name="Freeform 1207">
                    <a:extLst>
                      <a:ext uri="{FF2B5EF4-FFF2-40B4-BE49-F238E27FC236}">
                        <a16:creationId xmlns:a16="http://schemas.microsoft.com/office/drawing/2014/main" id="{6678B008-B4EB-BD03-F346-65A50E81D2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3" y="1995"/>
                    <a:ext cx="234" cy="234"/>
                  </a:xfrm>
                  <a:custGeom>
                    <a:avLst/>
                    <a:gdLst>
                      <a:gd name="T0" fmla="*/ 0 w 2101"/>
                      <a:gd name="T1" fmla="*/ 0 h 2104"/>
                      <a:gd name="T2" fmla="*/ 0 w 2101"/>
                      <a:gd name="T3" fmla="*/ 0 h 2104"/>
                      <a:gd name="T4" fmla="*/ 0 w 2101"/>
                      <a:gd name="T5" fmla="*/ 0 h 2104"/>
                      <a:gd name="T6" fmla="*/ 0 60000 65536"/>
                      <a:gd name="T7" fmla="*/ 0 60000 65536"/>
                      <a:gd name="T8" fmla="*/ 0 60000 65536"/>
                      <a:gd name="T9" fmla="*/ 0 w 2101"/>
                      <a:gd name="T10" fmla="*/ 0 h 2104"/>
                      <a:gd name="T11" fmla="*/ 2101 w 2101"/>
                      <a:gd name="T12" fmla="*/ 2104 h 210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01" h="2104">
                        <a:moveTo>
                          <a:pt x="2101" y="2104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37" name="Freeform 1208">
                    <a:extLst>
                      <a:ext uri="{FF2B5EF4-FFF2-40B4-BE49-F238E27FC236}">
                        <a16:creationId xmlns:a16="http://schemas.microsoft.com/office/drawing/2014/main" id="{E3224E4B-8156-E229-4F3F-6F36185E4C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01" y="2316"/>
                    <a:ext cx="183" cy="182"/>
                  </a:xfrm>
                  <a:custGeom>
                    <a:avLst/>
                    <a:gdLst>
                      <a:gd name="T0" fmla="*/ 0 w 1645"/>
                      <a:gd name="T1" fmla="*/ 0 h 1645"/>
                      <a:gd name="T2" fmla="*/ 0 w 1645"/>
                      <a:gd name="T3" fmla="*/ 0 h 1645"/>
                      <a:gd name="T4" fmla="*/ 0 w 1645"/>
                      <a:gd name="T5" fmla="*/ 0 h 1645"/>
                      <a:gd name="T6" fmla="*/ 0 60000 65536"/>
                      <a:gd name="T7" fmla="*/ 0 60000 65536"/>
                      <a:gd name="T8" fmla="*/ 0 60000 65536"/>
                      <a:gd name="T9" fmla="*/ 0 w 1645"/>
                      <a:gd name="T10" fmla="*/ 0 h 1645"/>
                      <a:gd name="T11" fmla="*/ 1645 w 1645"/>
                      <a:gd name="T12" fmla="*/ 1645 h 164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45" h="1645">
                        <a:moveTo>
                          <a:pt x="1645" y="1645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38" name="Freeform 1209">
                    <a:extLst>
                      <a:ext uri="{FF2B5EF4-FFF2-40B4-BE49-F238E27FC236}">
                        <a16:creationId xmlns:a16="http://schemas.microsoft.com/office/drawing/2014/main" id="{EA783BFC-47DA-1465-5BAD-B97B09A98B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3" y="1957"/>
                    <a:ext cx="234" cy="234"/>
                  </a:xfrm>
                  <a:custGeom>
                    <a:avLst/>
                    <a:gdLst>
                      <a:gd name="T0" fmla="*/ 0 w 2101"/>
                      <a:gd name="T1" fmla="*/ 0 h 2103"/>
                      <a:gd name="T2" fmla="*/ 0 w 2101"/>
                      <a:gd name="T3" fmla="*/ 0 h 2103"/>
                      <a:gd name="T4" fmla="*/ 0 w 2101"/>
                      <a:gd name="T5" fmla="*/ 0 h 2103"/>
                      <a:gd name="T6" fmla="*/ 0 60000 65536"/>
                      <a:gd name="T7" fmla="*/ 0 60000 65536"/>
                      <a:gd name="T8" fmla="*/ 0 60000 65536"/>
                      <a:gd name="T9" fmla="*/ 0 w 2101"/>
                      <a:gd name="T10" fmla="*/ 0 h 2103"/>
                      <a:gd name="T11" fmla="*/ 2101 w 2101"/>
                      <a:gd name="T12" fmla="*/ 2103 h 210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01" h="2103">
                        <a:moveTo>
                          <a:pt x="2101" y="2103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39" name="Freeform 1210">
                    <a:extLst>
                      <a:ext uri="{FF2B5EF4-FFF2-40B4-BE49-F238E27FC236}">
                        <a16:creationId xmlns:a16="http://schemas.microsoft.com/office/drawing/2014/main" id="{2191DAE2-EAEC-D2C5-6724-C2389AD64A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26" y="2301"/>
                    <a:ext cx="197" cy="197"/>
                  </a:xfrm>
                  <a:custGeom>
                    <a:avLst/>
                    <a:gdLst>
                      <a:gd name="T0" fmla="*/ 0 w 1770"/>
                      <a:gd name="T1" fmla="*/ 0 h 1772"/>
                      <a:gd name="T2" fmla="*/ 0 w 1770"/>
                      <a:gd name="T3" fmla="*/ 0 h 1772"/>
                      <a:gd name="T4" fmla="*/ 0 w 1770"/>
                      <a:gd name="T5" fmla="*/ 0 h 1772"/>
                      <a:gd name="T6" fmla="*/ 0 60000 65536"/>
                      <a:gd name="T7" fmla="*/ 0 60000 65536"/>
                      <a:gd name="T8" fmla="*/ 0 60000 65536"/>
                      <a:gd name="T9" fmla="*/ 0 w 1770"/>
                      <a:gd name="T10" fmla="*/ 0 h 1772"/>
                      <a:gd name="T11" fmla="*/ 1770 w 1770"/>
                      <a:gd name="T12" fmla="*/ 1772 h 17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770" h="1772">
                        <a:moveTo>
                          <a:pt x="1770" y="1772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40" name="Freeform 1211">
                    <a:extLst>
                      <a:ext uri="{FF2B5EF4-FFF2-40B4-BE49-F238E27FC236}">
                        <a16:creationId xmlns:a16="http://schemas.microsoft.com/office/drawing/2014/main" id="{4DF86138-A35B-EA07-C0D3-78F1E84CB4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3" y="1919"/>
                    <a:ext cx="217" cy="217"/>
                  </a:xfrm>
                  <a:custGeom>
                    <a:avLst/>
                    <a:gdLst>
                      <a:gd name="T0" fmla="*/ 0 w 1954"/>
                      <a:gd name="T1" fmla="*/ 0 h 1956"/>
                      <a:gd name="T2" fmla="*/ 0 w 1954"/>
                      <a:gd name="T3" fmla="*/ 0 h 1956"/>
                      <a:gd name="T4" fmla="*/ 0 w 1954"/>
                      <a:gd name="T5" fmla="*/ 0 h 1956"/>
                      <a:gd name="T6" fmla="*/ 0 60000 65536"/>
                      <a:gd name="T7" fmla="*/ 0 60000 65536"/>
                      <a:gd name="T8" fmla="*/ 0 60000 65536"/>
                      <a:gd name="T9" fmla="*/ 0 w 1954"/>
                      <a:gd name="T10" fmla="*/ 0 h 1956"/>
                      <a:gd name="T11" fmla="*/ 1954 w 1954"/>
                      <a:gd name="T12" fmla="*/ 1956 h 195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54" h="1956">
                        <a:moveTo>
                          <a:pt x="1954" y="1956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41" name="Freeform 1212">
                    <a:extLst>
                      <a:ext uri="{FF2B5EF4-FFF2-40B4-BE49-F238E27FC236}">
                        <a16:creationId xmlns:a16="http://schemas.microsoft.com/office/drawing/2014/main" id="{F3BFE315-F02B-6BCE-371C-EC6215279B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0" y="2136"/>
                    <a:ext cx="17" cy="16"/>
                  </a:xfrm>
                  <a:custGeom>
                    <a:avLst/>
                    <a:gdLst>
                      <a:gd name="T0" fmla="*/ 0 w 147"/>
                      <a:gd name="T1" fmla="*/ 0 h 147"/>
                      <a:gd name="T2" fmla="*/ 0 w 147"/>
                      <a:gd name="T3" fmla="*/ 0 h 147"/>
                      <a:gd name="T4" fmla="*/ 0 w 147"/>
                      <a:gd name="T5" fmla="*/ 0 h 147"/>
                      <a:gd name="T6" fmla="*/ 0 60000 65536"/>
                      <a:gd name="T7" fmla="*/ 0 60000 65536"/>
                      <a:gd name="T8" fmla="*/ 0 60000 65536"/>
                      <a:gd name="T9" fmla="*/ 0 w 147"/>
                      <a:gd name="T10" fmla="*/ 0 h 147"/>
                      <a:gd name="T11" fmla="*/ 147 w 147"/>
                      <a:gd name="T12" fmla="*/ 147 h 14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7" h="147">
                        <a:moveTo>
                          <a:pt x="147" y="147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42" name="Freeform 1213">
                    <a:extLst>
                      <a:ext uri="{FF2B5EF4-FFF2-40B4-BE49-F238E27FC236}">
                        <a16:creationId xmlns:a16="http://schemas.microsoft.com/office/drawing/2014/main" id="{43AEB524-08B3-46BD-F020-A0E79E8366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50" y="2287"/>
                    <a:ext cx="211" cy="211"/>
                  </a:xfrm>
                  <a:custGeom>
                    <a:avLst/>
                    <a:gdLst>
                      <a:gd name="T0" fmla="*/ 0 w 1897"/>
                      <a:gd name="T1" fmla="*/ 0 h 1898"/>
                      <a:gd name="T2" fmla="*/ 0 w 1897"/>
                      <a:gd name="T3" fmla="*/ 0 h 1898"/>
                      <a:gd name="T4" fmla="*/ 0 w 1897"/>
                      <a:gd name="T5" fmla="*/ 0 h 1898"/>
                      <a:gd name="T6" fmla="*/ 0 60000 65536"/>
                      <a:gd name="T7" fmla="*/ 0 60000 65536"/>
                      <a:gd name="T8" fmla="*/ 0 60000 65536"/>
                      <a:gd name="T9" fmla="*/ 0 w 1897"/>
                      <a:gd name="T10" fmla="*/ 0 h 1898"/>
                      <a:gd name="T11" fmla="*/ 1897 w 1897"/>
                      <a:gd name="T12" fmla="*/ 1898 h 189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897" h="1898">
                        <a:moveTo>
                          <a:pt x="1897" y="1898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43" name="Freeform 1214">
                    <a:extLst>
                      <a:ext uri="{FF2B5EF4-FFF2-40B4-BE49-F238E27FC236}">
                        <a16:creationId xmlns:a16="http://schemas.microsoft.com/office/drawing/2014/main" id="{3D62DD7A-AEB8-72F8-780A-85C55EB1CB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3" y="1880"/>
                    <a:ext cx="217" cy="217"/>
                  </a:xfrm>
                  <a:custGeom>
                    <a:avLst/>
                    <a:gdLst>
                      <a:gd name="T0" fmla="*/ 0 w 1954"/>
                      <a:gd name="T1" fmla="*/ 0 h 1956"/>
                      <a:gd name="T2" fmla="*/ 0 w 1954"/>
                      <a:gd name="T3" fmla="*/ 0 h 1956"/>
                      <a:gd name="T4" fmla="*/ 0 w 1954"/>
                      <a:gd name="T5" fmla="*/ 0 h 1956"/>
                      <a:gd name="T6" fmla="*/ 0 60000 65536"/>
                      <a:gd name="T7" fmla="*/ 0 60000 65536"/>
                      <a:gd name="T8" fmla="*/ 0 60000 65536"/>
                      <a:gd name="T9" fmla="*/ 0 w 1954"/>
                      <a:gd name="T10" fmla="*/ 0 h 1956"/>
                      <a:gd name="T11" fmla="*/ 1954 w 1954"/>
                      <a:gd name="T12" fmla="*/ 1956 h 195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54" h="1956">
                        <a:moveTo>
                          <a:pt x="1954" y="1956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44" name="Freeform 1215">
                    <a:extLst>
                      <a:ext uri="{FF2B5EF4-FFF2-40B4-BE49-F238E27FC236}">
                        <a16:creationId xmlns:a16="http://schemas.microsoft.com/office/drawing/2014/main" id="{B4D7C0C6-49CC-724A-56E9-E654AB8FF2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0" y="2097"/>
                    <a:ext cx="17" cy="17"/>
                  </a:xfrm>
                  <a:custGeom>
                    <a:avLst/>
                    <a:gdLst>
                      <a:gd name="T0" fmla="*/ 0 w 147"/>
                      <a:gd name="T1" fmla="*/ 0 h 147"/>
                      <a:gd name="T2" fmla="*/ 0 w 147"/>
                      <a:gd name="T3" fmla="*/ 0 h 147"/>
                      <a:gd name="T4" fmla="*/ 0 w 147"/>
                      <a:gd name="T5" fmla="*/ 0 h 147"/>
                      <a:gd name="T6" fmla="*/ 0 60000 65536"/>
                      <a:gd name="T7" fmla="*/ 0 60000 65536"/>
                      <a:gd name="T8" fmla="*/ 0 60000 65536"/>
                      <a:gd name="T9" fmla="*/ 0 w 147"/>
                      <a:gd name="T10" fmla="*/ 0 h 147"/>
                      <a:gd name="T11" fmla="*/ 147 w 147"/>
                      <a:gd name="T12" fmla="*/ 147 h 14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7" h="147">
                        <a:moveTo>
                          <a:pt x="147" y="147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45" name="Freeform 1216">
                    <a:extLst>
                      <a:ext uri="{FF2B5EF4-FFF2-40B4-BE49-F238E27FC236}">
                        <a16:creationId xmlns:a16="http://schemas.microsoft.com/office/drawing/2014/main" id="{5667667F-D29C-1DC4-146F-A207DB67CB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61" y="2260"/>
                    <a:ext cx="234" cy="234"/>
                  </a:xfrm>
                  <a:custGeom>
                    <a:avLst/>
                    <a:gdLst>
                      <a:gd name="T0" fmla="*/ 0 w 2101"/>
                      <a:gd name="T1" fmla="*/ 0 h 2104"/>
                      <a:gd name="T2" fmla="*/ 0 w 2101"/>
                      <a:gd name="T3" fmla="*/ 0 h 2104"/>
                      <a:gd name="T4" fmla="*/ 0 w 2101"/>
                      <a:gd name="T5" fmla="*/ 0 h 2104"/>
                      <a:gd name="T6" fmla="*/ 0 60000 65536"/>
                      <a:gd name="T7" fmla="*/ 0 60000 65536"/>
                      <a:gd name="T8" fmla="*/ 0 60000 65536"/>
                      <a:gd name="T9" fmla="*/ 0 w 2101"/>
                      <a:gd name="T10" fmla="*/ 0 h 2104"/>
                      <a:gd name="T11" fmla="*/ 2101 w 2101"/>
                      <a:gd name="T12" fmla="*/ 2104 h 210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01" h="2104">
                        <a:moveTo>
                          <a:pt x="2101" y="2104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46" name="Freeform 1217">
                    <a:extLst>
                      <a:ext uri="{FF2B5EF4-FFF2-40B4-BE49-F238E27FC236}">
                        <a16:creationId xmlns:a16="http://schemas.microsoft.com/office/drawing/2014/main" id="{968EEF5F-95B2-DF70-0E5A-777AE89321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3" y="1842"/>
                    <a:ext cx="217" cy="217"/>
                  </a:xfrm>
                  <a:custGeom>
                    <a:avLst/>
                    <a:gdLst>
                      <a:gd name="T0" fmla="*/ 0 w 1954"/>
                      <a:gd name="T1" fmla="*/ 0 h 1956"/>
                      <a:gd name="T2" fmla="*/ 0 w 1954"/>
                      <a:gd name="T3" fmla="*/ 0 h 1956"/>
                      <a:gd name="T4" fmla="*/ 0 w 1954"/>
                      <a:gd name="T5" fmla="*/ 0 h 1956"/>
                      <a:gd name="T6" fmla="*/ 0 60000 65536"/>
                      <a:gd name="T7" fmla="*/ 0 60000 65536"/>
                      <a:gd name="T8" fmla="*/ 0 60000 65536"/>
                      <a:gd name="T9" fmla="*/ 0 w 1954"/>
                      <a:gd name="T10" fmla="*/ 0 h 1956"/>
                      <a:gd name="T11" fmla="*/ 1954 w 1954"/>
                      <a:gd name="T12" fmla="*/ 1956 h 195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54" h="1956">
                        <a:moveTo>
                          <a:pt x="1954" y="1956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47" name="Freeform 1218">
                    <a:extLst>
                      <a:ext uri="{FF2B5EF4-FFF2-40B4-BE49-F238E27FC236}">
                        <a16:creationId xmlns:a16="http://schemas.microsoft.com/office/drawing/2014/main" id="{80FCBE8B-708F-5B1D-9066-168ED14A29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5" y="2064"/>
                    <a:ext cx="12" cy="11"/>
                  </a:xfrm>
                  <a:custGeom>
                    <a:avLst/>
                    <a:gdLst>
                      <a:gd name="T0" fmla="*/ 0 w 106"/>
                      <a:gd name="T1" fmla="*/ 0 h 106"/>
                      <a:gd name="T2" fmla="*/ 0 w 106"/>
                      <a:gd name="T3" fmla="*/ 0 h 106"/>
                      <a:gd name="T4" fmla="*/ 0 w 106"/>
                      <a:gd name="T5" fmla="*/ 0 h 106"/>
                      <a:gd name="T6" fmla="*/ 0 60000 65536"/>
                      <a:gd name="T7" fmla="*/ 0 60000 65536"/>
                      <a:gd name="T8" fmla="*/ 0 60000 65536"/>
                      <a:gd name="T9" fmla="*/ 0 w 106"/>
                      <a:gd name="T10" fmla="*/ 0 h 106"/>
                      <a:gd name="T11" fmla="*/ 106 w 106"/>
                      <a:gd name="T12" fmla="*/ 106 h 10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6" h="106">
                        <a:moveTo>
                          <a:pt x="106" y="106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48" name="Freeform 1219">
                    <a:extLst>
                      <a:ext uri="{FF2B5EF4-FFF2-40B4-BE49-F238E27FC236}">
                        <a16:creationId xmlns:a16="http://schemas.microsoft.com/office/drawing/2014/main" id="{0C452656-0483-3C57-132A-AA00DC4C8B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61" y="2222"/>
                    <a:ext cx="234" cy="233"/>
                  </a:xfrm>
                  <a:custGeom>
                    <a:avLst/>
                    <a:gdLst>
                      <a:gd name="T0" fmla="*/ 0 w 2101"/>
                      <a:gd name="T1" fmla="*/ 0 h 2103"/>
                      <a:gd name="T2" fmla="*/ 0 w 2101"/>
                      <a:gd name="T3" fmla="*/ 0 h 2103"/>
                      <a:gd name="T4" fmla="*/ 0 w 2101"/>
                      <a:gd name="T5" fmla="*/ 0 h 2103"/>
                      <a:gd name="T6" fmla="*/ 0 60000 65536"/>
                      <a:gd name="T7" fmla="*/ 0 60000 65536"/>
                      <a:gd name="T8" fmla="*/ 0 60000 65536"/>
                      <a:gd name="T9" fmla="*/ 0 w 2101"/>
                      <a:gd name="T10" fmla="*/ 0 h 2103"/>
                      <a:gd name="T11" fmla="*/ 2101 w 2101"/>
                      <a:gd name="T12" fmla="*/ 2103 h 210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01" h="2103">
                        <a:moveTo>
                          <a:pt x="2101" y="2103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49" name="Freeform 1220">
                    <a:extLst>
                      <a:ext uri="{FF2B5EF4-FFF2-40B4-BE49-F238E27FC236}">
                        <a16:creationId xmlns:a16="http://schemas.microsoft.com/office/drawing/2014/main" id="{7E399776-6D86-20D8-3089-3A510D885E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3" y="1803"/>
                    <a:ext cx="217" cy="218"/>
                  </a:xfrm>
                  <a:custGeom>
                    <a:avLst/>
                    <a:gdLst>
                      <a:gd name="T0" fmla="*/ 0 w 1954"/>
                      <a:gd name="T1" fmla="*/ 0 h 1956"/>
                      <a:gd name="T2" fmla="*/ 0 w 1954"/>
                      <a:gd name="T3" fmla="*/ 0 h 1956"/>
                      <a:gd name="T4" fmla="*/ 0 w 1954"/>
                      <a:gd name="T5" fmla="*/ 0 h 1956"/>
                      <a:gd name="T6" fmla="*/ 0 60000 65536"/>
                      <a:gd name="T7" fmla="*/ 0 60000 65536"/>
                      <a:gd name="T8" fmla="*/ 0 60000 65536"/>
                      <a:gd name="T9" fmla="*/ 0 w 1954"/>
                      <a:gd name="T10" fmla="*/ 0 h 1956"/>
                      <a:gd name="T11" fmla="*/ 1954 w 1954"/>
                      <a:gd name="T12" fmla="*/ 1956 h 195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54" h="1956">
                        <a:moveTo>
                          <a:pt x="1954" y="1956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50" name="Freeform 1221">
                    <a:extLst>
                      <a:ext uri="{FF2B5EF4-FFF2-40B4-BE49-F238E27FC236}">
                        <a16:creationId xmlns:a16="http://schemas.microsoft.com/office/drawing/2014/main" id="{ADB40871-1CBF-47FD-CA01-E123F96D0D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61" y="2183"/>
                    <a:ext cx="234" cy="234"/>
                  </a:xfrm>
                  <a:custGeom>
                    <a:avLst/>
                    <a:gdLst>
                      <a:gd name="T0" fmla="*/ 0 w 2101"/>
                      <a:gd name="T1" fmla="*/ 0 h 2103"/>
                      <a:gd name="T2" fmla="*/ 0 w 2101"/>
                      <a:gd name="T3" fmla="*/ 0 h 2103"/>
                      <a:gd name="T4" fmla="*/ 0 w 2101"/>
                      <a:gd name="T5" fmla="*/ 0 h 2103"/>
                      <a:gd name="T6" fmla="*/ 0 60000 65536"/>
                      <a:gd name="T7" fmla="*/ 0 60000 65536"/>
                      <a:gd name="T8" fmla="*/ 0 60000 65536"/>
                      <a:gd name="T9" fmla="*/ 0 w 2101"/>
                      <a:gd name="T10" fmla="*/ 0 h 2103"/>
                      <a:gd name="T11" fmla="*/ 2101 w 2101"/>
                      <a:gd name="T12" fmla="*/ 2103 h 210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01" h="2103">
                        <a:moveTo>
                          <a:pt x="2101" y="2103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51" name="Freeform 1222">
                    <a:extLst>
                      <a:ext uri="{FF2B5EF4-FFF2-40B4-BE49-F238E27FC236}">
                        <a16:creationId xmlns:a16="http://schemas.microsoft.com/office/drawing/2014/main" id="{5F0C3FA6-D8C9-0C9C-4539-04B7543AD0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3" y="1765"/>
                    <a:ext cx="217" cy="217"/>
                  </a:xfrm>
                  <a:custGeom>
                    <a:avLst/>
                    <a:gdLst>
                      <a:gd name="T0" fmla="*/ 0 w 1954"/>
                      <a:gd name="T1" fmla="*/ 0 h 1957"/>
                      <a:gd name="T2" fmla="*/ 0 w 1954"/>
                      <a:gd name="T3" fmla="*/ 0 h 1957"/>
                      <a:gd name="T4" fmla="*/ 0 w 1954"/>
                      <a:gd name="T5" fmla="*/ 0 h 1957"/>
                      <a:gd name="T6" fmla="*/ 0 60000 65536"/>
                      <a:gd name="T7" fmla="*/ 0 60000 65536"/>
                      <a:gd name="T8" fmla="*/ 0 60000 65536"/>
                      <a:gd name="T9" fmla="*/ 0 w 1954"/>
                      <a:gd name="T10" fmla="*/ 0 h 1957"/>
                      <a:gd name="T11" fmla="*/ 1954 w 1954"/>
                      <a:gd name="T12" fmla="*/ 1957 h 195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54" h="1957">
                        <a:moveTo>
                          <a:pt x="1954" y="1957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52" name="Freeform 1223">
                    <a:extLst>
                      <a:ext uri="{FF2B5EF4-FFF2-40B4-BE49-F238E27FC236}">
                        <a16:creationId xmlns:a16="http://schemas.microsoft.com/office/drawing/2014/main" id="{CC4BBF71-BB73-EE85-7D2F-6645C90C1F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78" y="2161"/>
                    <a:ext cx="217" cy="218"/>
                  </a:xfrm>
                  <a:custGeom>
                    <a:avLst/>
                    <a:gdLst>
                      <a:gd name="T0" fmla="*/ 0 w 1954"/>
                      <a:gd name="T1" fmla="*/ 0 h 1957"/>
                      <a:gd name="T2" fmla="*/ 0 w 1954"/>
                      <a:gd name="T3" fmla="*/ 0 h 1957"/>
                      <a:gd name="T4" fmla="*/ 0 w 1954"/>
                      <a:gd name="T5" fmla="*/ 0 h 1957"/>
                      <a:gd name="T6" fmla="*/ 0 60000 65536"/>
                      <a:gd name="T7" fmla="*/ 0 60000 65536"/>
                      <a:gd name="T8" fmla="*/ 0 60000 65536"/>
                      <a:gd name="T9" fmla="*/ 0 w 1954"/>
                      <a:gd name="T10" fmla="*/ 0 h 1957"/>
                      <a:gd name="T11" fmla="*/ 1954 w 1954"/>
                      <a:gd name="T12" fmla="*/ 1957 h 195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54" h="1957">
                        <a:moveTo>
                          <a:pt x="1954" y="1957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53" name="Freeform 1224">
                    <a:extLst>
                      <a:ext uri="{FF2B5EF4-FFF2-40B4-BE49-F238E27FC236}">
                        <a16:creationId xmlns:a16="http://schemas.microsoft.com/office/drawing/2014/main" id="{1C3ACC33-C34C-8D82-B6F6-01F88E1C6A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4" y="1737"/>
                    <a:ext cx="206" cy="207"/>
                  </a:xfrm>
                  <a:custGeom>
                    <a:avLst/>
                    <a:gdLst>
                      <a:gd name="T0" fmla="*/ 0 w 1855"/>
                      <a:gd name="T1" fmla="*/ 0 h 1857"/>
                      <a:gd name="T2" fmla="*/ 0 w 1855"/>
                      <a:gd name="T3" fmla="*/ 0 h 1857"/>
                      <a:gd name="T4" fmla="*/ 0 w 1855"/>
                      <a:gd name="T5" fmla="*/ 0 h 1857"/>
                      <a:gd name="T6" fmla="*/ 0 60000 65536"/>
                      <a:gd name="T7" fmla="*/ 0 60000 65536"/>
                      <a:gd name="T8" fmla="*/ 0 60000 65536"/>
                      <a:gd name="T9" fmla="*/ 0 w 1855"/>
                      <a:gd name="T10" fmla="*/ 0 h 1857"/>
                      <a:gd name="T11" fmla="*/ 1855 w 1855"/>
                      <a:gd name="T12" fmla="*/ 1857 h 185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855" h="1857">
                        <a:moveTo>
                          <a:pt x="1855" y="1857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54" name="Freeform 1225">
                    <a:extLst>
                      <a:ext uri="{FF2B5EF4-FFF2-40B4-BE49-F238E27FC236}">
                        <a16:creationId xmlns:a16="http://schemas.microsoft.com/office/drawing/2014/main" id="{A6D138DB-94AD-95DE-0EEA-3583CCCAD4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61" y="2145"/>
                    <a:ext cx="17" cy="16"/>
                  </a:xfrm>
                  <a:custGeom>
                    <a:avLst/>
                    <a:gdLst>
                      <a:gd name="T0" fmla="*/ 0 w 147"/>
                      <a:gd name="T1" fmla="*/ 0 h 146"/>
                      <a:gd name="T2" fmla="*/ 0 w 147"/>
                      <a:gd name="T3" fmla="*/ 0 h 146"/>
                      <a:gd name="T4" fmla="*/ 0 w 147"/>
                      <a:gd name="T5" fmla="*/ 0 h 146"/>
                      <a:gd name="T6" fmla="*/ 0 60000 65536"/>
                      <a:gd name="T7" fmla="*/ 0 60000 65536"/>
                      <a:gd name="T8" fmla="*/ 0 60000 65536"/>
                      <a:gd name="T9" fmla="*/ 0 w 147"/>
                      <a:gd name="T10" fmla="*/ 0 h 146"/>
                      <a:gd name="T11" fmla="*/ 147 w 147"/>
                      <a:gd name="T12" fmla="*/ 146 h 14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7" h="146">
                        <a:moveTo>
                          <a:pt x="147" y="146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55" name="Freeform 1226">
                    <a:extLst>
                      <a:ext uri="{FF2B5EF4-FFF2-40B4-BE49-F238E27FC236}">
                        <a16:creationId xmlns:a16="http://schemas.microsoft.com/office/drawing/2014/main" id="{F8C53667-B316-C43F-1E94-3898D21B8A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78" y="2123"/>
                    <a:ext cx="217" cy="217"/>
                  </a:xfrm>
                  <a:custGeom>
                    <a:avLst/>
                    <a:gdLst>
                      <a:gd name="T0" fmla="*/ 0 w 1954"/>
                      <a:gd name="T1" fmla="*/ 0 h 1957"/>
                      <a:gd name="T2" fmla="*/ 0 w 1954"/>
                      <a:gd name="T3" fmla="*/ 0 h 1957"/>
                      <a:gd name="T4" fmla="*/ 0 w 1954"/>
                      <a:gd name="T5" fmla="*/ 0 h 1957"/>
                      <a:gd name="T6" fmla="*/ 0 60000 65536"/>
                      <a:gd name="T7" fmla="*/ 0 60000 65536"/>
                      <a:gd name="T8" fmla="*/ 0 60000 65536"/>
                      <a:gd name="T9" fmla="*/ 0 w 1954"/>
                      <a:gd name="T10" fmla="*/ 0 h 1957"/>
                      <a:gd name="T11" fmla="*/ 1954 w 1954"/>
                      <a:gd name="T12" fmla="*/ 1957 h 195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54" h="1957">
                        <a:moveTo>
                          <a:pt x="1954" y="1957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56" name="Freeform 1227">
                    <a:extLst>
                      <a:ext uri="{FF2B5EF4-FFF2-40B4-BE49-F238E27FC236}">
                        <a16:creationId xmlns:a16="http://schemas.microsoft.com/office/drawing/2014/main" id="{7A789F53-2F9B-49A2-6B06-5AC35148BB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93" y="1737"/>
                    <a:ext cx="167" cy="168"/>
                  </a:xfrm>
                  <a:custGeom>
                    <a:avLst/>
                    <a:gdLst>
                      <a:gd name="T0" fmla="*/ 0 w 1509"/>
                      <a:gd name="T1" fmla="*/ 0 h 1511"/>
                      <a:gd name="T2" fmla="*/ 0 w 1509"/>
                      <a:gd name="T3" fmla="*/ 0 h 1511"/>
                      <a:gd name="T4" fmla="*/ 0 w 1509"/>
                      <a:gd name="T5" fmla="*/ 0 h 1511"/>
                      <a:gd name="T6" fmla="*/ 0 60000 65536"/>
                      <a:gd name="T7" fmla="*/ 0 60000 65536"/>
                      <a:gd name="T8" fmla="*/ 0 60000 65536"/>
                      <a:gd name="T9" fmla="*/ 0 w 1509"/>
                      <a:gd name="T10" fmla="*/ 0 h 1511"/>
                      <a:gd name="T11" fmla="*/ 1509 w 1509"/>
                      <a:gd name="T12" fmla="*/ 1511 h 151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509" h="1511">
                        <a:moveTo>
                          <a:pt x="1509" y="1511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57" name="Freeform 1228">
                    <a:extLst>
                      <a:ext uri="{FF2B5EF4-FFF2-40B4-BE49-F238E27FC236}">
                        <a16:creationId xmlns:a16="http://schemas.microsoft.com/office/drawing/2014/main" id="{5736C3C8-2F79-7105-9FA8-01B98B6A64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61" y="2106"/>
                    <a:ext cx="17" cy="17"/>
                  </a:xfrm>
                  <a:custGeom>
                    <a:avLst/>
                    <a:gdLst>
                      <a:gd name="T0" fmla="*/ 0 w 147"/>
                      <a:gd name="T1" fmla="*/ 0 h 146"/>
                      <a:gd name="T2" fmla="*/ 0 w 147"/>
                      <a:gd name="T3" fmla="*/ 0 h 146"/>
                      <a:gd name="T4" fmla="*/ 0 w 147"/>
                      <a:gd name="T5" fmla="*/ 0 h 146"/>
                      <a:gd name="T6" fmla="*/ 0 60000 65536"/>
                      <a:gd name="T7" fmla="*/ 0 60000 65536"/>
                      <a:gd name="T8" fmla="*/ 0 60000 65536"/>
                      <a:gd name="T9" fmla="*/ 0 w 147"/>
                      <a:gd name="T10" fmla="*/ 0 h 146"/>
                      <a:gd name="T11" fmla="*/ 147 w 147"/>
                      <a:gd name="T12" fmla="*/ 146 h 14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7" h="146">
                        <a:moveTo>
                          <a:pt x="147" y="146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58" name="Freeform 1229">
                    <a:extLst>
                      <a:ext uri="{FF2B5EF4-FFF2-40B4-BE49-F238E27FC236}">
                        <a16:creationId xmlns:a16="http://schemas.microsoft.com/office/drawing/2014/main" id="{A4122BED-11D1-B28E-E4BB-DD8D6FCD73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78" y="2084"/>
                    <a:ext cx="217" cy="218"/>
                  </a:xfrm>
                  <a:custGeom>
                    <a:avLst/>
                    <a:gdLst>
                      <a:gd name="T0" fmla="*/ 0 w 1954"/>
                      <a:gd name="T1" fmla="*/ 0 h 1958"/>
                      <a:gd name="T2" fmla="*/ 0 w 1954"/>
                      <a:gd name="T3" fmla="*/ 0 h 1958"/>
                      <a:gd name="T4" fmla="*/ 0 w 1954"/>
                      <a:gd name="T5" fmla="*/ 0 h 1958"/>
                      <a:gd name="T6" fmla="*/ 0 60000 65536"/>
                      <a:gd name="T7" fmla="*/ 0 60000 65536"/>
                      <a:gd name="T8" fmla="*/ 0 60000 65536"/>
                      <a:gd name="T9" fmla="*/ 0 w 1954"/>
                      <a:gd name="T10" fmla="*/ 0 h 1958"/>
                      <a:gd name="T11" fmla="*/ 1954 w 1954"/>
                      <a:gd name="T12" fmla="*/ 1958 h 195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54" h="1958">
                        <a:moveTo>
                          <a:pt x="1954" y="1958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59" name="Freeform 1230">
                    <a:extLst>
                      <a:ext uri="{FF2B5EF4-FFF2-40B4-BE49-F238E27FC236}">
                        <a16:creationId xmlns:a16="http://schemas.microsoft.com/office/drawing/2014/main" id="{200EFA17-D746-5F8A-3256-8C191C1D96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31" y="1737"/>
                    <a:ext cx="129" cy="130"/>
                  </a:xfrm>
                  <a:custGeom>
                    <a:avLst/>
                    <a:gdLst>
                      <a:gd name="T0" fmla="*/ 0 w 1164"/>
                      <a:gd name="T1" fmla="*/ 0 h 1165"/>
                      <a:gd name="T2" fmla="*/ 0 w 1164"/>
                      <a:gd name="T3" fmla="*/ 0 h 1165"/>
                      <a:gd name="T4" fmla="*/ 0 w 1164"/>
                      <a:gd name="T5" fmla="*/ 0 h 1165"/>
                      <a:gd name="T6" fmla="*/ 0 60000 65536"/>
                      <a:gd name="T7" fmla="*/ 0 60000 65536"/>
                      <a:gd name="T8" fmla="*/ 0 60000 65536"/>
                      <a:gd name="T9" fmla="*/ 0 w 1164"/>
                      <a:gd name="T10" fmla="*/ 0 h 1165"/>
                      <a:gd name="T11" fmla="*/ 1164 w 1164"/>
                      <a:gd name="T12" fmla="*/ 1165 h 116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64" h="1165">
                        <a:moveTo>
                          <a:pt x="1164" y="1165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60" name="Freeform 1231">
                    <a:extLst>
                      <a:ext uri="{FF2B5EF4-FFF2-40B4-BE49-F238E27FC236}">
                        <a16:creationId xmlns:a16="http://schemas.microsoft.com/office/drawing/2014/main" id="{55C96C9B-6F26-7781-B71B-5E9FD9BD03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61" y="2068"/>
                    <a:ext cx="17" cy="16"/>
                  </a:xfrm>
                  <a:custGeom>
                    <a:avLst/>
                    <a:gdLst>
                      <a:gd name="T0" fmla="*/ 0 w 147"/>
                      <a:gd name="T1" fmla="*/ 0 h 146"/>
                      <a:gd name="T2" fmla="*/ 0 w 147"/>
                      <a:gd name="T3" fmla="*/ 0 h 146"/>
                      <a:gd name="T4" fmla="*/ 0 w 147"/>
                      <a:gd name="T5" fmla="*/ 0 h 146"/>
                      <a:gd name="T6" fmla="*/ 0 60000 65536"/>
                      <a:gd name="T7" fmla="*/ 0 60000 65536"/>
                      <a:gd name="T8" fmla="*/ 0 60000 65536"/>
                      <a:gd name="T9" fmla="*/ 0 w 147"/>
                      <a:gd name="T10" fmla="*/ 0 h 146"/>
                      <a:gd name="T11" fmla="*/ 147 w 147"/>
                      <a:gd name="T12" fmla="*/ 146 h 14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7" h="146">
                        <a:moveTo>
                          <a:pt x="147" y="146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61" name="Freeform 1232">
                    <a:extLst>
                      <a:ext uri="{FF2B5EF4-FFF2-40B4-BE49-F238E27FC236}">
                        <a16:creationId xmlns:a16="http://schemas.microsoft.com/office/drawing/2014/main" id="{5649193D-8B5B-ADBC-C6DD-927461895B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78" y="2046"/>
                    <a:ext cx="217" cy="217"/>
                  </a:xfrm>
                  <a:custGeom>
                    <a:avLst/>
                    <a:gdLst>
                      <a:gd name="T0" fmla="*/ 0 w 1954"/>
                      <a:gd name="T1" fmla="*/ 0 h 1957"/>
                      <a:gd name="T2" fmla="*/ 0 w 1954"/>
                      <a:gd name="T3" fmla="*/ 0 h 1957"/>
                      <a:gd name="T4" fmla="*/ 0 w 1954"/>
                      <a:gd name="T5" fmla="*/ 0 h 1957"/>
                      <a:gd name="T6" fmla="*/ 0 60000 65536"/>
                      <a:gd name="T7" fmla="*/ 0 60000 65536"/>
                      <a:gd name="T8" fmla="*/ 0 60000 65536"/>
                      <a:gd name="T9" fmla="*/ 0 w 1954"/>
                      <a:gd name="T10" fmla="*/ 0 h 1957"/>
                      <a:gd name="T11" fmla="*/ 1954 w 1954"/>
                      <a:gd name="T12" fmla="*/ 1957 h 195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54" h="1957">
                        <a:moveTo>
                          <a:pt x="1954" y="1957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62" name="Freeform 1233">
                    <a:extLst>
                      <a:ext uri="{FF2B5EF4-FFF2-40B4-BE49-F238E27FC236}">
                        <a16:creationId xmlns:a16="http://schemas.microsoft.com/office/drawing/2014/main" id="{9A9CD066-1896-2E96-BE8F-E42D11D7E6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70" y="1737"/>
                    <a:ext cx="90" cy="91"/>
                  </a:xfrm>
                  <a:custGeom>
                    <a:avLst/>
                    <a:gdLst>
                      <a:gd name="T0" fmla="*/ 0 w 817"/>
                      <a:gd name="T1" fmla="*/ 0 h 819"/>
                      <a:gd name="T2" fmla="*/ 0 w 817"/>
                      <a:gd name="T3" fmla="*/ 0 h 819"/>
                      <a:gd name="T4" fmla="*/ 0 w 817"/>
                      <a:gd name="T5" fmla="*/ 0 h 819"/>
                      <a:gd name="T6" fmla="*/ 0 60000 65536"/>
                      <a:gd name="T7" fmla="*/ 0 60000 65536"/>
                      <a:gd name="T8" fmla="*/ 0 60000 65536"/>
                      <a:gd name="T9" fmla="*/ 0 w 817"/>
                      <a:gd name="T10" fmla="*/ 0 h 819"/>
                      <a:gd name="T11" fmla="*/ 817 w 817"/>
                      <a:gd name="T12" fmla="*/ 819 h 81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17" h="819">
                        <a:moveTo>
                          <a:pt x="817" y="819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63" name="Freeform 1234">
                    <a:extLst>
                      <a:ext uri="{FF2B5EF4-FFF2-40B4-BE49-F238E27FC236}">
                        <a16:creationId xmlns:a16="http://schemas.microsoft.com/office/drawing/2014/main" id="{737D1157-AD01-B2A1-2D30-395A3D8D08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78" y="2007"/>
                    <a:ext cx="217" cy="218"/>
                  </a:xfrm>
                  <a:custGeom>
                    <a:avLst/>
                    <a:gdLst>
                      <a:gd name="T0" fmla="*/ 0 w 1954"/>
                      <a:gd name="T1" fmla="*/ 0 h 1957"/>
                      <a:gd name="T2" fmla="*/ 0 w 1954"/>
                      <a:gd name="T3" fmla="*/ 0 h 1957"/>
                      <a:gd name="T4" fmla="*/ 0 w 1954"/>
                      <a:gd name="T5" fmla="*/ 0 h 1957"/>
                      <a:gd name="T6" fmla="*/ 0 60000 65536"/>
                      <a:gd name="T7" fmla="*/ 0 60000 65536"/>
                      <a:gd name="T8" fmla="*/ 0 60000 65536"/>
                      <a:gd name="T9" fmla="*/ 0 w 1954"/>
                      <a:gd name="T10" fmla="*/ 0 h 1957"/>
                      <a:gd name="T11" fmla="*/ 1954 w 1954"/>
                      <a:gd name="T12" fmla="*/ 1957 h 195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54" h="1957">
                        <a:moveTo>
                          <a:pt x="1954" y="1957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64" name="Freeform 1235">
                    <a:extLst>
                      <a:ext uri="{FF2B5EF4-FFF2-40B4-BE49-F238E27FC236}">
                        <a16:creationId xmlns:a16="http://schemas.microsoft.com/office/drawing/2014/main" id="{613C4065-4035-E755-A69D-F111A52596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08" y="1737"/>
                    <a:ext cx="52" cy="53"/>
                  </a:xfrm>
                  <a:custGeom>
                    <a:avLst/>
                    <a:gdLst>
                      <a:gd name="T0" fmla="*/ 0 w 472"/>
                      <a:gd name="T1" fmla="*/ 0 h 474"/>
                      <a:gd name="T2" fmla="*/ 0 w 472"/>
                      <a:gd name="T3" fmla="*/ 0 h 474"/>
                      <a:gd name="T4" fmla="*/ 0 w 472"/>
                      <a:gd name="T5" fmla="*/ 0 h 474"/>
                      <a:gd name="T6" fmla="*/ 0 60000 65536"/>
                      <a:gd name="T7" fmla="*/ 0 60000 65536"/>
                      <a:gd name="T8" fmla="*/ 0 60000 65536"/>
                      <a:gd name="T9" fmla="*/ 0 w 472"/>
                      <a:gd name="T10" fmla="*/ 0 h 474"/>
                      <a:gd name="T11" fmla="*/ 472 w 472"/>
                      <a:gd name="T12" fmla="*/ 474 h 4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72" h="474">
                        <a:moveTo>
                          <a:pt x="472" y="474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65" name="Freeform 1236">
                    <a:extLst>
                      <a:ext uri="{FF2B5EF4-FFF2-40B4-BE49-F238E27FC236}">
                        <a16:creationId xmlns:a16="http://schemas.microsoft.com/office/drawing/2014/main" id="{0E65F164-9F92-A0CD-2721-C912A2A2B3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78" y="1969"/>
                    <a:ext cx="217" cy="217"/>
                  </a:xfrm>
                  <a:custGeom>
                    <a:avLst/>
                    <a:gdLst>
                      <a:gd name="T0" fmla="*/ 0 w 1954"/>
                      <a:gd name="T1" fmla="*/ 0 h 1956"/>
                      <a:gd name="T2" fmla="*/ 0 w 1954"/>
                      <a:gd name="T3" fmla="*/ 0 h 1956"/>
                      <a:gd name="T4" fmla="*/ 0 w 1954"/>
                      <a:gd name="T5" fmla="*/ 0 h 1956"/>
                      <a:gd name="T6" fmla="*/ 0 60000 65536"/>
                      <a:gd name="T7" fmla="*/ 0 60000 65536"/>
                      <a:gd name="T8" fmla="*/ 0 60000 65536"/>
                      <a:gd name="T9" fmla="*/ 0 w 1954"/>
                      <a:gd name="T10" fmla="*/ 0 h 1956"/>
                      <a:gd name="T11" fmla="*/ 1954 w 1954"/>
                      <a:gd name="T12" fmla="*/ 1956 h 195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54" h="1956">
                        <a:moveTo>
                          <a:pt x="1954" y="1956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66" name="Freeform 1237">
                    <a:extLst>
                      <a:ext uri="{FF2B5EF4-FFF2-40B4-BE49-F238E27FC236}">
                        <a16:creationId xmlns:a16="http://schemas.microsoft.com/office/drawing/2014/main" id="{20C00030-370F-5503-9BDD-9B37CC8B02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46" y="1737"/>
                    <a:ext cx="14" cy="15"/>
                  </a:xfrm>
                  <a:custGeom>
                    <a:avLst/>
                    <a:gdLst>
                      <a:gd name="T0" fmla="*/ 0 w 126"/>
                      <a:gd name="T1" fmla="*/ 0 h 128"/>
                      <a:gd name="T2" fmla="*/ 0 w 126"/>
                      <a:gd name="T3" fmla="*/ 0 h 128"/>
                      <a:gd name="T4" fmla="*/ 0 w 126"/>
                      <a:gd name="T5" fmla="*/ 0 h 128"/>
                      <a:gd name="T6" fmla="*/ 0 60000 65536"/>
                      <a:gd name="T7" fmla="*/ 0 60000 65536"/>
                      <a:gd name="T8" fmla="*/ 0 60000 65536"/>
                      <a:gd name="T9" fmla="*/ 0 w 126"/>
                      <a:gd name="T10" fmla="*/ 0 h 128"/>
                      <a:gd name="T11" fmla="*/ 126 w 126"/>
                      <a:gd name="T12" fmla="*/ 128 h 12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6" h="128">
                        <a:moveTo>
                          <a:pt x="126" y="128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67" name="Freeform 1238">
                    <a:extLst>
                      <a:ext uri="{FF2B5EF4-FFF2-40B4-BE49-F238E27FC236}">
                        <a16:creationId xmlns:a16="http://schemas.microsoft.com/office/drawing/2014/main" id="{B4B4298B-ED3D-54B2-D404-AB12123140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78" y="1931"/>
                    <a:ext cx="217" cy="217"/>
                  </a:xfrm>
                  <a:custGeom>
                    <a:avLst/>
                    <a:gdLst>
                      <a:gd name="T0" fmla="*/ 0 w 1954"/>
                      <a:gd name="T1" fmla="*/ 0 h 1956"/>
                      <a:gd name="T2" fmla="*/ 0 w 1954"/>
                      <a:gd name="T3" fmla="*/ 0 h 1956"/>
                      <a:gd name="T4" fmla="*/ 0 w 1954"/>
                      <a:gd name="T5" fmla="*/ 0 h 1956"/>
                      <a:gd name="T6" fmla="*/ 0 60000 65536"/>
                      <a:gd name="T7" fmla="*/ 0 60000 65536"/>
                      <a:gd name="T8" fmla="*/ 0 60000 65536"/>
                      <a:gd name="T9" fmla="*/ 0 w 1954"/>
                      <a:gd name="T10" fmla="*/ 0 h 1956"/>
                      <a:gd name="T11" fmla="*/ 1954 w 1954"/>
                      <a:gd name="T12" fmla="*/ 1956 h 195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54" h="1956">
                        <a:moveTo>
                          <a:pt x="1954" y="1956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68" name="Freeform 1239">
                    <a:extLst>
                      <a:ext uri="{FF2B5EF4-FFF2-40B4-BE49-F238E27FC236}">
                        <a16:creationId xmlns:a16="http://schemas.microsoft.com/office/drawing/2014/main" id="{19B5BF8B-2EED-8AB4-7AE6-D9E98F82D2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78" y="1892"/>
                    <a:ext cx="217" cy="218"/>
                  </a:xfrm>
                  <a:custGeom>
                    <a:avLst/>
                    <a:gdLst>
                      <a:gd name="T0" fmla="*/ 0 w 1954"/>
                      <a:gd name="T1" fmla="*/ 0 h 1958"/>
                      <a:gd name="T2" fmla="*/ 0 w 1954"/>
                      <a:gd name="T3" fmla="*/ 0 h 1958"/>
                      <a:gd name="T4" fmla="*/ 0 w 1954"/>
                      <a:gd name="T5" fmla="*/ 0 h 1958"/>
                      <a:gd name="T6" fmla="*/ 0 60000 65536"/>
                      <a:gd name="T7" fmla="*/ 0 60000 65536"/>
                      <a:gd name="T8" fmla="*/ 0 60000 65536"/>
                      <a:gd name="T9" fmla="*/ 0 w 1954"/>
                      <a:gd name="T10" fmla="*/ 0 h 1958"/>
                      <a:gd name="T11" fmla="*/ 1954 w 1954"/>
                      <a:gd name="T12" fmla="*/ 1958 h 195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54" h="1958">
                        <a:moveTo>
                          <a:pt x="1954" y="1958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69" name="Freeform 1240">
                    <a:extLst>
                      <a:ext uri="{FF2B5EF4-FFF2-40B4-BE49-F238E27FC236}">
                        <a16:creationId xmlns:a16="http://schemas.microsoft.com/office/drawing/2014/main" id="{6556EA7B-C795-36D6-2D19-68A24BA9E3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78" y="1854"/>
                    <a:ext cx="217" cy="217"/>
                  </a:xfrm>
                  <a:custGeom>
                    <a:avLst/>
                    <a:gdLst>
                      <a:gd name="T0" fmla="*/ 0 w 1954"/>
                      <a:gd name="T1" fmla="*/ 0 h 1956"/>
                      <a:gd name="T2" fmla="*/ 0 w 1954"/>
                      <a:gd name="T3" fmla="*/ 0 h 1956"/>
                      <a:gd name="T4" fmla="*/ 0 w 1954"/>
                      <a:gd name="T5" fmla="*/ 0 h 1956"/>
                      <a:gd name="T6" fmla="*/ 0 60000 65536"/>
                      <a:gd name="T7" fmla="*/ 0 60000 65536"/>
                      <a:gd name="T8" fmla="*/ 0 60000 65536"/>
                      <a:gd name="T9" fmla="*/ 0 w 1954"/>
                      <a:gd name="T10" fmla="*/ 0 h 1956"/>
                      <a:gd name="T11" fmla="*/ 1954 w 1954"/>
                      <a:gd name="T12" fmla="*/ 1956 h 195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54" h="1956">
                        <a:moveTo>
                          <a:pt x="1954" y="1956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70" name="Freeform 1241">
                    <a:extLst>
                      <a:ext uri="{FF2B5EF4-FFF2-40B4-BE49-F238E27FC236}">
                        <a16:creationId xmlns:a16="http://schemas.microsoft.com/office/drawing/2014/main" id="{5C5D9ED6-28B4-6857-7DAA-D9ACAC6C2F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78" y="1815"/>
                    <a:ext cx="217" cy="218"/>
                  </a:xfrm>
                  <a:custGeom>
                    <a:avLst/>
                    <a:gdLst>
                      <a:gd name="T0" fmla="*/ 0 w 1954"/>
                      <a:gd name="T1" fmla="*/ 0 h 1956"/>
                      <a:gd name="T2" fmla="*/ 0 w 1954"/>
                      <a:gd name="T3" fmla="*/ 0 h 1956"/>
                      <a:gd name="T4" fmla="*/ 0 w 1954"/>
                      <a:gd name="T5" fmla="*/ 0 h 1956"/>
                      <a:gd name="T6" fmla="*/ 0 60000 65536"/>
                      <a:gd name="T7" fmla="*/ 0 60000 65536"/>
                      <a:gd name="T8" fmla="*/ 0 60000 65536"/>
                      <a:gd name="T9" fmla="*/ 0 w 1954"/>
                      <a:gd name="T10" fmla="*/ 0 h 1956"/>
                      <a:gd name="T11" fmla="*/ 1954 w 1954"/>
                      <a:gd name="T12" fmla="*/ 1956 h 195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54" h="1956">
                        <a:moveTo>
                          <a:pt x="1954" y="1956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71" name="Freeform 1242">
                    <a:extLst>
                      <a:ext uri="{FF2B5EF4-FFF2-40B4-BE49-F238E27FC236}">
                        <a16:creationId xmlns:a16="http://schemas.microsoft.com/office/drawing/2014/main" id="{99FDF360-9643-E2BE-9C6B-BAAF660245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78" y="1777"/>
                    <a:ext cx="217" cy="217"/>
                  </a:xfrm>
                  <a:custGeom>
                    <a:avLst/>
                    <a:gdLst>
                      <a:gd name="T0" fmla="*/ 0 w 1954"/>
                      <a:gd name="T1" fmla="*/ 0 h 1956"/>
                      <a:gd name="T2" fmla="*/ 0 w 1954"/>
                      <a:gd name="T3" fmla="*/ 0 h 1956"/>
                      <a:gd name="T4" fmla="*/ 0 w 1954"/>
                      <a:gd name="T5" fmla="*/ 0 h 1956"/>
                      <a:gd name="T6" fmla="*/ 0 60000 65536"/>
                      <a:gd name="T7" fmla="*/ 0 60000 65536"/>
                      <a:gd name="T8" fmla="*/ 0 60000 65536"/>
                      <a:gd name="T9" fmla="*/ 0 w 1954"/>
                      <a:gd name="T10" fmla="*/ 0 h 1956"/>
                      <a:gd name="T11" fmla="*/ 1954 w 1954"/>
                      <a:gd name="T12" fmla="*/ 1956 h 195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54" h="1956">
                        <a:moveTo>
                          <a:pt x="1954" y="1956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72" name="Freeform 1243">
                    <a:extLst>
                      <a:ext uri="{FF2B5EF4-FFF2-40B4-BE49-F238E27FC236}">
                        <a16:creationId xmlns:a16="http://schemas.microsoft.com/office/drawing/2014/main" id="{3211456C-C8AC-315F-1E41-DE598A5B02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78" y="1738"/>
                    <a:ext cx="217" cy="218"/>
                  </a:xfrm>
                  <a:custGeom>
                    <a:avLst/>
                    <a:gdLst>
                      <a:gd name="T0" fmla="*/ 0 w 1954"/>
                      <a:gd name="T1" fmla="*/ 0 h 1956"/>
                      <a:gd name="T2" fmla="*/ 0 w 1954"/>
                      <a:gd name="T3" fmla="*/ 0 h 1956"/>
                      <a:gd name="T4" fmla="*/ 0 w 1954"/>
                      <a:gd name="T5" fmla="*/ 0 h 1956"/>
                      <a:gd name="T6" fmla="*/ 0 60000 65536"/>
                      <a:gd name="T7" fmla="*/ 0 60000 65536"/>
                      <a:gd name="T8" fmla="*/ 0 60000 65536"/>
                      <a:gd name="T9" fmla="*/ 0 w 1954"/>
                      <a:gd name="T10" fmla="*/ 0 h 1956"/>
                      <a:gd name="T11" fmla="*/ 1954 w 1954"/>
                      <a:gd name="T12" fmla="*/ 1956 h 195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54" h="1956">
                        <a:moveTo>
                          <a:pt x="1954" y="1956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73" name="Freeform 1244">
                    <a:extLst>
                      <a:ext uri="{FF2B5EF4-FFF2-40B4-BE49-F238E27FC236}">
                        <a16:creationId xmlns:a16="http://schemas.microsoft.com/office/drawing/2014/main" id="{7051C0E7-7C3A-A7BD-950F-1CFA3F4871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15" y="1737"/>
                    <a:ext cx="180" cy="180"/>
                  </a:xfrm>
                  <a:custGeom>
                    <a:avLst/>
                    <a:gdLst>
                      <a:gd name="T0" fmla="*/ 0 w 1617"/>
                      <a:gd name="T1" fmla="*/ 0 h 1619"/>
                      <a:gd name="T2" fmla="*/ 0 w 1617"/>
                      <a:gd name="T3" fmla="*/ 0 h 1619"/>
                      <a:gd name="T4" fmla="*/ 0 w 1617"/>
                      <a:gd name="T5" fmla="*/ 0 h 1619"/>
                      <a:gd name="T6" fmla="*/ 0 60000 65536"/>
                      <a:gd name="T7" fmla="*/ 0 60000 65536"/>
                      <a:gd name="T8" fmla="*/ 0 60000 65536"/>
                      <a:gd name="T9" fmla="*/ 0 w 1617"/>
                      <a:gd name="T10" fmla="*/ 0 h 1619"/>
                      <a:gd name="T11" fmla="*/ 1617 w 1617"/>
                      <a:gd name="T12" fmla="*/ 1619 h 161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17" h="1619">
                        <a:moveTo>
                          <a:pt x="1617" y="1619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74" name="Freeform 1245">
                    <a:extLst>
                      <a:ext uri="{FF2B5EF4-FFF2-40B4-BE49-F238E27FC236}">
                        <a16:creationId xmlns:a16="http://schemas.microsoft.com/office/drawing/2014/main" id="{3B5FF7F0-8BD3-6675-B398-E73942DBF2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53" y="1737"/>
                    <a:ext cx="142" cy="142"/>
                  </a:xfrm>
                  <a:custGeom>
                    <a:avLst/>
                    <a:gdLst>
                      <a:gd name="T0" fmla="*/ 0 w 1272"/>
                      <a:gd name="T1" fmla="*/ 0 h 1274"/>
                      <a:gd name="T2" fmla="*/ 0 w 1272"/>
                      <a:gd name="T3" fmla="*/ 0 h 1274"/>
                      <a:gd name="T4" fmla="*/ 0 w 1272"/>
                      <a:gd name="T5" fmla="*/ 0 h 1274"/>
                      <a:gd name="T6" fmla="*/ 0 60000 65536"/>
                      <a:gd name="T7" fmla="*/ 0 60000 65536"/>
                      <a:gd name="T8" fmla="*/ 0 60000 65536"/>
                      <a:gd name="T9" fmla="*/ 0 w 1272"/>
                      <a:gd name="T10" fmla="*/ 0 h 1274"/>
                      <a:gd name="T11" fmla="*/ 1272 w 1272"/>
                      <a:gd name="T12" fmla="*/ 1274 h 1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72" h="1274">
                        <a:moveTo>
                          <a:pt x="1272" y="1274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75" name="Freeform 1246">
                    <a:extLst>
                      <a:ext uri="{FF2B5EF4-FFF2-40B4-BE49-F238E27FC236}">
                        <a16:creationId xmlns:a16="http://schemas.microsoft.com/office/drawing/2014/main" id="{03BC2705-3EA6-BFBF-6F4D-4B67EAF398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92" y="1737"/>
                    <a:ext cx="103" cy="104"/>
                  </a:xfrm>
                  <a:custGeom>
                    <a:avLst/>
                    <a:gdLst>
                      <a:gd name="T0" fmla="*/ 0 w 926"/>
                      <a:gd name="T1" fmla="*/ 0 h 928"/>
                      <a:gd name="T2" fmla="*/ 0 w 926"/>
                      <a:gd name="T3" fmla="*/ 0 h 928"/>
                      <a:gd name="T4" fmla="*/ 0 w 926"/>
                      <a:gd name="T5" fmla="*/ 0 h 928"/>
                      <a:gd name="T6" fmla="*/ 0 60000 65536"/>
                      <a:gd name="T7" fmla="*/ 0 60000 65536"/>
                      <a:gd name="T8" fmla="*/ 0 60000 65536"/>
                      <a:gd name="T9" fmla="*/ 0 w 926"/>
                      <a:gd name="T10" fmla="*/ 0 h 928"/>
                      <a:gd name="T11" fmla="*/ 926 w 926"/>
                      <a:gd name="T12" fmla="*/ 928 h 92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26" h="928">
                        <a:moveTo>
                          <a:pt x="926" y="928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76" name="Freeform 1247">
                    <a:extLst>
                      <a:ext uri="{FF2B5EF4-FFF2-40B4-BE49-F238E27FC236}">
                        <a16:creationId xmlns:a16="http://schemas.microsoft.com/office/drawing/2014/main" id="{DA47D99F-25A4-3251-12B2-28F79ACBB0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30" y="1737"/>
                    <a:ext cx="65" cy="65"/>
                  </a:xfrm>
                  <a:custGeom>
                    <a:avLst/>
                    <a:gdLst>
                      <a:gd name="T0" fmla="*/ 0 w 581"/>
                      <a:gd name="T1" fmla="*/ 0 h 582"/>
                      <a:gd name="T2" fmla="*/ 0 w 581"/>
                      <a:gd name="T3" fmla="*/ 0 h 582"/>
                      <a:gd name="T4" fmla="*/ 0 w 581"/>
                      <a:gd name="T5" fmla="*/ 0 h 582"/>
                      <a:gd name="T6" fmla="*/ 0 60000 65536"/>
                      <a:gd name="T7" fmla="*/ 0 60000 65536"/>
                      <a:gd name="T8" fmla="*/ 0 60000 65536"/>
                      <a:gd name="T9" fmla="*/ 0 w 581"/>
                      <a:gd name="T10" fmla="*/ 0 h 582"/>
                      <a:gd name="T11" fmla="*/ 581 w 581"/>
                      <a:gd name="T12" fmla="*/ 582 h 58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81" h="582">
                        <a:moveTo>
                          <a:pt x="581" y="582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77" name="Freeform 1248">
                    <a:extLst>
                      <a:ext uri="{FF2B5EF4-FFF2-40B4-BE49-F238E27FC236}">
                        <a16:creationId xmlns:a16="http://schemas.microsoft.com/office/drawing/2014/main" id="{3A8776C6-EEE0-920D-CE4C-52854C68FB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69" y="1737"/>
                    <a:ext cx="26" cy="27"/>
                  </a:xfrm>
                  <a:custGeom>
                    <a:avLst/>
                    <a:gdLst>
                      <a:gd name="T0" fmla="*/ 0 w 234"/>
                      <a:gd name="T1" fmla="*/ 0 h 236"/>
                      <a:gd name="T2" fmla="*/ 0 w 234"/>
                      <a:gd name="T3" fmla="*/ 0 h 236"/>
                      <a:gd name="T4" fmla="*/ 0 w 234"/>
                      <a:gd name="T5" fmla="*/ 0 h 236"/>
                      <a:gd name="T6" fmla="*/ 0 60000 65536"/>
                      <a:gd name="T7" fmla="*/ 0 60000 65536"/>
                      <a:gd name="T8" fmla="*/ 0 60000 65536"/>
                      <a:gd name="T9" fmla="*/ 0 w 234"/>
                      <a:gd name="T10" fmla="*/ 0 h 236"/>
                      <a:gd name="T11" fmla="*/ 234 w 234"/>
                      <a:gd name="T12" fmla="*/ 236 h 2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34" h="236">
                        <a:moveTo>
                          <a:pt x="234" y="236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7597" name="Group 1333">
                  <a:extLst>
                    <a:ext uri="{FF2B5EF4-FFF2-40B4-BE49-F238E27FC236}">
                      <a16:creationId xmlns:a16="http://schemas.microsoft.com/office/drawing/2014/main" id="{8A5D9DA0-CABB-09C4-1DF3-9D71856176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89" y="751"/>
                  <a:ext cx="2582" cy="3377"/>
                  <a:chOff x="1889" y="751"/>
                  <a:chExt cx="2582" cy="3377"/>
                </a:xfrm>
              </p:grpSpPr>
              <p:sp>
                <p:nvSpPr>
                  <p:cNvPr id="67598" name="Freeform 1250">
                    <a:extLst>
                      <a:ext uri="{FF2B5EF4-FFF2-40B4-BE49-F238E27FC236}">
                        <a16:creationId xmlns:a16="http://schemas.microsoft.com/office/drawing/2014/main" id="{EC22DD11-8C13-E27A-F863-981CFDBF3E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14" y="2845"/>
                    <a:ext cx="1057" cy="2"/>
                  </a:xfrm>
                  <a:custGeom>
                    <a:avLst/>
                    <a:gdLst>
                      <a:gd name="T0" fmla="*/ 0 w 5866"/>
                      <a:gd name="T1" fmla="*/ 0 h 2"/>
                      <a:gd name="T2" fmla="*/ 1 w 5866"/>
                      <a:gd name="T3" fmla="*/ 0 h 2"/>
                      <a:gd name="T4" fmla="*/ 1 w 5866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5866"/>
                      <a:gd name="T10" fmla="*/ 0 h 2"/>
                      <a:gd name="T11" fmla="*/ 5866 w 5866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866" h="2">
                        <a:moveTo>
                          <a:pt x="0" y="0"/>
                        </a:moveTo>
                        <a:lnTo>
                          <a:pt x="5865" y="0"/>
                        </a:lnTo>
                        <a:lnTo>
                          <a:pt x="5866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599" name="Freeform 1251">
                    <a:extLst>
                      <a:ext uri="{FF2B5EF4-FFF2-40B4-BE49-F238E27FC236}">
                        <a16:creationId xmlns:a16="http://schemas.microsoft.com/office/drawing/2014/main" id="{5361FBEF-7893-DE6D-42C0-E006FDA4A4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55" y="1120"/>
                    <a:ext cx="775" cy="2"/>
                  </a:xfrm>
                  <a:custGeom>
                    <a:avLst/>
                    <a:gdLst>
                      <a:gd name="T0" fmla="*/ 0 w 4303"/>
                      <a:gd name="T1" fmla="*/ 0 h 2"/>
                      <a:gd name="T2" fmla="*/ 1 w 4303"/>
                      <a:gd name="T3" fmla="*/ 0 h 2"/>
                      <a:gd name="T4" fmla="*/ 1 w 4303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4303"/>
                      <a:gd name="T10" fmla="*/ 0 h 2"/>
                      <a:gd name="T11" fmla="*/ 4303 w 4303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03" h="2">
                        <a:moveTo>
                          <a:pt x="0" y="0"/>
                        </a:moveTo>
                        <a:lnTo>
                          <a:pt x="4302" y="0"/>
                        </a:lnTo>
                        <a:lnTo>
                          <a:pt x="4303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00" name="Freeform 1252">
                    <a:extLst>
                      <a:ext uri="{FF2B5EF4-FFF2-40B4-BE49-F238E27FC236}">
                        <a16:creationId xmlns:a16="http://schemas.microsoft.com/office/drawing/2014/main" id="{AF7D9992-520D-AD4D-4132-C5FC65A619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14" y="1613"/>
                    <a:ext cx="1057" cy="1"/>
                  </a:xfrm>
                  <a:custGeom>
                    <a:avLst/>
                    <a:gdLst>
                      <a:gd name="T0" fmla="*/ 0 w 5866"/>
                      <a:gd name="T1" fmla="*/ 0 h 1"/>
                      <a:gd name="T2" fmla="*/ 1 w 5866"/>
                      <a:gd name="T3" fmla="*/ 0 h 1"/>
                      <a:gd name="T4" fmla="*/ 1 w 5866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5866"/>
                      <a:gd name="T10" fmla="*/ 0 h 1"/>
                      <a:gd name="T11" fmla="*/ 5866 w 5866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866" h="1">
                        <a:moveTo>
                          <a:pt x="0" y="0"/>
                        </a:moveTo>
                        <a:lnTo>
                          <a:pt x="5865" y="0"/>
                        </a:lnTo>
                        <a:lnTo>
                          <a:pt x="5866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01" name="Freeform 1253">
                    <a:extLst>
                      <a:ext uri="{FF2B5EF4-FFF2-40B4-BE49-F238E27FC236}">
                        <a16:creationId xmlns:a16="http://schemas.microsoft.com/office/drawing/2014/main" id="{3C80C503-C728-522C-48F5-5D05A6E6D4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14" y="1174"/>
                    <a:ext cx="1055" cy="1"/>
                  </a:xfrm>
                  <a:custGeom>
                    <a:avLst/>
                    <a:gdLst>
                      <a:gd name="T0" fmla="*/ 1 w 5865"/>
                      <a:gd name="T1" fmla="*/ 0 h 1"/>
                      <a:gd name="T2" fmla="*/ 0 w 5865"/>
                      <a:gd name="T3" fmla="*/ 0 h 1"/>
                      <a:gd name="T4" fmla="*/ 0 w 5865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5865"/>
                      <a:gd name="T10" fmla="*/ 0 h 1"/>
                      <a:gd name="T11" fmla="*/ 5865 w 5865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865" h="1">
                        <a:moveTo>
                          <a:pt x="5865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02" name="Freeform 1254">
                    <a:extLst>
                      <a:ext uri="{FF2B5EF4-FFF2-40B4-BE49-F238E27FC236}">
                        <a16:creationId xmlns:a16="http://schemas.microsoft.com/office/drawing/2014/main" id="{388DA79F-D958-C739-AA52-D43573035F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14" y="1613"/>
                    <a:ext cx="1055" cy="1"/>
                  </a:xfrm>
                  <a:custGeom>
                    <a:avLst/>
                    <a:gdLst>
                      <a:gd name="T0" fmla="*/ 1 w 5865"/>
                      <a:gd name="T1" fmla="*/ 0 h 1"/>
                      <a:gd name="T2" fmla="*/ 0 w 5865"/>
                      <a:gd name="T3" fmla="*/ 0 h 1"/>
                      <a:gd name="T4" fmla="*/ 0 w 5865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5865"/>
                      <a:gd name="T10" fmla="*/ 0 h 1"/>
                      <a:gd name="T11" fmla="*/ 5865 w 5865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865" h="1">
                        <a:moveTo>
                          <a:pt x="5865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03" name="Freeform 1255">
                    <a:extLst>
                      <a:ext uri="{FF2B5EF4-FFF2-40B4-BE49-F238E27FC236}">
                        <a16:creationId xmlns:a16="http://schemas.microsoft.com/office/drawing/2014/main" id="{1A13C963-469E-23FB-CE3E-EC46461C32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9" y="3070"/>
                    <a:ext cx="1057" cy="2"/>
                  </a:xfrm>
                  <a:custGeom>
                    <a:avLst/>
                    <a:gdLst>
                      <a:gd name="T0" fmla="*/ 1 w 5864"/>
                      <a:gd name="T1" fmla="*/ 0 h 2"/>
                      <a:gd name="T2" fmla="*/ 0 w 5864"/>
                      <a:gd name="T3" fmla="*/ 0 h 2"/>
                      <a:gd name="T4" fmla="*/ 0 w 5864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5864"/>
                      <a:gd name="T10" fmla="*/ 0 h 2"/>
                      <a:gd name="T11" fmla="*/ 5864 w 5864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864" h="2">
                        <a:moveTo>
                          <a:pt x="5864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04" name="Freeform 1256">
                    <a:extLst>
                      <a:ext uri="{FF2B5EF4-FFF2-40B4-BE49-F238E27FC236}">
                        <a16:creationId xmlns:a16="http://schemas.microsoft.com/office/drawing/2014/main" id="{B6C41B84-A0F9-A856-8AFB-FB62FCF928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9" y="4126"/>
                    <a:ext cx="1057" cy="2"/>
                  </a:xfrm>
                  <a:custGeom>
                    <a:avLst/>
                    <a:gdLst>
                      <a:gd name="T0" fmla="*/ 0 w 5866"/>
                      <a:gd name="T1" fmla="*/ 0 h 2"/>
                      <a:gd name="T2" fmla="*/ 1 w 5866"/>
                      <a:gd name="T3" fmla="*/ 0 h 2"/>
                      <a:gd name="T4" fmla="*/ 1 w 5866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5866"/>
                      <a:gd name="T10" fmla="*/ 0 h 2"/>
                      <a:gd name="T11" fmla="*/ 5866 w 5866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866" h="2">
                        <a:moveTo>
                          <a:pt x="0" y="0"/>
                        </a:moveTo>
                        <a:lnTo>
                          <a:pt x="5864" y="0"/>
                        </a:lnTo>
                        <a:lnTo>
                          <a:pt x="5866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05" name="Freeform 1257">
                    <a:extLst>
                      <a:ext uri="{FF2B5EF4-FFF2-40B4-BE49-F238E27FC236}">
                        <a16:creationId xmlns:a16="http://schemas.microsoft.com/office/drawing/2014/main" id="{EE1557B4-9476-7F7B-346A-15F085E8D6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9" y="3070"/>
                    <a:ext cx="2" cy="1056"/>
                  </a:xfrm>
                  <a:custGeom>
                    <a:avLst/>
                    <a:gdLst>
                      <a:gd name="T0" fmla="*/ 0 w 1"/>
                      <a:gd name="T1" fmla="*/ 1 h 5870"/>
                      <a:gd name="T2" fmla="*/ 0 w 1"/>
                      <a:gd name="T3" fmla="*/ 0 h 5870"/>
                      <a:gd name="T4" fmla="*/ 32 w 1"/>
                      <a:gd name="T5" fmla="*/ 0 h 5870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5870"/>
                      <a:gd name="T11" fmla="*/ 1 w 1"/>
                      <a:gd name="T12" fmla="*/ 5870 h 587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5870">
                        <a:moveTo>
                          <a:pt x="0" y="587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06" name="Freeform 1258">
                    <a:extLst>
                      <a:ext uri="{FF2B5EF4-FFF2-40B4-BE49-F238E27FC236}">
                        <a16:creationId xmlns:a16="http://schemas.microsoft.com/office/drawing/2014/main" id="{0FCF6A25-706B-CAB6-094E-C34422C1C0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94" y="3777"/>
                    <a:ext cx="73" cy="126"/>
                  </a:xfrm>
                  <a:custGeom>
                    <a:avLst/>
                    <a:gdLst>
                      <a:gd name="T0" fmla="*/ 0 w 407"/>
                      <a:gd name="T1" fmla="*/ 0 h 705"/>
                      <a:gd name="T2" fmla="*/ 0 w 407"/>
                      <a:gd name="T3" fmla="*/ 0 h 705"/>
                      <a:gd name="T4" fmla="*/ 0 w 407"/>
                      <a:gd name="T5" fmla="*/ 0 h 705"/>
                      <a:gd name="T6" fmla="*/ 0 60000 65536"/>
                      <a:gd name="T7" fmla="*/ 0 60000 65536"/>
                      <a:gd name="T8" fmla="*/ 0 60000 65536"/>
                      <a:gd name="T9" fmla="*/ 0 w 407"/>
                      <a:gd name="T10" fmla="*/ 0 h 705"/>
                      <a:gd name="T11" fmla="*/ 407 w 407"/>
                      <a:gd name="T12" fmla="*/ 705 h 70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07" h="705">
                        <a:moveTo>
                          <a:pt x="407" y="0"/>
                        </a:moveTo>
                        <a:lnTo>
                          <a:pt x="0" y="705"/>
                        </a:lnTo>
                        <a:lnTo>
                          <a:pt x="1" y="705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07" name="Freeform 1259">
                    <a:extLst>
                      <a:ext uri="{FF2B5EF4-FFF2-40B4-BE49-F238E27FC236}">
                        <a16:creationId xmlns:a16="http://schemas.microsoft.com/office/drawing/2014/main" id="{5BC535DD-7A56-715B-168A-37A234C845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68" y="3777"/>
                    <a:ext cx="73" cy="126"/>
                  </a:xfrm>
                  <a:custGeom>
                    <a:avLst/>
                    <a:gdLst>
                      <a:gd name="T0" fmla="*/ 0 w 406"/>
                      <a:gd name="T1" fmla="*/ 0 h 705"/>
                      <a:gd name="T2" fmla="*/ 0 w 406"/>
                      <a:gd name="T3" fmla="*/ 0 h 705"/>
                      <a:gd name="T4" fmla="*/ 0 w 406"/>
                      <a:gd name="T5" fmla="*/ 0 h 705"/>
                      <a:gd name="T6" fmla="*/ 0 60000 65536"/>
                      <a:gd name="T7" fmla="*/ 0 60000 65536"/>
                      <a:gd name="T8" fmla="*/ 0 60000 65536"/>
                      <a:gd name="T9" fmla="*/ 0 w 406"/>
                      <a:gd name="T10" fmla="*/ 0 h 705"/>
                      <a:gd name="T11" fmla="*/ 406 w 406"/>
                      <a:gd name="T12" fmla="*/ 705 h 70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06" h="705">
                        <a:moveTo>
                          <a:pt x="406" y="705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08" name="Freeform 1261">
                    <a:extLst>
                      <a:ext uri="{FF2B5EF4-FFF2-40B4-BE49-F238E27FC236}">
                        <a16:creationId xmlns:a16="http://schemas.microsoft.com/office/drawing/2014/main" id="{98CA7F67-2765-6B32-91BD-C9A760B889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88" y="3903"/>
                    <a:ext cx="59" cy="1"/>
                  </a:xfrm>
                  <a:custGeom>
                    <a:avLst/>
                    <a:gdLst>
                      <a:gd name="T0" fmla="*/ 0 w 328"/>
                      <a:gd name="T1" fmla="*/ 0 h 1"/>
                      <a:gd name="T2" fmla="*/ 0 w 328"/>
                      <a:gd name="T3" fmla="*/ 0 h 1"/>
                      <a:gd name="T4" fmla="*/ 0 w 32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328"/>
                      <a:gd name="T10" fmla="*/ 0 h 1"/>
                      <a:gd name="T11" fmla="*/ 328 w 32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28" h="1">
                        <a:moveTo>
                          <a:pt x="328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09" name="Freeform 1262">
                    <a:extLst>
                      <a:ext uri="{FF2B5EF4-FFF2-40B4-BE49-F238E27FC236}">
                        <a16:creationId xmlns:a16="http://schemas.microsoft.com/office/drawing/2014/main" id="{A484F412-E475-4EEA-1833-F81EE09A95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41" y="3903"/>
                    <a:ext cx="147" cy="1"/>
                  </a:xfrm>
                  <a:custGeom>
                    <a:avLst/>
                    <a:gdLst>
                      <a:gd name="T0" fmla="*/ 0 w 814"/>
                      <a:gd name="T1" fmla="*/ 0 h 1"/>
                      <a:gd name="T2" fmla="*/ 0 w 814"/>
                      <a:gd name="T3" fmla="*/ 0 h 1"/>
                      <a:gd name="T4" fmla="*/ 0 w 814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14"/>
                      <a:gd name="T10" fmla="*/ 0 h 1"/>
                      <a:gd name="T11" fmla="*/ 814 w 814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14" h="1">
                        <a:moveTo>
                          <a:pt x="814" y="0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10" name="Freeform 1263">
                    <a:extLst>
                      <a:ext uri="{FF2B5EF4-FFF2-40B4-BE49-F238E27FC236}">
                        <a16:creationId xmlns:a16="http://schemas.microsoft.com/office/drawing/2014/main" id="{D6ECCBEA-AEC3-3096-ECF9-3A07D1F1F5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47" y="3903"/>
                    <a:ext cx="147" cy="1"/>
                  </a:xfrm>
                  <a:custGeom>
                    <a:avLst/>
                    <a:gdLst>
                      <a:gd name="T0" fmla="*/ 0 w 814"/>
                      <a:gd name="T1" fmla="*/ 0 h 1"/>
                      <a:gd name="T2" fmla="*/ 0 w 814"/>
                      <a:gd name="T3" fmla="*/ 0 h 1"/>
                      <a:gd name="T4" fmla="*/ 0 w 814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14"/>
                      <a:gd name="T10" fmla="*/ 0 h 1"/>
                      <a:gd name="T11" fmla="*/ 814 w 814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14" h="1">
                        <a:moveTo>
                          <a:pt x="814" y="0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11" name="Freeform 1264">
                    <a:extLst>
                      <a:ext uri="{FF2B5EF4-FFF2-40B4-BE49-F238E27FC236}">
                        <a16:creationId xmlns:a16="http://schemas.microsoft.com/office/drawing/2014/main" id="{B50EA09F-C47D-DB48-EFD4-8F52BD3724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88" y="3294"/>
                    <a:ext cx="59" cy="1"/>
                  </a:xfrm>
                  <a:custGeom>
                    <a:avLst/>
                    <a:gdLst>
                      <a:gd name="T0" fmla="*/ 0 w 330"/>
                      <a:gd name="T1" fmla="*/ 0 h 1"/>
                      <a:gd name="T2" fmla="*/ 0 w 330"/>
                      <a:gd name="T3" fmla="*/ 0 h 1"/>
                      <a:gd name="T4" fmla="*/ 0 w 330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330"/>
                      <a:gd name="T10" fmla="*/ 0 h 1"/>
                      <a:gd name="T11" fmla="*/ 330 w 330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30" h="1">
                        <a:moveTo>
                          <a:pt x="0" y="0"/>
                        </a:moveTo>
                        <a:lnTo>
                          <a:pt x="328" y="0"/>
                        </a:lnTo>
                        <a:lnTo>
                          <a:pt x="330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12" name="Freeform 1266">
                    <a:extLst>
                      <a:ext uri="{FF2B5EF4-FFF2-40B4-BE49-F238E27FC236}">
                        <a16:creationId xmlns:a16="http://schemas.microsoft.com/office/drawing/2014/main" id="{F8489076-2D07-C560-EF8B-307E843B5A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39" y="3725"/>
                    <a:ext cx="29" cy="52"/>
                  </a:xfrm>
                  <a:custGeom>
                    <a:avLst/>
                    <a:gdLst>
                      <a:gd name="T0" fmla="*/ 0 w 165"/>
                      <a:gd name="T1" fmla="*/ 0 h 285"/>
                      <a:gd name="T2" fmla="*/ 0 w 165"/>
                      <a:gd name="T3" fmla="*/ 0 h 285"/>
                      <a:gd name="T4" fmla="*/ 0 w 165"/>
                      <a:gd name="T5" fmla="*/ 0 h 285"/>
                      <a:gd name="T6" fmla="*/ 0 60000 65536"/>
                      <a:gd name="T7" fmla="*/ 0 60000 65536"/>
                      <a:gd name="T8" fmla="*/ 0 60000 65536"/>
                      <a:gd name="T9" fmla="*/ 0 w 165"/>
                      <a:gd name="T10" fmla="*/ 0 h 285"/>
                      <a:gd name="T11" fmla="*/ 165 w 165"/>
                      <a:gd name="T12" fmla="*/ 285 h 28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5" h="285">
                        <a:moveTo>
                          <a:pt x="165" y="285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13" name="Freeform 1267">
                    <a:extLst>
                      <a:ext uri="{FF2B5EF4-FFF2-40B4-BE49-F238E27FC236}">
                        <a16:creationId xmlns:a16="http://schemas.microsoft.com/office/drawing/2014/main" id="{E81D3775-7D8D-E09F-F9C9-4423BE3704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66" y="3598"/>
                    <a:ext cx="73" cy="127"/>
                  </a:xfrm>
                  <a:custGeom>
                    <a:avLst/>
                    <a:gdLst>
                      <a:gd name="T0" fmla="*/ 0 w 406"/>
                      <a:gd name="T1" fmla="*/ 0 h 704"/>
                      <a:gd name="T2" fmla="*/ 0 w 406"/>
                      <a:gd name="T3" fmla="*/ 0 h 704"/>
                      <a:gd name="T4" fmla="*/ 0 w 406"/>
                      <a:gd name="T5" fmla="*/ 0 h 704"/>
                      <a:gd name="T6" fmla="*/ 0 60000 65536"/>
                      <a:gd name="T7" fmla="*/ 0 60000 65536"/>
                      <a:gd name="T8" fmla="*/ 0 60000 65536"/>
                      <a:gd name="T9" fmla="*/ 0 w 406"/>
                      <a:gd name="T10" fmla="*/ 0 h 704"/>
                      <a:gd name="T11" fmla="*/ 406 w 406"/>
                      <a:gd name="T12" fmla="*/ 704 h 70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06" h="704">
                        <a:moveTo>
                          <a:pt x="406" y="704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14" name="Freeform 1268">
                    <a:extLst>
                      <a:ext uri="{FF2B5EF4-FFF2-40B4-BE49-F238E27FC236}">
                        <a16:creationId xmlns:a16="http://schemas.microsoft.com/office/drawing/2014/main" id="{547450A3-C3F2-2CDA-75C8-B61916584B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41" y="3294"/>
                    <a:ext cx="147" cy="1"/>
                  </a:xfrm>
                  <a:custGeom>
                    <a:avLst/>
                    <a:gdLst>
                      <a:gd name="T0" fmla="*/ 0 w 815"/>
                      <a:gd name="T1" fmla="*/ 0 h 1"/>
                      <a:gd name="T2" fmla="*/ 0 w 815"/>
                      <a:gd name="T3" fmla="*/ 0 h 1"/>
                      <a:gd name="T4" fmla="*/ 0 w 815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15"/>
                      <a:gd name="T10" fmla="*/ 0 h 1"/>
                      <a:gd name="T11" fmla="*/ 815 w 815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15" h="1">
                        <a:moveTo>
                          <a:pt x="0" y="0"/>
                        </a:moveTo>
                        <a:lnTo>
                          <a:pt x="814" y="0"/>
                        </a:lnTo>
                        <a:lnTo>
                          <a:pt x="815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15" name="Line 1269">
                    <a:extLst>
                      <a:ext uri="{FF2B5EF4-FFF2-40B4-BE49-F238E27FC236}">
                        <a16:creationId xmlns:a16="http://schemas.microsoft.com/office/drawing/2014/main" id="{1E1D7D87-8DF7-5986-FED7-78C29EE7E05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41" y="3294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16" name="Freeform 1270">
                    <a:extLst>
                      <a:ext uri="{FF2B5EF4-FFF2-40B4-BE49-F238E27FC236}">
                        <a16:creationId xmlns:a16="http://schemas.microsoft.com/office/drawing/2014/main" id="{A54521C1-5971-9AC1-77C3-4E694A818E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94" y="3294"/>
                    <a:ext cx="73" cy="126"/>
                  </a:xfrm>
                  <a:custGeom>
                    <a:avLst/>
                    <a:gdLst>
                      <a:gd name="T0" fmla="*/ 0 w 408"/>
                      <a:gd name="T1" fmla="*/ 0 h 704"/>
                      <a:gd name="T2" fmla="*/ 0 w 408"/>
                      <a:gd name="T3" fmla="*/ 0 h 704"/>
                      <a:gd name="T4" fmla="*/ 0 w 408"/>
                      <a:gd name="T5" fmla="*/ 0 h 704"/>
                      <a:gd name="T6" fmla="*/ 0 60000 65536"/>
                      <a:gd name="T7" fmla="*/ 0 60000 65536"/>
                      <a:gd name="T8" fmla="*/ 0 60000 65536"/>
                      <a:gd name="T9" fmla="*/ 0 w 408"/>
                      <a:gd name="T10" fmla="*/ 0 h 704"/>
                      <a:gd name="T11" fmla="*/ 408 w 408"/>
                      <a:gd name="T12" fmla="*/ 704 h 70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08" h="704">
                        <a:moveTo>
                          <a:pt x="0" y="0"/>
                        </a:moveTo>
                        <a:lnTo>
                          <a:pt x="407" y="704"/>
                        </a:lnTo>
                        <a:lnTo>
                          <a:pt x="408" y="704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17" name="Freeform 1271">
                    <a:extLst>
                      <a:ext uri="{FF2B5EF4-FFF2-40B4-BE49-F238E27FC236}">
                        <a16:creationId xmlns:a16="http://schemas.microsoft.com/office/drawing/2014/main" id="{20589FD1-EFE3-3451-6584-BEFC3D9188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6" y="3472"/>
                    <a:ext cx="73" cy="126"/>
                  </a:xfrm>
                  <a:custGeom>
                    <a:avLst/>
                    <a:gdLst>
                      <a:gd name="T0" fmla="*/ 0 w 408"/>
                      <a:gd name="T1" fmla="*/ 0 h 705"/>
                      <a:gd name="T2" fmla="*/ 0 w 408"/>
                      <a:gd name="T3" fmla="*/ 0 h 705"/>
                      <a:gd name="T4" fmla="*/ 0 w 408"/>
                      <a:gd name="T5" fmla="*/ 0 h 705"/>
                      <a:gd name="T6" fmla="*/ 0 60000 65536"/>
                      <a:gd name="T7" fmla="*/ 0 60000 65536"/>
                      <a:gd name="T8" fmla="*/ 0 60000 65536"/>
                      <a:gd name="T9" fmla="*/ 0 w 408"/>
                      <a:gd name="T10" fmla="*/ 0 h 705"/>
                      <a:gd name="T11" fmla="*/ 408 w 408"/>
                      <a:gd name="T12" fmla="*/ 705 h 70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08" h="705">
                        <a:moveTo>
                          <a:pt x="0" y="0"/>
                        </a:moveTo>
                        <a:lnTo>
                          <a:pt x="407" y="705"/>
                        </a:lnTo>
                        <a:lnTo>
                          <a:pt x="408" y="705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18" name="Freeform 1272">
                    <a:extLst>
                      <a:ext uri="{FF2B5EF4-FFF2-40B4-BE49-F238E27FC236}">
                        <a16:creationId xmlns:a16="http://schemas.microsoft.com/office/drawing/2014/main" id="{B3309958-F6AF-613F-B9A4-92CFF70076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67" y="3725"/>
                    <a:ext cx="29" cy="52"/>
                  </a:xfrm>
                  <a:custGeom>
                    <a:avLst/>
                    <a:gdLst>
                      <a:gd name="T0" fmla="*/ 0 w 164"/>
                      <a:gd name="T1" fmla="*/ 0 h 285"/>
                      <a:gd name="T2" fmla="*/ 0 w 164"/>
                      <a:gd name="T3" fmla="*/ 0 h 285"/>
                      <a:gd name="T4" fmla="*/ 0 w 164"/>
                      <a:gd name="T5" fmla="*/ 0 h 285"/>
                      <a:gd name="T6" fmla="*/ 0 60000 65536"/>
                      <a:gd name="T7" fmla="*/ 0 60000 65536"/>
                      <a:gd name="T8" fmla="*/ 0 60000 65536"/>
                      <a:gd name="T9" fmla="*/ 0 w 164"/>
                      <a:gd name="T10" fmla="*/ 0 h 285"/>
                      <a:gd name="T11" fmla="*/ 164 w 164"/>
                      <a:gd name="T12" fmla="*/ 285 h 28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4" h="285">
                        <a:moveTo>
                          <a:pt x="164" y="0"/>
                        </a:moveTo>
                        <a:lnTo>
                          <a:pt x="0" y="285"/>
                        </a:lnTo>
                        <a:lnTo>
                          <a:pt x="1" y="285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19" name="Freeform 1273">
                    <a:extLst>
                      <a:ext uri="{FF2B5EF4-FFF2-40B4-BE49-F238E27FC236}">
                        <a16:creationId xmlns:a16="http://schemas.microsoft.com/office/drawing/2014/main" id="{FAD3706E-27C4-846C-99A0-4F0F52ADB7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6" y="3598"/>
                    <a:ext cx="73" cy="127"/>
                  </a:xfrm>
                  <a:custGeom>
                    <a:avLst/>
                    <a:gdLst>
                      <a:gd name="T0" fmla="*/ 0 w 407"/>
                      <a:gd name="T1" fmla="*/ 0 h 704"/>
                      <a:gd name="T2" fmla="*/ 0 w 407"/>
                      <a:gd name="T3" fmla="*/ 0 h 704"/>
                      <a:gd name="T4" fmla="*/ 0 w 407"/>
                      <a:gd name="T5" fmla="*/ 0 h 704"/>
                      <a:gd name="T6" fmla="*/ 0 60000 65536"/>
                      <a:gd name="T7" fmla="*/ 0 60000 65536"/>
                      <a:gd name="T8" fmla="*/ 0 60000 65536"/>
                      <a:gd name="T9" fmla="*/ 0 w 407"/>
                      <a:gd name="T10" fmla="*/ 0 h 704"/>
                      <a:gd name="T11" fmla="*/ 407 w 407"/>
                      <a:gd name="T12" fmla="*/ 704 h 70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07" h="704">
                        <a:moveTo>
                          <a:pt x="407" y="0"/>
                        </a:moveTo>
                        <a:lnTo>
                          <a:pt x="0" y="704"/>
                        </a:lnTo>
                        <a:lnTo>
                          <a:pt x="1" y="704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20" name="Freeform 1274">
                    <a:extLst>
                      <a:ext uri="{FF2B5EF4-FFF2-40B4-BE49-F238E27FC236}">
                        <a16:creationId xmlns:a16="http://schemas.microsoft.com/office/drawing/2014/main" id="{EAE6E9AE-C24B-0C69-B09F-1424F86F26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67" y="3420"/>
                    <a:ext cx="29" cy="52"/>
                  </a:xfrm>
                  <a:custGeom>
                    <a:avLst/>
                    <a:gdLst>
                      <a:gd name="T0" fmla="*/ 0 w 165"/>
                      <a:gd name="T1" fmla="*/ 0 h 285"/>
                      <a:gd name="T2" fmla="*/ 0 w 165"/>
                      <a:gd name="T3" fmla="*/ 0 h 285"/>
                      <a:gd name="T4" fmla="*/ 0 w 165"/>
                      <a:gd name="T5" fmla="*/ 0 h 285"/>
                      <a:gd name="T6" fmla="*/ 0 60000 65536"/>
                      <a:gd name="T7" fmla="*/ 0 60000 65536"/>
                      <a:gd name="T8" fmla="*/ 0 60000 65536"/>
                      <a:gd name="T9" fmla="*/ 0 w 165"/>
                      <a:gd name="T10" fmla="*/ 0 h 285"/>
                      <a:gd name="T11" fmla="*/ 165 w 165"/>
                      <a:gd name="T12" fmla="*/ 285 h 28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5" h="285">
                        <a:moveTo>
                          <a:pt x="0" y="0"/>
                        </a:moveTo>
                        <a:lnTo>
                          <a:pt x="164" y="285"/>
                        </a:lnTo>
                        <a:lnTo>
                          <a:pt x="165" y="285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21" name="Freeform 1275">
                    <a:extLst>
                      <a:ext uri="{FF2B5EF4-FFF2-40B4-BE49-F238E27FC236}">
                        <a16:creationId xmlns:a16="http://schemas.microsoft.com/office/drawing/2014/main" id="{90C5F422-079F-5077-DB91-B7ED58BD36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47" y="3294"/>
                    <a:ext cx="147" cy="1"/>
                  </a:xfrm>
                  <a:custGeom>
                    <a:avLst/>
                    <a:gdLst>
                      <a:gd name="T0" fmla="*/ 0 w 815"/>
                      <a:gd name="T1" fmla="*/ 0 h 1"/>
                      <a:gd name="T2" fmla="*/ 0 w 815"/>
                      <a:gd name="T3" fmla="*/ 0 h 1"/>
                      <a:gd name="T4" fmla="*/ 0 w 815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815"/>
                      <a:gd name="T10" fmla="*/ 0 h 1"/>
                      <a:gd name="T11" fmla="*/ 815 w 815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15" h="1">
                        <a:moveTo>
                          <a:pt x="0" y="0"/>
                        </a:moveTo>
                        <a:lnTo>
                          <a:pt x="814" y="0"/>
                        </a:lnTo>
                        <a:lnTo>
                          <a:pt x="815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22" name="Freeform 1276">
                    <a:extLst>
                      <a:ext uri="{FF2B5EF4-FFF2-40B4-BE49-F238E27FC236}">
                        <a16:creationId xmlns:a16="http://schemas.microsoft.com/office/drawing/2014/main" id="{7F2F3BEF-9985-F855-CB1E-7217E28104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46" y="3070"/>
                    <a:ext cx="1" cy="1056"/>
                  </a:xfrm>
                  <a:custGeom>
                    <a:avLst/>
                    <a:gdLst>
                      <a:gd name="T0" fmla="*/ 0 w 2"/>
                      <a:gd name="T1" fmla="*/ 0 h 5870"/>
                      <a:gd name="T2" fmla="*/ 0 w 2"/>
                      <a:gd name="T3" fmla="*/ 1 h 5870"/>
                      <a:gd name="T4" fmla="*/ 1 w 2"/>
                      <a:gd name="T5" fmla="*/ 1 h 5870"/>
                      <a:gd name="T6" fmla="*/ 0 60000 65536"/>
                      <a:gd name="T7" fmla="*/ 0 60000 65536"/>
                      <a:gd name="T8" fmla="*/ 0 60000 65536"/>
                      <a:gd name="T9" fmla="*/ 0 w 2"/>
                      <a:gd name="T10" fmla="*/ 0 h 5870"/>
                      <a:gd name="T11" fmla="*/ 2 w 2"/>
                      <a:gd name="T12" fmla="*/ 5870 h 587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" h="5870">
                        <a:moveTo>
                          <a:pt x="0" y="0"/>
                        </a:moveTo>
                        <a:lnTo>
                          <a:pt x="0" y="5870"/>
                        </a:lnTo>
                        <a:lnTo>
                          <a:pt x="2" y="587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23" name="Freeform 1277">
                    <a:extLst>
                      <a:ext uri="{FF2B5EF4-FFF2-40B4-BE49-F238E27FC236}">
                        <a16:creationId xmlns:a16="http://schemas.microsoft.com/office/drawing/2014/main" id="{B4EAD4D7-C420-E4BE-0671-13E1D94DEE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9" y="2845"/>
                    <a:ext cx="1057" cy="2"/>
                  </a:xfrm>
                  <a:custGeom>
                    <a:avLst/>
                    <a:gdLst>
                      <a:gd name="T0" fmla="*/ 0 w 5866"/>
                      <a:gd name="T1" fmla="*/ 0 h 2"/>
                      <a:gd name="T2" fmla="*/ 1 w 5866"/>
                      <a:gd name="T3" fmla="*/ 0 h 2"/>
                      <a:gd name="T4" fmla="*/ 1 w 5866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5866"/>
                      <a:gd name="T10" fmla="*/ 0 h 2"/>
                      <a:gd name="T11" fmla="*/ 5866 w 5866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866" h="2">
                        <a:moveTo>
                          <a:pt x="0" y="0"/>
                        </a:moveTo>
                        <a:lnTo>
                          <a:pt x="5864" y="0"/>
                        </a:lnTo>
                        <a:lnTo>
                          <a:pt x="5866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24" name="Freeform 1278">
                    <a:extLst>
                      <a:ext uri="{FF2B5EF4-FFF2-40B4-BE49-F238E27FC236}">
                        <a16:creationId xmlns:a16="http://schemas.microsoft.com/office/drawing/2014/main" id="{B2DE53C8-4A05-ABD2-FCB2-D298468D04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9" y="1613"/>
                    <a:ext cx="353" cy="1"/>
                  </a:xfrm>
                  <a:custGeom>
                    <a:avLst/>
                    <a:gdLst>
                      <a:gd name="T0" fmla="*/ 0 w 1956"/>
                      <a:gd name="T1" fmla="*/ 0 h 1"/>
                      <a:gd name="T2" fmla="*/ 0 w 1956"/>
                      <a:gd name="T3" fmla="*/ 0 h 1"/>
                      <a:gd name="T4" fmla="*/ 0 w 1956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1956"/>
                      <a:gd name="T10" fmla="*/ 0 h 1"/>
                      <a:gd name="T11" fmla="*/ 1956 w 1956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56" h="1">
                        <a:moveTo>
                          <a:pt x="0" y="0"/>
                        </a:moveTo>
                        <a:lnTo>
                          <a:pt x="1954" y="0"/>
                        </a:lnTo>
                        <a:lnTo>
                          <a:pt x="1956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25" name="Freeform 1279">
                    <a:extLst>
                      <a:ext uri="{FF2B5EF4-FFF2-40B4-BE49-F238E27FC236}">
                        <a16:creationId xmlns:a16="http://schemas.microsoft.com/office/drawing/2014/main" id="{135E5BF0-0AC7-9C6E-FDC7-6D96C38F6C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9" y="1174"/>
                    <a:ext cx="1057" cy="1"/>
                  </a:xfrm>
                  <a:custGeom>
                    <a:avLst/>
                    <a:gdLst>
                      <a:gd name="T0" fmla="*/ 0 w 5866"/>
                      <a:gd name="T1" fmla="*/ 0 h 1"/>
                      <a:gd name="T2" fmla="*/ 1 w 5866"/>
                      <a:gd name="T3" fmla="*/ 0 h 1"/>
                      <a:gd name="T4" fmla="*/ 1 w 5866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5866"/>
                      <a:gd name="T10" fmla="*/ 0 h 1"/>
                      <a:gd name="T11" fmla="*/ 5866 w 5866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866" h="1">
                        <a:moveTo>
                          <a:pt x="0" y="0"/>
                        </a:moveTo>
                        <a:lnTo>
                          <a:pt x="5864" y="0"/>
                        </a:lnTo>
                        <a:lnTo>
                          <a:pt x="5866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26" name="Freeform 1280">
                    <a:extLst>
                      <a:ext uri="{FF2B5EF4-FFF2-40B4-BE49-F238E27FC236}">
                        <a16:creationId xmlns:a16="http://schemas.microsoft.com/office/drawing/2014/main" id="{6398671D-2044-83FB-A23B-9D4D2B6AC3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9" y="1613"/>
                    <a:ext cx="352" cy="1"/>
                  </a:xfrm>
                  <a:custGeom>
                    <a:avLst/>
                    <a:gdLst>
                      <a:gd name="T0" fmla="*/ 0 w 1954"/>
                      <a:gd name="T1" fmla="*/ 0 h 1"/>
                      <a:gd name="T2" fmla="*/ 0 w 1954"/>
                      <a:gd name="T3" fmla="*/ 0 h 1"/>
                      <a:gd name="T4" fmla="*/ 0 w 1954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1954"/>
                      <a:gd name="T10" fmla="*/ 0 h 1"/>
                      <a:gd name="T11" fmla="*/ 1954 w 1954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54" h="1">
                        <a:moveTo>
                          <a:pt x="1954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27" name="Freeform 1281">
                    <a:extLst>
                      <a:ext uri="{FF2B5EF4-FFF2-40B4-BE49-F238E27FC236}">
                        <a16:creationId xmlns:a16="http://schemas.microsoft.com/office/drawing/2014/main" id="{8AEFAE25-A5E3-5706-F78D-50C9508B5C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9" y="1174"/>
                    <a:ext cx="2" cy="439"/>
                  </a:xfrm>
                  <a:custGeom>
                    <a:avLst/>
                    <a:gdLst>
                      <a:gd name="T0" fmla="*/ 0 w 1"/>
                      <a:gd name="T1" fmla="*/ 1 h 2445"/>
                      <a:gd name="T2" fmla="*/ 0 w 1"/>
                      <a:gd name="T3" fmla="*/ 0 h 2445"/>
                      <a:gd name="T4" fmla="*/ 32 w 1"/>
                      <a:gd name="T5" fmla="*/ 0 h 2445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2445"/>
                      <a:gd name="T11" fmla="*/ 1 w 1"/>
                      <a:gd name="T12" fmla="*/ 2445 h 244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2445">
                        <a:moveTo>
                          <a:pt x="0" y="2445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28" name="Freeform 1282">
                    <a:extLst>
                      <a:ext uri="{FF2B5EF4-FFF2-40B4-BE49-F238E27FC236}">
                        <a16:creationId xmlns:a16="http://schemas.microsoft.com/office/drawing/2014/main" id="{C25E4BA5-6B40-CF80-25F5-F966D0669A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9" y="1613"/>
                    <a:ext cx="2" cy="1232"/>
                  </a:xfrm>
                  <a:custGeom>
                    <a:avLst/>
                    <a:gdLst>
                      <a:gd name="T0" fmla="*/ 0 w 1"/>
                      <a:gd name="T1" fmla="*/ 1 h 6848"/>
                      <a:gd name="T2" fmla="*/ 0 w 1"/>
                      <a:gd name="T3" fmla="*/ 0 h 6848"/>
                      <a:gd name="T4" fmla="*/ 32 w 1"/>
                      <a:gd name="T5" fmla="*/ 0 h 684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6848"/>
                      <a:gd name="T11" fmla="*/ 1 w 1"/>
                      <a:gd name="T12" fmla="*/ 6848 h 684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6848">
                        <a:moveTo>
                          <a:pt x="0" y="6848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29" name="Freeform 1283">
                    <a:extLst>
                      <a:ext uri="{FF2B5EF4-FFF2-40B4-BE49-F238E27FC236}">
                        <a16:creationId xmlns:a16="http://schemas.microsoft.com/office/drawing/2014/main" id="{5FD84740-DE94-BC8A-A565-188FC78CE0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94" y="1174"/>
                    <a:ext cx="2" cy="968"/>
                  </a:xfrm>
                  <a:custGeom>
                    <a:avLst/>
                    <a:gdLst>
                      <a:gd name="T0" fmla="*/ 0 w 1"/>
                      <a:gd name="T1" fmla="*/ 0 h 5380"/>
                      <a:gd name="T2" fmla="*/ 0 w 1"/>
                      <a:gd name="T3" fmla="*/ 1 h 5380"/>
                      <a:gd name="T4" fmla="*/ 32 w 1"/>
                      <a:gd name="T5" fmla="*/ 1 h 5380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5380"/>
                      <a:gd name="T11" fmla="*/ 1 w 1"/>
                      <a:gd name="T12" fmla="*/ 5380 h 53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5380">
                        <a:moveTo>
                          <a:pt x="0" y="0"/>
                        </a:moveTo>
                        <a:lnTo>
                          <a:pt x="0" y="5380"/>
                        </a:lnTo>
                        <a:lnTo>
                          <a:pt x="1" y="538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30" name="Freeform 1284">
                    <a:extLst>
                      <a:ext uri="{FF2B5EF4-FFF2-40B4-BE49-F238E27FC236}">
                        <a16:creationId xmlns:a16="http://schemas.microsoft.com/office/drawing/2014/main" id="{1CE3F106-C3E0-956A-A541-991F469EE9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41" y="1174"/>
                    <a:ext cx="1" cy="968"/>
                  </a:xfrm>
                  <a:custGeom>
                    <a:avLst/>
                    <a:gdLst>
                      <a:gd name="T0" fmla="*/ 0 w 2"/>
                      <a:gd name="T1" fmla="*/ 1 h 5380"/>
                      <a:gd name="T2" fmla="*/ 0 w 2"/>
                      <a:gd name="T3" fmla="*/ 0 h 5380"/>
                      <a:gd name="T4" fmla="*/ 1 w 2"/>
                      <a:gd name="T5" fmla="*/ 0 h 5380"/>
                      <a:gd name="T6" fmla="*/ 0 60000 65536"/>
                      <a:gd name="T7" fmla="*/ 0 60000 65536"/>
                      <a:gd name="T8" fmla="*/ 0 60000 65536"/>
                      <a:gd name="T9" fmla="*/ 0 w 2"/>
                      <a:gd name="T10" fmla="*/ 0 h 5380"/>
                      <a:gd name="T11" fmla="*/ 2 w 2"/>
                      <a:gd name="T12" fmla="*/ 5380 h 53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" h="5380">
                        <a:moveTo>
                          <a:pt x="0" y="5380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31" name="Freeform 1285">
                    <a:extLst>
                      <a:ext uri="{FF2B5EF4-FFF2-40B4-BE49-F238E27FC236}">
                        <a16:creationId xmlns:a16="http://schemas.microsoft.com/office/drawing/2014/main" id="{3069CBA6-0C58-5EEF-57AB-C4EE15DB02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46" y="1174"/>
                    <a:ext cx="1" cy="439"/>
                  </a:xfrm>
                  <a:custGeom>
                    <a:avLst/>
                    <a:gdLst>
                      <a:gd name="T0" fmla="*/ 0 w 2"/>
                      <a:gd name="T1" fmla="*/ 0 h 2445"/>
                      <a:gd name="T2" fmla="*/ 0 w 2"/>
                      <a:gd name="T3" fmla="*/ 1 h 2445"/>
                      <a:gd name="T4" fmla="*/ 1 w 2"/>
                      <a:gd name="T5" fmla="*/ 1 h 2445"/>
                      <a:gd name="T6" fmla="*/ 0 60000 65536"/>
                      <a:gd name="T7" fmla="*/ 0 60000 65536"/>
                      <a:gd name="T8" fmla="*/ 0 60000 65536"/>
                      <a:gd name="T9" fmla="*/ 0 w 2"/>
                      <a:gd name="T10" fmla="*/ 0 h 2445"/>
                      <a:gd name="T11" fmla="*/ 2 w 2"/>
                      <a:gd name="T12" fmla="*/ 2445 h 244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" h="2445">
                        <a:moveTo>
                          <a:pt x="0" y="0"/>
                        </a:moveTo>
                        <a:lnTo>
                          <a:pt x="0" y="2445"/>
                        </a:lnTo>
                        <a:lnTo>
                          <a:pt x="2" y="2445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32" name="Freeform 1286">
                    <a:extLst>
                      <a:ext uri="{FF2B5EF4-FFF2-40B4-BE49-F238E27FC236}">
                        <a16:creationId xmlns:a16="http://schemas.microsoft.com/office/drawing/2014/main" id="{6B68F0A2-190F-30AE-34A3-DA7CBDC2B7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14" y="1174"/>
                    <a:ext cx="2" cy="439"/>
                  </a:xfrm>
                  <a:custGeom>
                    <a:avLst/>
                    <a:gdLst>
                      <a:gd name="T0" fmla="*/ 0 w 1"/>
                      <a:gd name="T1" fmla="*/ 0 h 2445"/>
                      <a:gd name="T2" fmla="*/ 0 w 1"/>
                      <a:gd name="T3" fmla="*/ 1 h 2445"/>
                      <a:gd name="T4" fmla="*/ 32 w 1"/>
                      <a:gd name="T5" fmla="*/ 1 h 2445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2445"/>
                      <a:gd name="T11" fmla="*/ 1 w 1"/>
                      <a:gd name="T12" fmla="*/ 2445 h 244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2445">
                        <a:moveTo>
                          <a:pt x="0" y="0"/>
                        </a:moveTo>
                        <a:lnTo>
                          <a:pt x="0" y="2445"/>
                        </a:lnTo>
                        <a:lnTo>
                          <a:pt x="1" y="2445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33" name="Freeform 1287">
                    <a:extLst>
                      <a:ext uri="{FF2B5EF4-FFF2-40B4-BE49-F238E27FC236}">
                        <a16:creationId xmlns:a16="http://schemas.microsoft.com/office/drawing/2014/main" id="{E33CAA73-5A5D-0577-E8B7-382C131881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16" y="1174"/>
                    <a:ext cx="2" cy="439"/>
                  </a:xfrm>
                  <a:custGeom>
                    <a:avLst/>
                    <a:gdLst>
                      <a:gd name="T0" fmla="*/ 0 w 1"/>
                      <a:gd name="T1" fmla="*/ 1 h 2445"/>
                      <a:gd name="T2" fmla="*/ 0 w 1"/>
                      <a:gd name="T3" fmla="*/ 0 h 2445"/>
                      <a:gd name="T4" fmla="*/ 32 w 1"/>
                      <a:gd name="T5" fmla="*/ 0 h 2445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2445"/>
                      <a:gd name="T11" fmla="*/ 1 w 1"/>
                      <a:gd name="T12" fmla="*/ 2445 h 244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2445">
                        <a:moveTo>
                          <a:pt x="0" y="2445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34" name="Freeform 1288">
                    <a:extLst>
                      <a:ext uri="{FF2B5EF4-FFF2-40B4-BE49-F238E27FC236}">
                        <a16:creationId xmlns:a16="http://schemas.microsoft.com/office/drawing/2014/main" id="{2B317360-E66E-B512-EEFC-53B19188A3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18" y="1174"/>
                    <a:ext cx="2" cy="439"/>
                  </a:xfrm>
                  <a:custGeom>
                    <a:avLst/>
                    <a:gdLst>
                      <a:gd name="T0" fmla="*/ 0 w 1"/>
                      <a:gd name="T1" fmla="*/ 0 h 2445"/>
                      <a:gd name="T2" fmla="*/ 0 w 1"/>
                      <a:gd name="T3" fmla="*/ 1 h 2445"/>
                      <a:gd name="T4" fmla="*/ 32 w 1"/>
                      <a:gd name="T5" fmla="*/ 1 h 2445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2445"/>
                      <a:gd name="T11" fmla="*/ 1 w 1"/>
                      <a:gd name="T12" fmla="*/ 2445 h 244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2445">
                        <a:moveTo>
                          <a:pt x="0" y="0"/>
                        </a:moveTo>
                        <a:lnTo>
                          <a:pt x="0" y="2445"/>
                        </a:lnTo>
                        <a:lnTo>
                          <a:pt x="1" y="2445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35" name="Freeform 1289">
                    <a:extLst>
                      <a:ext uri="{FF2B5EF4-FFF2-40B4-BE49-F238E27FC236}">
                        <a16:creationId xmlns:a16="http://schemas.microsoft.com/office/drawing/2014/main" id="{CF131D10-6CEC-633A-B6C8-108FA2E6F4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94" y="1613"/>
                    <a:ext cx="352" cy="1"/>
                  </a:xfrm>
                  <a:custGeom>
                    <a:avLst/>
                    <a:gdLst>
                      <a:gd name="T0" fmla="*/ 0 w 1954"/>
                      <a:gd name="T1" fmla="*/ 0 h 1"/>
                      <a:gd name="T2" fmla="*/ 0 w 1954"/>
                      <a:gd name="T3" fmla="*/ 0 h 1"/>
                      <a:gd name="T4" fmla="*/ 0 w 1954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1954"/>
                      <a:gd name="T10" fmla="*/ 0 h 1"/>
                      <a:gd name="T11" fmla="*/ 1954 w 1954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54" h="1">
                        <a:moveTo>
                          <a:pt x="1954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36" name="Freeform 1290">
                    <a:extLst>
                      <a:ext uri="{FF2B5EF4-FFF2-40B4-BE49-F238E27FC236}">
                        <a16:creationId xmlns:a16="http://schemas.microsoft.com/office/drawing/2014/main" id="{A890EE55-1220-C97E-FCA1-5E946362D2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94" y="1613"/>
                    <a:ext cx="352" cy="1"/>
                  </a:xfrm>
                  <a:custGeom>
                    <a:avLst/>
                    <a:gdLst>
                      <a:gd name="T0" fmla="*/ 0 w 1956"/>
                      <a:gd name="T1" fmla="*/ 0 h 1"/>
                      <a:gd name="T2" fmla="*/ 0 w 1956"/>
                      <a:gd name="T3" fmla="*/ 0 h 1"/>
                      <a:gd name="T4" fmla="*/ 0 w 1956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1956"/>
                      <a:gd name="T10" fmla="*/ 0 h 1"/>
                      <a:gd name="T11" fmla="*/ 1956 w 1956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56" h="1">
                        <a:moveTo>
                          <a:pt x="0" y="0"/>
                        </a:moveTo>
                        <a:lnTo>
                          <a:pt x="1954" y="0"/>
                        </a:lnTo>
                        <a:lnTo>
                          <a:pt x="1956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37" name="Freeform 1291">
                    <a:extLst>
                      <a:ext uri="{FF2B5EF4-FFF2-40B4-BE49-F238E27FC236}">
                        <a16:creationId xmlns:a16="http://schemas.microsoft.com/office/drawing/2014/main" id="{A82DC4DF-7B33-BDF4-6DF6-DDFB05EE2B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67" y="2142"/>
                    <a:ext cx="1" cy="175"/>
                  </a:xfrm>
                  <a:custGeom>
                    <a:avLst/>
                    <a:gdLst>
                      <a:gd name="T0" fmla="*/ 0 w 2"/>
                      <a:gd name="T1" fmla="*/ 0 h 979"/>
                      <a:gd name="T2" fmla="*/ 0 w 2"/>
                      <a:gd name="T3" fmla="*/ 0 h 979"/>
                      <a:gd name="T4" fmla="*/ 1 w 2"/>
                      <a:gd name="T5" fmla="*/ 0 h 979"/>
                      <a:gd name="T6" fmla="*/ 0 60000 65536"/>
                      <a:gd name="T7" fmla="*/ 0 60000 65536"/>
                      <a:gd name="T8" fmla="*/ 0 60000 65536"/>
                      <a:gd name="T9" fmla="*/ 0 w 2"/>
                      <a:gd name="T10" fmla="*/ 0 h 979"/>
                      <a:gd name="T11" fmla="*/ 2 w 2"/>
                      <a:gd name="T12" fmla="*/ 979 h 97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" h="979">
                        <a:moveTo>
                          <a:pt x="0" y="0"/>
                        </a:moveTo>
                        <a:lnTo>
                          <a:pt x="0" y="979"/>
                        </a:lnTo>
                        <a:lnTo>
                          <a:pt x="2" y="979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38" name="Freeform 1292">
                    <a:extLst>
                      <a:ext uri="{FF2B5EF4-FFF2-40B4-BE49-F238E27FC236}">
                        <a16:creationId xmlns:a16="http://schemas.microsoft.com/office/drawing/2014/main" id="{51E3C9DC-794A-136B-59CE-70321D6DBB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68" y="2142"/>
                    <a:ext cx="2" cy="175"/>
                  </a:xfrm>
                  <a:custGeom>
                    <a:avLst/>
                    <a:gdLst>
                      <a:gd name="T0" fmla="*/ 0 w 1"/>
                      <a:gd name="T1" fmla="*/ 0 h 979"/>
                      <a:gd name="T2" fmla="*/ 0 w 1"/>
                      <a:gd name="T3" fmla="*/ 0 h 979"/>
                      <a:gd name="T4" fmla="*/ 32 w 1"/>
                      <a:gd name="T5" fmla="*/ 0 h 979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979"/>
                      <a:gd name="T11" fmla="*/ 1 w 1"/>
                      <a:gd name="T12" fmla="*/ 979 h 97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979">
                        <a:moveTo>
                          <a:pt x="0" y="979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39" name="Freeform 1293">
                    <a:extLst>
                      <a:ext uri="{FF2B5EF4-FFF2-40B4-BE49-F238E27FC236}">
                        <a16:creationId xmlns:a16="http://schemas.microsoft.com/office/drawing/2014/main" id="{59AD8FF5-2C98-C7F6-4892-EF08C644F8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41" y="2317"/>
                    <a:ext cx="353" cy="2"/>
                  </a:xfrm>
                  <a:custGeom>
                    <a:avLst/>
                    <a:gdLst>
                      <a:gd name="T0" fmla="*/ 0 w 1957"/>
                      <a:gd name="T1" fmla="*/ 0 h 2"/>
                      <a:gd name="T2" fmla="*/ 0 w 1957"/>
                      <a:gd name="T3" fmla="*/ 0 h 2"/>
                      <a:gd name="T4" fmla="*/ 0 w 1957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1957"/>
                      <a:gd name="T10" fmla="*/ 0 h 2"/>
                      <a:gd name="T11" fmla="*/ 1957 w 1957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57" h="2">
                        <a:moveTo>
                          <a:pt x="0" y="0"/>
                        </a:moveTo>
                        <a:lnTo>
                          <a:pt x="1956" y="0"/>
                        </a:lnTo>
                        <a:lnTo>
                          <a:pt x="1957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40" name="Freeform 1294">
                    <a:extLst>
                      <a:ext uri="{FF2B5EF4-FFF2-40B4-BE49-F238E27FC236}">
                        <a16:creationId xmlns:a16="http://schemas.microsoft.com/office/drawing/2014/main" id="{48294647-2791-57AE-05E5-70B3C0FF26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68" y="2494"/>
                    <a:ext cx="300" cy="1"/>
                  </a:xfrm>
                  <a:custGeom>
                    <a:avLst/>
                    <a:gdLst>
                      <a:gd name="T0" fmla="*/ 0 w 1664"/>
                      <a:gd name="T1" fmla="*/ 0 h 1"/>
                      <a:gd name="T2" fmla="*/ 0 w 1664"/>
                      <a:gd name="T3" fmla="*/ 0 h 1"/>
                      <a:gd name="T4" fmla="*/ 0 w 1664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1664"/>
                      <a:gd name="T10" fmla="*/ 0 h 1"/>
                      <a:gd name="T11" fmla="*/ 1664 w 1664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64" h="1">
                        <a:moveTo>
                          <a:pt x="0" y="0"/>
                        </a:moveTo>
                        <a:lnTo>
                          <a:pt x="1662" y="0"/>
                        </a:lnTo>
                        <a:lnTo>
                          <a:pt x="1664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41" name="Freeform 1295">
                    <a:extLst>
                      <a:ext uri="{FF2B5EF4-FFF2-40B4-BE49-F238E27FC236}">
                        <a16:creationId xmlns:a16="http://schemas.microsoft.com/office/drawing/2014/main" id="{DFA827C9-F939-3F4E-9C6B-B8AA479507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68" y="2494"/>
                    <a:ext cx="149" cy="86"/>
                  </a:xfrm>
                  <a:custGeom>
                    <a:avLst/>
                    <a:gdLst>
                      <a:gd name="T0" fmla="*/ 0 w 832"/>
                      <a:gd name="T1" fmla="*/ 0 h 481"/>
                      <a:gd name="T2" fmla="*/ 0 w 832"/>
                      <a:gd name="T3" fmla="*/ 0 h 481"/>
                      <a:gd name="T4" fmla="*/ 0 w 832"/>
                      <a:gd name="T5" fmla="*/ 0 h 481"/>
                      <a:gd name="T6" fmla="*/ 0 60000 65536"/>
                      <a:gd name="T7" fmla="*/ 0 60000 65536"/>
                      <a:gd name="T8" fmla="*/ 0 60000 65536"/>
                      <a:gd name="T9" fmla="*/ 0 w 832"/>
                      <a:gd name="T10" fmla="*/ 0 h 481"/>
                      <a:gd name="T11" fmla="*/ 832 w 832"/>
                      <a:gd name="T12" fmla="*/ 481 h 48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32" h="481">
                        <a:moveTo>
                          <a:pt x="0" y="0"/>
                        </a:moveTo>
                        <a:lnTo>
                          <a:pt x="831" y="481"/>
                        </a:lnTo>
                        <a:lnTo>
                          <a:pt x="832" y="481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42" name="Freeform 1296">
                    <a:extLst>
                      <a:ext uri="{FF2B5EF4-FFF2-40B4-BE49-F238E27FC236}">
                        <a16:creationId xmlns:a16="http://schemas.microsoft.com/office/drawing/2014/main" id="{A89BF232-FA7D-C6F8-3839-8E4EAEC20E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68" y="2317"/>
                    <a:ext cx="2" cy="177"/>
                  </a:xfrm>
                  <a:custGeom>
                    <a:avLst/>
                    <a:gdLst>
                      <a:gd name="T0" fmla="*/ 0 w 1"/>
                      <a:gd name="T1" fmla="*/ 0 h 977"/>
                      <a:gd name="T2" fmla="*/ 0 w 1"/>
                      <a:gd name="T3" fmla="*/ 0 h 977"/>
                      <a:gd name="T4" fmla="*/ 32 w 1"/>
                      <a:gd name="T5" fmla="*/ 0 h 977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977"/>
                      <a:gd name="T11" fmla="*/ 1 w 1"/>
                      <a:gd name="T12" fmla="*/ 977 h 97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977">
                        <a:moveTo>
                          <a:pt x="0" y="977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43" name="Freeform 1297">
                    <a:extLst>
                      <a:ext uri="{FF2B5EF4-FFF2-40B4-BE49-F238E27FC236}">
                        <a16:creationId xmlns:a16="http://schemas.microsoft.com/office/drawing/2014/main" id="{26DC733F-8873-56EE-4EA5-EE17B55A45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67" y="2317"/>
                    <a:ext cx="1" cy="177"/>
                  </a:xfrm>
                  <a:custGeom>
                    <a:avLst/>
                    <a:gdLst>
                      <a:gd name="T0" fmla="*/ 0 w 2"/>
                      <a:gd name="T1" fmla="*/ 0 h 977"/>
                      <a:gd name="T2" fmla="*/ 0 w 2"/>
                      <a:gd name="T3" fmla="*/ 0 h 977"/>
                      <a:gd name="T4" fmla="*/ 1 w 2"/>
                      <a:gd name="T5" fmla="*/ 0 h 977"/>
                      <a:gd name="T6" fmla="*/ 0 60000 65536"/>
                      <a:gd name="T7" fmla="*/ 0 60000 65536"/>
                      <a:gd name="T8" fmla="*/ 0 60000 65536"/>
                      <a:gd name="T9" fmla="*/ 0 w 2"/>
                      <a:gd name="T10" fmla="*/ 0 h 977"/>
                      <a:gd name="T11" fmla="*/ 2 w 2"/>
                      <a:gd name="T12" fmla="*/ 977 h 97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" h="977">
                        <a:moveTo>
                          <a:pt x="0" y="0"/>
                        </a:moveTo>
                        <a:lnTo>
                          <a:pt x="0" y="977"/>
                        </a:lnTo>
                        <a:lnTo>
                          <a:pt x="2" y="977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44" name="Freeform 1298">
                    <a:extLst>
                      <a:ext uri="{FF2B5EF4-FFF2-40B4-BE49-F238E27FC236}">
                        <a16:creationId xmlns:a16="http://schemas.microsoft.com/office/drawing/2014/main" id="{204822AA-7918-FA38-EBD8-FD0D50F917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17" y="2494"/>
                    <a:ext cx="150" cy="86"/>
                  </a:xfrm>
                  <a:custGeom>
                    <a:avLst/>
                    <a:gdLst>
                      <a:gd name="T0" fmla="*/ 0 w 831"/>
                      <a:gd name="T1" fmla="*/ 0 h 481"/>
                      <a:gd name="T2" fmla="*/ 0 w 831"/>
                      <a:gd name="T3" fmla="*/ 0 h 481"/>
                      <a:gd name="T4" fmla="*/ 0 w 831"/>
                      <a:gd name="T5" fmla="*/ 0 h 481"/>
                      <a:gd name="T6" fmla="*/ 0 60000 65536"/>
                      <a:gd name="T7" fmla="*/ 0 60000 65536"/>
                      <a:gd name="T8" fmla="*/ 0 60000 65536"/>
                      <a:gd name="T9" fmla="*/ 0 w 831"/>
                      <a:gd name="T10" fmla="*/ 0 h 481"/>
                      <a:gd name="T11" fmla="*/ 831 w 831"/>
                      <a:gd name="T12" fmla="*/ 481 h 48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31" h="481">
                        <a:moveTo>
                          <a:pt x="831" y="0"/>
                        </a:moveTo>
                        <a:lnTo>
                          <a:pt x="0" y="481"/>
                        </a:lnTo>
                        <a:lnTo>
                          <a:pt x="1" y="481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45" name="Freeform 1299">
                    <a:extLst>
                      <a:ext uri="{FF2B5EF4-FFF2-40B4-BE49-F238E27FC236}">
                        <a16:creationId xmlns:a16="http://schemas.microsoft.com/office/drawing/2014/main" id="{F1BAEC35-B339-D8BC-E9C9-9407C9E28E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41" y="2142"/>
                    <a:ext cx="353" cy="2"/>
                  </a:xfrm>
                  <a:custGeom>
                    <a:avLst/>
                    <a:gdLst>
                      <a:gd name="T0" fmla="*/ 0 w 1957"/>
                      <a:gd name="T1" fmla="*/ 0 h 2"/>
                      <a:gd name="T2" fmla="*/ 0 w 1957"/>
                      <a:gd name="T3" fmla="*/ 0 h 2"/>
                      <a:gd name="T4" fmla="*/ 0 w 1957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1957"/>
                      <a:gd name="T10" fmla="*/ 0 h 2"/>
                      <a:gd name="T11" fmla="*/ 1957 w 1957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57" h="2">
                        <a:moveTo>
                          <a:pt x="0" y="0"/>
                        </a:moveTo>
                        <a:lnTo>
                          <a:pt x="1956" y="0"/>
                        </a:lnTo>
                        <a:lnTo>
                          <a:pt x="1957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46" name="Freeform 1300">
                    <a:extLst>
                      <a:ext uri="{FF2B5EF4-FFF2-40B4-BE49-F238E27FC236}">
                        <a16:creationId xmlns:a16="http://schemas.microsoft.com/office/drawing/2014/main" id="{882213B8-DD9A-6F0A-DD27-EEE9DF6F0C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41" y="1420"/>
                    <a:ext cx="353" cy="2"/>
                  </a:xfrm>
                  <a:custGeom>
                    <a:avLst/>
                    <a:gdLst>
                      <a:gd name="T0" fmla="*/ 0 w 1957"/>
                      <a:gd name="T1" fmla="*/ 0 h 2"/>
                      <a:gd name="T2" fmla="*/ 0 w 1957"/>
                      <a:gd name="T3" fmla="*/ 0 h 2"/>
                      <a:gd name="T4" fmla="*/ 0 w 1957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1957"/>
                      <a:gd name="T10" fmla="*/ 0 h 2"/>
                      <a:gd name="T11" fmla="*/ 1957 w 1957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57" h="2">
                        <a:moveTo>
                          <a:pt x="0" y="0"/>
                        </a:moveTo>
                        <a:lnTo>
                          <a:pt x="1956" y="0"/>
                        </a:lnTo>
                        <a:lnTo>
                          <a:pt x="1957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47" name="Freeform 1301">
                    <a:extLst>
                      <a:ext uri="{FF2B5EF4-FFF2-40B4-BE49-F238E27FC236}">
                        <a16:creationId xmlns:a16="http://schemas.microsoft.com/office/drawing/2014/main" id="{9313709C-ED45-DEF1-0F6D-ACBB99B0D0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46" y="1613"/>
                    <a:ext cx="1" cy="1232"/>
                  </a:xfrm>
                  <a:custGeom>
                    <a:avLst/>
                    <a:gdLst>
                      <a:gd name="T0" fmla="*/ 0 w 2"/>
                      <a:gd name="T1" fmla="*/ 0 h 6848"/>
                      <a:gd name="T2" fmla="*/ 0 w 2"/>
                      <a:gd name="T3" fmla="*/ 1 h 6848"/>
                      <a:gd name="T4" fmla="*/ 1 w 2"/>
                      <a:gd name="T5" fmla="*/ 1 h 6848"/>
                      <a:gd name="T6" fmla="*/ 0 60000 65536"/>
                      <a:gd name="T7" fmla="*/ 0 60000 65536"/>
                      <a:gd name="T8" fmla="*/ 0 60000 65536"/>
                      <a:gd name="T9" fmla="*/ 0 w 2"/>
                      <a:gd name="T10" fmla="*/ 0 h 6848"/>
                      <a:gd name="T11" fmla="*/ 2 w 2"/>
                      <a:gd name="T12" fmla="*/ 6848 h 684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" h="6848">
                        <a:moveTo>
                          <a:pt x="0" y="0"/>
                        </a:moveTo>
                        <a:lnTo>
                          <a:pt x="0" y="6848"/>
                        </a:lnTo>
                        <a:lnTo>
                          <a:pt x="2" y="6848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48" name="Freeform 1302">
                    <a:extLst>
                      <a:ext uri="{FF2B5EF4-FFF2-40B4-BE49-F238E27FC236}">
                        <a16:creationId xmlns:a16="http://schemas.microsoft.com/office/drawing/2014/main" id="{61D9EDD1-17FA-C385-4FEA-226444FE94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14" y="1613"/>
                    <a:ext cx="2" cy="1232"/>
                  </a:xfrm>
                  <a:custGeom>
                    <a:avLst/>
                    <a:gdLst>
                      <a:gd name="T0" fmla="*/ 0 w 1"/>
                      <a:gd name="T1" fmla="*/ 1 h 6848"/>
                      <a:gd name="T2" fmla="*/ 0 w 1"/>
                      <a:gd name="T3" fmla="*/ 0 h 6848"/>
                      <a:gd name="T4" fmla="*/ 32 w 1"/>
                      <a:gd name="T5" fmla="*/ 0 h 684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6848"/>
                      <a:gd name="T11" fmla="*/ 1 w 1"/>
                      <a:gd name="T12" fmla="*/ 6848 h 684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6848">
                        <a:moveTo>
                          <a:pt x="0" y="6848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49" name="Freeform 1303">
                    <a:extLst>
                      <a:ext uri="{FF2B5EF4-FFF2-40B4-BE49-F238E27FC236}">
                        <a16:creationId xmlns:a16="http://schemas.microsoft.com/office/drawing/2014/main" id="{6F00BC59-D441-6A2C-F761-0A07EAC674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41" y="751"/>
                    <a:ext cx="353" cy="2"/>
                  </a:xfrm>
                  <a:custGeom>
                    <a:avLst/>
                    <a:gdLst>
                      <a:gd name="T0" fmla="*/ 0 w 1957"/>
                      <a:gd name="T1" fmla="*/ 0 h 2"/>
                      <a:gd name="T2" fmla="*/ 0 w 1957"/>
                      <a:gd name="T3" fmla="*/ 0 h 2"/>
                      <a:gd name="T4" fmla="*/ 0 w 1957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1957"/>
                      <a:gd name="T10" fmla="*/ 0 h 2"/>
                      <a:gd name="T11" fmla="*/ 1957 w 1957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57" h="2">
                        <a:moveTo>
                          <a:pt x="0" y="0"/>
                        </a:moveTo>
                        <a:lnTo>
                          <a:pt x="1956" y="0"/>
                        </a:lnTo>
                        <a:lnTo>
                          <a:pt x="1957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50" name="Freeform 1304">
                    <a:extLst>
                      <a:ext uri="{FF2B5EF4-FFF2-40B4-BE49-F238E27FC236}">
                        <a16:creationId xmlns:a16="http://schemas.microsoft.com/office/drawing/2014/main" id="{F71F81B2-5A8F-42AC-121D-1403E6B6B9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30" y="1120"/>
                    <a:ext cx="775" cy="2"/>
                  </a:xfrm>
                  <a:custGeom>
                    <a:avLst/>
                    <a:gdLst>
                      <a:gd name="T0" fmla="*/ 0 w 4302"/>
                      <a:gd name="T1" fmla="*/ 0 h 2"/>
                      <a:gd name="T2" fmla="*/ 1 w 4302"/>
                      <a:gd name="T3" fmla="*/ 0 h 2"/>
                      <a:gd name="T4" fmla="*/ 1 w 4302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4302"/>
                      <a:gd name="T10" fmla="*/ 0 h 2"/>
                      <a:gd name="T11" fmla="*/ 4302 w 4302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02" h="2">
                        <a:moveTo>
                          <a:pt x="0" y="0"/>
                        </a:moveTo>
                        <a:lnTo>
                          <a:pt x="4301" y="0"/>
                        </a:lnTo>
                        <a:lnTo>
                          <a:pt x="4302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51" name="Freeform 1305">
                    <a:extLst>
                      <a:ext uri="{FF2B5EF4-FFF2-40B4-BE49-F238E27FC236}">
                        <a16:creationId xmlns:a16="http://schemas.microsoft.com/office/drawing/2014/main" id="{12D53E6E-DCCB-F2AA-726D-49FB4C2CB9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30" y="1174"/>
                    <a:ext cx="775" cy="1"/>
                  </a:xfrm>
                  <a:custGeom>
                    <a:avLst/>
                    <a:gdLst>
                      <a:gd name="T0" fmla="*/ 0 w 4302"/>
                      <a:gd name="T1" fmla="*/ 0 h 1"/>
                      <a:gd name="T2" fmla="*/ 1 w 4302"/>
                      <a:gd name="T3" fmla="*/ 0 h 1"/>
                      <a:gd name="T4" fmla="*/ 1 w 4302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4302"/>
                      <a:gd name="T10" fmla="*/ 0 h 1"/>
                      <a:gd name="T11" fmla="*/ 4302 w 4302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02" h="1">
                        <a:moveTo>
                          <a:pt x="0" y="0"/>
                        </a:moveTo>
                        <a:lnTo>
                          <a:pt x="4301" y="0"/>
                        </a:lnTo>
                        <a:lnTo>
                          <a:pt x="4302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52" name="Freeform 1306">
                    <a:extLst>
                      <a:ext uri="{FF2B5EF4-FFF2-40B4-BE49-F238E27FC236}">
                        <a16:creationId xmlns:a16="http://schemas.microsoft.com/office/drawing/2014/main" id="{7DAB598C-9A8F-62EF-5D6C-FEFA008ADF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66" y="848"/>
                    <a:ext cx="1" cy="272"/>
                  </a:xfrm>
                  <a:custGeom>
                    <a:avLst/>
                    <a:gdLst>
                      <a:gd name="T0" fmla="*/ 0 w 1"/>
                      <a:gd name="T1" fmla="*/ 0 h 1517"/>
                      <a:gd name="T2" fmla="*/ 0 w 1"/>
                      <a:gd name="T3" fmla="*/ 0 h 1517"/>
                      <a:gd name="T4" fmla="*/ 1 w 1"/>
                      <a:gd name="T5" fmla="*/ 0 h 1517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517"/>
                      <a:gd name="T11" fmla="*/ 1 w 1"/>
                      <a:gd name="T12" fmla="*/ 1517 h 151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517">
                        <a:moveTo>
                          <a:pt x="0" y="0"/>
                        </a:moveTo>
                        <a:lnTo>
                          <a:pt x="0" y="1517"/>
                        </a:lnTo>
                        <a:lnTo>
                          <a:pt x="1" y="1517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53" name="Freeform 1307">
                    <a:extLst>
                      <a:ext uri="{FF2B5EF4-FFF2-40B4-BE49-F238E27FC236}">
                        <a16:creationId xmlns:a16="http://schemas.microsoft.com/office/drawing/2014/main" id="{15DE5327-0FF6-E5B6-9265-4B58005A0C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41" y="848"/>
                    <a:ext cx="1" cy="272"/>
                  </a:xfrm>
                  <a:custGeom>
                    <a:avLst/>
                    <a:gdLst>
                      <a:gd name="T0" fmla="*/ 0 w 2"/>
                      <a:gd name="T1" fmla="*/ 0 h 1517"/>
                      <a:gd name="T2" fmla="*/ 0 w 2"/>
                      <a:gd name="T3" fmla="*/ 0 h 1517"/>
                      <a:gd name="T4" fmla="*/ 1 w 2"/>
                      <a:gd name="T5" fmla="*/ 0 h 1517"/>
                      <a:gd name="T6" fmla="*/ 0 60000 65536"/>
                      <a:gd name="T7" fmla="*/ 0 60000 65536"/>
                      <a:gd name="T8" fmla="*/ 0 60000 65536"/>
                      <a:gd name="T9" fmla="*/ 0 w 2"/>
                      <a:gd name="T10" fmla="*/ 0 h 1517"/>
                      <a:gd name="T11" fmla="*/ 2 w 2"/>
                      <a:gd name="T12" fmla="*/ 1517 h 151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" h="1517">
                        <a:moveTo>
                          <a:pt x="0" y="1517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54" name="Freeform 1308">
                    <a:extLst>
                      <a:ext uri="{FF2B5EF4-FFF2-40B4-BE49-F238E27FC236}">
                        <a16:creationId xmlns:a16="http://schemas.microsoft.com/office/drawing/2014/main" id="{53447B91-5C00-912A-4242-DD167D6CB8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30" y="1120"/>
                    <a:ext cx="2" cy="54"/>
                  </a:xfrm>
                  <a:custGeom>
                    <a:avLst/>
                    <a:gdLst>
                      <a:gd name="T0" fmla="*/ 0 w 1"/>
                      <a:gd name="T1" fmla="*/ 0 h 293"/>
                      <a:gd name="T2" fmla="*/ 0 w 1"/>
                      <a:gd name="T3" fmla="*/ 0 h 293"/>
                      <a:gd name="T4" fmla="*/ 32 w 1"/>
                      <a:gd name="T5" fmla="*/ 0 h 293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293"/>
                      <a:gd name="T11" fmla="*/ 1 w 1"/>
                      <a:gd name="T12" fmla="*/ 293 h 29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293">
                        <a:moveTo>
                          <a:pt x="0" y="0"/>
                        </a:moveTo>
                        <a:lnTo>
                          <a:pt x="0" y="293"/>
                        </a:lnTo>
                        <a:lnTo>
                          <a:pt x="1" y="293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55" name="Freeform 1309">
                    <a:extLst>
                      <a:ext uri="{FF2B5EF4-FFF2-40B4-BE49-F238E27FC236}">
                        <a16:creationId xmlns:a16="http://schemas.microsoft.com/office/drawing/2014/main" id="{C98E331B-CEA9-D330-34F4-56066A3998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41" y="751"/>
                    <a:ext cx="1" cy="97"/>
                  </a:xfrm>
                  <a:custGeom>
                    <a:avLst/>
                    <a:gdLst>
                      <a:gd name="T0" fmla="*/ 0 w 2"/>
                      <a:gd name="T1" fmla="*/ 0 h 537"/>
                      <a:gd name="T2" fmla="*/ 0 w 2"/>
                      <a:gd name="T3" fmla="*/ 0 h 537"/>
                      <a:gd name="T4" fmla="*/ 1 w 2"/>
                      <a:gd name="T5" fmla="*/ 0 h 537"/>
                      <a:gd name="T6" fmla="*/ 0 60000 65536"/>
                      <a:gd name="T7" fmla="*/ 0 60000 65536"/>
                      <a:gd name="T8" fmla="*/ 0 60000 65536"/>
                      <a:gd name="T9" fmla="*/ 0 w 2"/>
                      <a:gd name="T10" fmla="*/ 0 h 537"/>
                      <a:gd name="T11" fmla="*/ 2 w 2"/>
                      <a:gd name="T12" fmla="*/ 537 h 5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" h="537">
                        <a:moveTo>
                          <a:pt x="0" y="0"/>
                        </a:moveTo>
                        <a:lnTo>
                          <a:pt x="0" y="537"/>
                        </a:lnTo>
                        <a:lnTo>
                          <a:pt x="2" y="537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56" name="Freeform 1310">
                    <a:extLst>
                      <a:ext uri="{FF2B5EF4-FFF2-40B4-BE49-F238E27FC236}">
                        <a16:creationId xmlns:a16="http://schemas.microsoft.com/office/drawing/2014/main" id="{12169005-9F53-1F98-86F4-02DEAE3C48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9" y="848"/>
                    <a:ext cx="2" cy="272"/>
                  </a:xfrm>
                  <a:custGeom>
                    <a:avLst/>
                    <a:gdLst>
                      <a:gd name="T0" fmla="*/ 0 w 1"/>
                      <a:gd name="T1" fmla="*/ 0 h 1517"/>
                      <a:gd name="T2" fmla="*/ 0 w 1"/>
                      <a:gd name="T3" fmla="*/ 0 h 1517"/>
                      <a:gd name="T4" fmla="*/ 32 w 1"/>
                      <a:gd name="T5" fmla="*/ 0 h 1517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517"/>
                      <a:gd name="T11" fmla="*/ 1 w 1"/>
                      <a:gd name="T12" fmla="*/ 1517 h 151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517">
                        <a:moveTo>
                          <a:pt x="0" y="0"/>
                        </a:moveTo>
                        <a:lnTo>
                          <a:pt x="0" y="1517"/>
                        </a:lnTo>
                        <a:lnTo>
                          <a:pt x="1" y="1517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57" name="Freeform 1311">
                    <a:extLst>
                      <a:ext uri="{FF2B5EF4-FFF2-40B4-BE49-F238E27FC236}">
                        <a16:creationId xmlns:a16="http://schemas.microsoft.com/office/drawing/2014/main" id="{35E9CDDB-9495-7174-B55F-28DEF94467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94" y="848"/>
                    <a:ext cx="2" cy="272"/>
                  </a:xfrm>
                  <a:custGeom>
                    <a:avLst/>
                    <a:gdLst>
                      <a:gd name="T0" fmla="*/ 0 w 1"/>
                      <a:gd name="T1" fmla="*/ 0 h 1517"/>
                      <a:gd name="T2" fmla="*/ 0 w 1"/>
                      <a:gd name="T3" fmla="*/ 0 h 1517"/>
                      <a:gd name="T4" fmla="*/ 32 w 1"/>
                      <a:gd name="T5" fmla="*/ 0 h 1517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517"/>
                      <a:gd name="T11" fmla="*/ 1 w 1"/>
                      <a:gd name="T12" fmla="*/ 1517 h 151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517">
                        <a:moveTo>
                          <a:pt x="0" y="1517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58" name="Freeform 1312">
                    <a:extLst>
                      <a:ext uri="{FF2B5EF4-FFF2-40B4-BE49-F238E27FC236}">
                        <a16:creationId xmlns:a16="http://schemas.microsoft.com/office/drawing/2014/main" id="{5F2B8DE0-E9F6-9AA5-4C62-D6C76EFC53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05" y="1120"/>
                    <a:ext cx="1" cy="54"/>
                  </a:xfrm>
                  <a:custGeom>
                    <a:avLst/>
                    <a:gdLst>
                      <a:gd name="T0" fmla="*/ 0 w 1"/>
                      <a:gd name="T1" fmla="*/ 0 h 293"/>
                      <a:gd name="T2" fmla="*/ 0 w 1"/>
                      <a:gd name="T3" fmla="*/ 0 h 293"/>
                      <a:gd name="T4" fmla="*/ 1 w 1"/>
                      <a:gd name="T5" fmla="*/ 0 h 293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293"/>
                      <a:gd name="T11" fmla="*/ 1 w 1"/>
                      <a:gd name="T12" fmla="*/ 293 h 29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293">
                        <a:moveTo>
                          <a:pt x="0" y="293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59" name="Freeform 1313">
                    <a:extLst>
                      <a:ext uri="{FF2B5EF4-FFF2-40B4-BE49-F238E27FC236}">
                        <a16:creationId xmlns:a16="http://schemas.microsoft.com/office/drawing/2014/main" id="{A7EDAE54-F489-18EA-678A-7EED60DDAD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66" y="848"/>
                    <a:ext cx="703" cy="2"/>
                  </a:xfrm>
                  <a:custGeom>
                    <a:avLst/>
                    <a:gdLst>
                      <a:gd name="T0" fmla="*/ 0 w 3912"/>
                      <a:gd name="T1" fmla="*/ 0 h 2"/>
                      <a:gd name="T2" fmla="*/ 1 w 3912"/>
                      <a:gd name="T3" fmla="*/ 0 h 2"/>
                      <a:gd name="T4" fmla="*/ 1 w 3912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3912"/>
                      <a:gd name="T10" fmla="*/ 0 h 2"/>
                      <a:gd name="T11" fmla="*/ 3912 w 3912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912" h="2">
                        <a:moveTo>
                          <a:pt x="0" y="0"/>
                        </a:moveTo>
                        <a:lnTo>
                          <a:pt x="3911" y="0"/>
                        </a:lnTo>
                        <a:lnTo>
                          <a:pt x="3912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60" name="Freeform 1314">
                    <a:extLst>
                      <a:ext uri="{FF2B5EF4-FFF2-40B4-BE49-F238E27FC236}">
                        <a16:creationId xmlns:a16="http://schemas.microsoft.com/office/drawing/2014/main" id="{44DAD4F9-590A-8A71-CF54-A15AFCF4D0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94" y="751"/>
                    <a:ext cx="2" cy="97"/>
                  </a:xfrm>
                  <a:custGeom>
                    <a:avLst/>
                    <a:gdLst>
                      <a:gd name="T0" fmla="*/ 0 w 1"/>
                      <a:gd name="T1" fmla="*/ 0 h 537"/>
                      <a:gd name="T2" fmla="*/ 0 w 1"/>
                      <a:gd name="T3" fmla="*/ 0 h 537"/>
                      <a:gd name="T4" fmla="*/ 32 w 1"/>
                      <a:gd name="T5" fmla="*/ 0 h 537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537"/>
                      <a:gd name="T11" fmla="*/ 1 w 1"/>
                      <a:gd name="T12" fmla="*/ 537 h 5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537">
                        <a:moveTo>
                          <a:pt x="0" y="537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61" name="Freeform 1315">
                    <a:extLst>
                      <a:ext uri="{FF2B5EF4-FFF2-40B4-BE49-F238E27FC236}">
                        <a16:creationId xmlns:a16="http://schemas.microsoft.com/office/drawing/2014/main" id="{5E986622-0979-B908-69F2-FB286F86D8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67" y="848"/>
                    <a:ext cx="29" cy="2"/>
                  </a:xfrm>
                  <a:custGeom>
                    <a:avLst/>
                    <a:gdLst>
                      <a:gd name="T0" fmla="*/ 0 w 164"/>
                      <a:gd name="T1" fmla="*/ 0 h 2"/>
                      <a:gd name="T2" fmla="*/ 0 w 164"/>
                      <a:gd name="T3" fmla="*/ 0 h 2"/>
                      <a:gd name="T4" fmla="*/ 0 w 164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164"/>
                      <a:gd name="T10" fmla="*/ 0 h 2"/>
                      <a:gd name="T11" fmla="*/ 164 w 164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4" h="2">
                        <a:moveTo>
                          <a:pt x="164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62" name="Freeform 1316">
                    <a:extLst>
                      <a:ext uri="{FF2B5EF4-FFF2-40B4-BE49-F238E27FC236}">
                        <a16:creationId xmlns:a16="http://schemas.microsoft.com/office/drawing/2014/main" id="{030680FE-2265-1228-FE30-0317AF48B8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55" y="1120"/>
                    <a:ext cx="2" cy="54"/>
                  </a:xfrm>
                  <a:custGeom>
                    <a:avLst/>
                    <a:gdLst>
                      <a:gd name="T0" fmla="*/ 0 w 1"/>
                      <a:gd name="T1" fmla="*/ 0 h 293"/>
                      <a:gd name="T2" fmla="*/ 0 w 1"/>
                      <a:gd name="T3" fmla="*/ 0 h 293"/>
                      <a:gd name="T4" fmla="*/ 32 w 1"/>
                      <a:gd name="T5" fmla="*/ 0 h 293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293"/>
                      <a:gd name="T11" fmla="*/ 1 w 1"/>
                      <a:gd name="T12" fmla="*/ 293 h 29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293">
                        <a:moveTo>
                          <a:pt x="0" y="0"/>
                        </a:moveTo>
                        <a:lnTo>
                          <a:pt x="0" y="293"/>
                        </a:lnTo>
                        <a:lnTo>
                          <a:pt x="1" y="293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63" name="Freeform 1317">
                    <a:extLst>
                      <a:ext uri="{FF2B5EF4-FFF2-40B4-BE49-F238E27FC236}">
                        <a16:creationId xmlns:a16="http://schemas.microsoft.com/office/drawing/2014/main" id="{5014334B-49AE-A98D-F8E2-4707E8F2CB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36" y="848"/>
                    <a:ext cx="2" cy="272"/>
                  </a:xfrm>
                  <a:custGeom>
                    <a:avLst/>
                    <a:gdLst>
                      <a:gd name="T0" fmla="*/ 0 w 1"/>
                      <a:gd name="T1" fmla="*/ 0 h 1517"/>
                      <a:gd name="T2" fmla="*/ 0 w 1"/>
                      <a:gd name="T3" fmla="*/ 0 h 1517"/>
                      <a:gd name="T4" fmla="*/ 32 w 1"/>
                      <a:gd name="T5" fmla="*/ 0 h 1517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517"/>
                      <a:gd name="T11" fmla="*/ 1 w 1"/>
                      <a:gd name="T12" fmla="*/ 1517 h 151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517">
                        <a:moveTo>
                          <a:pt x="0" y="1517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64" name="Freeform 1318">
                    <a:extLst>
                      <a:ext uri="{FF2B5EF4-FFF2-40B4-BE49-F238E27FC236}">
                        <a16:creationId xmlns:a16="http://schemas.microsoft.com/office/drawing/2014/main" id="{1BA8A5DF-7BE1-4DE2-FBAE-E49CC25399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36" y="848"/>
                    <a:ext cx="2" cy="272"/>
                  </a:xfrm>
                  <a:custGeom>
                    <a:avLst/>
                    <a:gdLst>
                      <a:gd name="T0" fmla="*/ 0 w 1"/>
                      <a:gd name="T1" fmla="*/ 0 h 1517"/>
                      <a:gd name="T2" fmla="*/ 0 w 1"/>
                      <a:gd name="T3" fmla="*/ 0 h 1517"/>
                      <a:gd name="T4" fmla="*/ 32 w 1"/>
                      <a:gd name="T5" fmla="*/ 0 h 1517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517"/>
                      <a:gd name="T11" fmla="*/ 1 w 1"/>
                      <a:gd name="T12" fmla="*/ 1517 h 151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517">
                        <a:moveTo>
                          <a:pt x="0" y="0"/>
                        </a:moveTo>
                        <a:lnTo>
                          <a:pt x="0" y="1517"/>
                        </a:lnTo>
                        <a:lnTo>
                          <a:pt x="1" y="1517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65" name="Freeform 1319">
                    <a:extLst>
                      <a:ext uri="{FF2B5EF4-FFF2-40B4-BE49-F238E27FC236}">
                        <a16:creationId xmlns:a16="http://schemas.microsoft.com/office/drawing/2014/main" id="{98DBD1CE-5A84-FA18-79F1-C38FEB9881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43" y="848"/>
                    <a:ext cx="1" cy="272"/>
                  </a:xfrm>
                  <a:custGeom>
                    <a:avLst/>
                    <a:gdLst>
                      <a:gd name="T0" fmla="*/ 0 w 1"/>
                      <a:gd name="T1" fmla="*/ 0 h 1517"/>
                      <a:gd name="T2" fmla="*/ 0 w 1"/>
                      <a:gd name="T3" fmla="*/ 0 h 1517"/>
                      <a:gd name="T4" fmla="*/ 1 w 1"/>
                      <a:gd name="T5" fmla="*/ 0 h 1517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517"/>
                      <a:gd name="T11" fmla="*/ 1 w 1"/>
                      <a:gd name="T12" fmla="*/ 1517 h 151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517">
                        <a:moveTo>
                          <a:pt x="0" y="0"/>
                        </a:moveTo>
                        <a:lnTo>
                          <a:pt x="0" y="1517"/>
                        </a:lnTo>
                        <a:lnTo>
                          <a:pt x="1" y="1517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66" name="Freeform 1320">
                    <a:extLst>
                      <a:ext uri="{FF2B5EF4-FFF2-40B4-BE49-F238E27FC236}">
                        <a16:creationId xmlns:a16="http://schemas.microsoft.com/office/drawing/2014/main" id="{1BBC8A16-0BAA-1AFC-A1BE-63408D3E2D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66" y="751"/>
                    <a:ext cx="352" cy="2"/>
                  </a:xfrm>
                  <a:custGeom>
                    <a:avLst/>
                    <a:gdLst>
                      <a:gd name="T0" fmla="*/ 0 w 1957"/>
                      <a:gd name="T1" fmla="*/ 0 h 2"/>
                      <a:gd name="T2" fmla="*/ 0 w 1957"/>
                      <a:gd name="T3" fmla="*/ 0 h 2"/>
                      <a:gd name="T4" fmla="*/ 0 w 1957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1957"/>
                      <a:gd name="T10" fmla="*/ 0 h 2"/>
                      <a:gd name="T11" fmla="*/ 1957 w 1957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57" h="2">
                        <a:moveTo>
                          <a:pt x="0" y="0"/>
                        </a:moveTo>
                        <a:lnTo>
                          <a:pt x="1956" y="0"/>
                        </a:lnTo>
                        <a:lnTo>
                          <a:pt x="1957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67" name="Freeform 1321">
                    <a:extLst>
                      <a:ext uri="{FF2B5EF4-FFF2-40B4-BE49-F238E27FC236}">
                        <a16:creationId xmlns:a16="http://schemas.microsoft.com/office/drawing/2014/main" id="{D7449100-1C06-D9E5-957B-FF71D76E9D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66" y="751"/>
                    <a:ext cx="2" cy="97"/>
                  </a:xfrm>
                  <a:custGeom>
                    <a:avLst/>
                    <a:gdLst>
                      <a:gd name="T0" fmla="*/ 0 w 1"/>
                      <a:gd name="T1" fmla="*/ 0 h 537"/>
                      <a:gd name="T2" fmla="*/ 0 w 1"/>
                      <a:gd name="T3" fmla="*/ 0 h 537"/>
                      <a:gd name="T4" fmla="*/ 32 w 1"/>
                      <a:gd name="T5" fmla="*/ 0 h 537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537"/>
                      <a:gd name="T11" fmla="*/ 1 w 1"/>
                      <a:gd name="T12" fmla="*/ 537 h 5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537">
                        <a:moveTo>
                          <a:pt x="0" y="0"/>
                        </a:moveTo>
                        <a:lnTo>
                          <a:pt x="0" y="537"/>
                        </a:lnTo>
                        <a:lnTo>
                          <a:pt x="1" y="537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68" name="Freeform 1322">
                    <a:extLst>
                      <a:ext uri="{FF2B5EF4-FFF2-40B4-BE49-F238E27FC236}">
                        <a16:creationId xmlns:a16="http://schemas.microsoft.com/office/drawing/2014/main" id="{76C55E3A-8F66-1081-6F96-E9AE9AE1B2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69" y="1174"/>
                    <a:ext cx="2" cy="439"/>
                  </a:xfrm>
                  <a:custGeom>
                    <a:avLst/>
                    <a:gdLst>
                      <a:gd name="T0" fmla="*/ 0 w 1"/>
                      <a:gd name="T1" fmla="*/ 1 h 2445"/>
                      <a:gd name="T2" fmla="*/ 0 w 1"/>
                      <a:gd name="T3" fmla="*/ 0 h 2445"/>
                      <a:gd name="T4" fmla="*/ 32 w 1"/>
                      <a:gd name="T5" fmla="*/ 0 h 2445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2445"/>
                      <a:gd name="T11" fmla="*/ 1 w 1"/>
                      <a:gd name="T12" fmla="*/ 2445 h 244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2445">
                        <a:moveTo>
                          <a:pt x="0" y="2445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69" name="Freeform 1323">
                    <a:extLst>
                      <a:ext uri="{FF2B5EF4-FFF2-40B4-BE49-F238E27FC236}">
                        <a16:creationId xmlns:a16="http://schemas.microsoft.com/office/drawing/2014/main" id="{66C03DA9-DA0D-D56D-9D12-1CD16D9D6E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69" y="1613"/>
                    <a:ext cx="2" cy="1232"/>
                  </a:xfrm>
                  <a:custGeom>
                    <a:avLst/>
                    <a:gdLst>
                      <a:gd name="T0" fmla="*/ 0 w 1"/>
                      <a:gd name="T1" fmla="*/ 0 h 6848"/>
                      <a:gd name="T2" fmla="*/ 0 w 1"/>
                      <a:gd name="T3" fmla="*/ 1 h 6848"/>
                      <a:gd name="T4" fmla="*/ 32 w 1"/>
                      <a:gd name="T5" fmla="*/ 1 h 684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6848"/>
                      <a:gd name="T11" fmla="*/ 1 w 1"/>
                      <a:gd name="T12" fmla="*/ 6848 h 684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6848">
                        <a:moveTo>
                          <a:pt x="0" y="0"/>
                        </a:moveTo>
                        <a:lnTo>
                          <a:pt x="0" y="6848"/>
                        </a:lnTo>
                        <a:lnTo>
                          <a:pt x="1" y="6848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70" name="Freeform 1324">
                    <a:extLst>
                      <a:ext uri="{FF2B5EF4-FFF2-40B4-BE49-F238E27FC236}">
                        <a16:creationId xmlns:a16="http://schemas.microsoft.com/office/drawing/2014/main" id="{CB46D4C7-698C-9056-E013-FFCF35C735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47" y="848"/>
                    <a:ext cx="2" cy="272"/>
                  </a:xfrm>
                  <a:custGeom>
                    <a:avLst/>
                    <a:gdLst>
                      <a:gd name="T0" fmla="*/ 0 w 1"/>
                      <a:gd name="T1" fmla="*/ 0 h 1517"/>
                      <a:gd name="T2" fmla="*/ 0 w 1"/>
                      <a:gd name="T3" fmla="*/ 0 h 1517"/>
                      <a:gd name="T4" fmla="*/ 32 w 1"/>
                      <a:gd name="T5" fmla="*/ 0 h 1517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517"/>
                      <a:gd name="T11" fmla="*/ 1 w 1"/>
                      <a:gd name="T12" fmla="*/ 1517 h 151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517">
                        <a:moveTo>
                          <a:pt x="0" y="1517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71" name="Freeform 1325">
                    <a:extLst>
                      <a:ext uri="{FF2B5EF4-FFF2-40B4-BE49-F238E27FC236}">
                        <a16:creationId xmlns:a16="http://schemas.microsoft.com/office/drawing/2014/main" id="{72ED8E6E-B865-F613-002C-9EB17942BD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30" y="1120"/>
                    <a:ext cx="2" cy="54"/>
                  </a:xfrm>
                  <a:custGeom>
                    <a:avLst/>
                    <a:gdLst>
                      <a:gd name="T0" fmla="*/ 0 w 1"/>
                      <a:gd name="T1" fmla="*/ 0 h 293"/>
                      <a:gd name="T2" fmla="*/ 0 w 1"/>
                      <a:gd name="T3" fmla="*/ 0 h 293"/>
                      <a:gd name="T4" fmla="*/ 32 w 1"/>
                      <a:gd name="T5" fmla="*/ 0 h 293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293"/>
                      <a:gd name="T11" fmla="*/ 1 w 1"/>
                      <a:gd name="T12" fmla="*/ 293 h 29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293">
                        <a:moveTo>
                          <a:pt x="0" y="293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72" name="Freeform 1326">
                    <a:extLst>
                      <a:ext uri="{FF2B5EF4-FFF2-40B4-BE49-F238E27FC236}">
                        <a16:creationId xmlns:a16="http://schemas.microsoft.com/office/drawing/2014/main" id="{790F5D37-2A31-F1AC-1BDE-4CABDED538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36" y="848"/>
                    <a:ext cx="611" cy="2"/>
                  </a:xfrm>
                  <a:custGeom>
                    <a:avLst/>
                    <a:gdLst>
                      <a:gd name="T0" fmla="*/ 0 w 3387"/>
                      <a:gd name="T1" fmla="*/ 0 h 2"/>
                      <a:gd name="T2" fmla="*/ 1 w 3387"/>
                      <a:gd name="T3" fmla="*/ 0 h 2"/>
                      <a:gd name="T4" fmla="*/ 1 w 3387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3387"/>
                      <a:gd name="T10" fmla="*/ 0 h 2"/>
                      <a:gd name="T11" fmla="*/ 3387 w 3387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387" h="2">
                        <a:moveTo>
                          <a:pt x="0" y="0"/>
                        </a:moveTo>
                        <a:lnTo>
                          <a:pt x="3386" y="0"/>
                        </a:lnTo>
                        <a:lnTo>
                          <a:pt x="3387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73" name="Freeform 1327">
                    <a:extLst>
                      <a:ext uri="{FF2B5EF4-FFF2-40B4-BE49-F238E27FC236}">
                        <a16:creationId xmlns:a16="http://schemas.microsoft.com/office/drawing/2014/main" id="{540AE6F8-4EC6-6D05-080B-9A7678E463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18" y="751"/>
                    <a:ext cx="1" cy="97"/>
                  </a:xfrm>
                  <a:custGeom>
                    <a:avLst/>
                    <a:gdLst>
                      <a:gd name="T0" fmla="*/ 0 w 1"/>
                      <a:gd name="T1" fmla="*/ 0 h 537"/>
                      <a:gd name="T2" fmla="*/ 0 w 1"/>
                      <a:gd name="T3" fmla="*/ 0 h 537"/>
                      <a:gd name="T4" fmla="*/ 1 w 1"/>
                      <a:gd name="T5" fmla="*/ 0 h 537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537"/>
                      <a:gd name="T11" fmla="*/ 1 w 1"/>
                      <a:gd name="T12" fmla="*/ 537 h 5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537">
                        <a:moveTo>
                          <a:pt x="0" y="537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74" name="Freeform 1328">
                    <a:extLst>
                      <a:ext uri="{FF2B5EF4-FFF2-40B4-BE49-F238E27FC236}">
                        <a16:creationId xmlns:a16="http://schemas.microsoft.com/office/drawing/2014/main" id="{DE932995-21A5-318C-36B5-75D8E46B72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47" y="848"/>
                    <a:ext cx="2" cy="26"/>
                  </a:xfrm>
                  <a:custGeom>
                    <a:avLst/>
                    <a:gdLst>
                      <a:gd name="T0" fmla="*/ 0 w 1"/>
                      <a:gd name="T1" fmla="*/ 0 h 148"/>
                      <a:gd name="T2" fmla="*/ 0 w 1"/>
                      <a:gd name="T3" fmla="*/ 0 h 148"/>
                      <a:gd name="T4" fmla="*/ 32 w 1"/>
                      <a:gd name="T5" fmla="*/ 0 h 14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48"/>
                      <a:gd name="T11" fmla="*/ 1 w 1"/>
                      <a:gd name="T12" fmla="*/ 148 h 14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48">
                        <a:moveTo>
                          <a:pt x="0" y="0"/>
                        </a:moveTo>
                        <a:lnTo>
                          <a:pt x="0" y="148"/>
                        </a:lnTo>
                        <a:lnTo>
                          <a:pt x="1" y="148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75" name="Freeform 1329">
                    <a:extLst>
                      <a:ext uri="{FF2B5EF4-FFF2-40B4-BE49-F238E27FC236}">
                        <a16:creationId xmlns:a16="http://schemas.microsoft.com/office/drawing/2014/main" id="{E8E6F494-897F-A063-82A2-A3E1E87F81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66" y="3294"/>
                    <a:ext cx="175" cy="304"/>
                  </a:xfrm>
                  <a:custGeom>
                    <a:avLst/>
                    <a:gdLst>
                      <a:gd name="T0" fmla="*/ 0 w 977"/>
                      <a:gd name="T1" fmla="*/ 0 h 1694"/>
                      <a:gd name="T2" fmla="*/ 0 w 977"/>
                      <a:gd name="T3" fmla="*/ 0 h 1694"/>
                      <a:gd name="T4" fmla="*/ 0 w 977"/>
                      <a:gd name="T5" fmla="*/ 0 h 1694"/>
                      <a:gd name="T6" fmla="*/ 0 60000 65536"/>
                      <a:gd name="T7" fmla="*/ 0 60000 65536"/>
                      <a:gd name="T8" fmla="*/ 0 60000 65536"/>
                      <a:gd name="T9" fmla="*/ 0 w 977"/>
                      <a:gd name="T10" fmla="*/ 0 h 1694"/>
                      <a:gd name="T11" fmla="*/ 977 w 977"/>
                      <a:gd name="T12" fmla="*/ 1694 h 169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77" h="1694">
                        <a:moveTo>
                          <a:pt x="977" y="0"/>
                        </a:moveTo>
                        <a:lnTo>
                          <a:pt x="0" y="1694"/>
                        </a:lnTo>
                        <a:lnTo>
                          <a:pt x="1" y="1694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053DFA0A-DB52-C6CB-BDA0-522CDD3F71B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41550" y="371476"/>
            <a:ext cx="7772400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8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3. </a:t>
            </a:r>
            <a:r>
              <a:rPr lang="zh-CN" altLang="en-US" sz="28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螺钉连接</a:t>
            </a:r>
          </a:p>
        </p:txBody>
      </p:sp>
      <p:sp>
        <p:nvSpPr>
          <p:cNvPr id="69635" name="灯片编号占位符 4">
            <a:extLst>
              <a:ext uri="{FF2B5EF4-FFF2-40B4-BE49-F238E27FC236}">
                <a16:creationId xmlns:a16="http://schemas.microsoft.com/office/drawing/2014/main" id="{F03969D6-011F-690F-9412-5C1CE45BA09D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966479" y="6412076"/>
            <a:ext cx="259043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9A10EA5E-717B-4C94-9DF3-AF61AC746E21}" type="slidenum">
              <a:rPr kumimoji="0" lang="en-US" altLang="zh-CN" sz="1100" b="0">
                <a:solidFill>
                  <a:srgbClr val="636363"/>
                </a:solidFill>
              </a:rPr>
              <a:pPr/>
              <a:t>34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sp>
        <p:nvSpPr>
          <p:cNvPr id="69638" name="Text Box 10">
            <a:extLst>
              <a:ext uri="{FF2B5EF4-FFF2-40B4-BE49-F238E27FC236}">
                <a16:creationId xmlns:a16="http://schemas.microsoft.com/office/drawing/2014/main" id="{77AD2CCB-DDB6-63A0-B78D-F83587700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953001"/>
            <a:ext cx="8115300" cy="1196975"/>
          </a:xfrm>
          <a:prstGeom prst="rect">
            <a:avLst/>
          </a:prstGeom>
          <a:gradFill rotWithShape="1">
            <a:gsLst>
              <a:gs pos="0">
                <a:srgbClr val="FF9900">
                  <a:alpha val="20000"/>
                </a:srgbClr>
              </a:gs>
              <a:gs pos="100000">
                <a:srgbClr val="FFB443"/>
              </a:gs>
            </a:gsLst>
            <a:lin ang="540000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/>
            <a:r>
              <a:rPr lang="zh-CN" altLang="it-IT"/>
              <a:t>    螺钉连接多用于受力不大的零件的连接，且不经常拆装的场合。被连接件之一为通孔，而另一零件一般为不通的螺纹孔。</a:t>
            </a:r>
            <a:endParaRPr lang="zh-CN" altLang="en-US"/>
          </a:p>
        </p:txBody>
      </p:sp>
      <p:pic>
        <p:nvPicPr>
          <p:cNvPr id="69639" name="Picture 12">
            <a:extLst>
              <a:ext uri="{FF2B5EF4-FFF2-40B4-BE49-F238E27FC236}">
                <a16:creationId xmlns:a16="http://schemas.microsoft.com/office/drawing/2014/main" id="{2DE7FF52-F5B8-1C38-AE66-35069CF18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1666875"/>
            <a:ext cx="21526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13">
            <a:extLst>
              <a:ext uri="{FF2B5EF4-FFF2-40B4-BE49-F238E27FC236}">
                <a16:creationId xmlns:a16="http://schemas.microsoft.com/office/drawing/2014/main" id="{BC1631CB-40CC-7011-C34D-1F0D14A4F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2247900"/>
            <a:ext cx="2133600" cy="25781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66" name="Picture 14">
            <a:extLst>
              <a:ext uri="{FF2B5EF4-FFF2-40B4-BE49-F238E27FC236}">
                <a16:creationId xmlns:a16="http://schemas.microsoft.com/office/drawing/2014/main" id="{33483C33-3DDE-1F19-A737-1D3116971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1" y="1143000"/>
            <a:ext cx="10890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2" name="Rectangle 15">
            <a:extLst>
              <a:ext uri="{FF2B5EF4-FFF2-40B4-BE49-F238E27FC236}">
                <a16:creationId xmlns:a16="http://schemas.microsoft.com/office/drawing/2014/main" id="{780C5100-76F4-B52C-5AF1-D3B4A484B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2635" y="3306118"/>
            <a:ext cx="184731" cy="461665"/>
          </a:xfrm>
          <a:prstGeom prst="rect">
            <a:avLst/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A79F94F1-E442-5B62-C150-B7576448113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68464" y="157163"/>
            <a:ext cx="4822825" cy="88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28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螺钉连接的比例画法</a:t>
            </a:r>
          </a:p>
        </p:txBody>
      </p:sp>
      <p:sp>
        <p:nvSpPr>
          <p:cNvPr id="71683" name="灯片编号占位符 4">
            <a:extLst>
              <a:ext uri="{FF2B5EF4-FFF2-40B4-BE49-F238E27FC236}">
                <a16:creationId xmlns:a16="http://schemas.microsoft.com/office/drawing/2014/main" id="{3D3090D8-BD0B-FCD6-40BC-A0BE2B55DF3B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966479" y="6412076"/>
            <a:ext cx="259043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FC88B4F-943E-4C33-A6EB-6E5EC9B3B480}" type="slidenum">
              <a:rPr kumimoji="0" lang="en-US" altLang="zh-CN" sz="1100" b="0">
                <a:solidFill>
                  <a:srgbClr val="636363"/>
                </a:solidFill>
              </a:rPr>
              <a:pPr/>
              <a:t>35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grpSp>
        <p:nvGrpSpPr>
          <p:cNvPr id="71684" name="Group 7">
            <a:extLst>
              <a:ext uri="{FF2B5EF4-FFF2-40B4-BE49-F238E27FC236}">
                <a16:creationId xmlns:a16="http://schemas.microsoft.com/office/drawing/2014/main" id="{E10AF7EE-E5B8-2C12-10B2-94D2E1D7EAE3}"/>
              </a:ext>
            </a:extLst>
          </p:cNvPr>
          <p:cNvGrpSpPr>
            <a:grpSpLocks/>
          </p:cNvGrpSpPr>
          <p:nvPr/>
        </p:nvGrpSpPr>
        <p:grpSpPr bwMode="auto">
          <a:xfrm>
            <a:off x="5607050" y="301625"/>
            <a:ext cx="2001838" cy="4038600"/>
            <a:chOff x="1359" y="0"/>
            <a:chExt cx="1261" cy="2544"/>
          </a:xfrm>
        </p:grpSpPr>
        <p:grpSp>
          <p:nvGrpSpPr>
            <p:cNvPr id="71749" name="Group 8">
              <a:extLst>
                <a:ext uri="{FF2B5EF4-FFF2-40B4-BE49-F238E27FC236}">
                  <a16:creationId xmlns:a16="http://schemas.microsoft.com/office/drawing/2014/main" id="{F213A0A5-4C22-2763-360C-61FE90D62C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9" y="437"/>
              <a:ext cx="1261" cy="1996"/>
              <a:chOff x="1359" y="437"/>
              <a:chExt cx="1261" cy="1996"/>
            </a:xfrm>
          </p:grpSpPr>
          <p:sp>
            <p:nvSpPr>
              <p:cNvPr id="71751" name="Line 9">
                <a:extLst>
                  <a:ext uri="{FF2B5EF4-FFF2-40B4-BE49-F238E27FC236}">
                    <a16:creationId xmlns:a16="http://schemas.microsoft.com/office/drawing/2014/main" id="{328595A9-40C3-15D3-B57F-F0F03A5FC9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9" y="961"/>
                <a:ext cx="0" cy="10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52" name="Line 10">
                <a:extLst>
                  <a:ext uri="{FF2B5EF4-FFF2-40B4-BE49-F238E27FC236}">
                    <a16:creationId xmlns:a16="http://schemas.microsoft.com/office/drawing/2014/main" id="{75B122A1-600F-9208-70E9-5EA7E9E5B1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0" y="965"/>
                <a:ext cx="0" cy="10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53" name="Line 11">
                <a:extLst>
                  <a:ext uri="{FF2B5EF4-FFF2-40B4-BE49-F238E27FC236}">
                    <a16:creationId xmlns:a16="http://schemas.microsoft.com/office/drawing/2014/main" id="{A24FA564-F8CD-CF54-D9C3-CB0C21583F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98" y="961"/>
                <a:ext cx="0" cy="8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54" name="Freeform 12">
                <a:extLst>
                  <a:ext uri="{FF2B5EF4-FFF2-40B4-BE49-F238E27FC236}">
                    <a16:creationId xmlns:a16="http://schemas.microsoft.com/office/drawing/2014/main" id="{0818A176-4F71-C127-9164-A37C8F95F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437"/>
                <a:ext cx="27" cy="27"/>
              </a:xfrm>
              <a:custGeom>
                <a:avLst/>
                <a:gdLst>
                  <a:gd name="T0" fmla="*/ 0 w 136"/>
                  <a:gd name="T1" fmla="*/ 0 h 136"/>
                  <a:gd name="T2" fmla="*/ 0 w 136"/>
                  <a:gd name="T3" fmla="*/ 0 h 136"/>
                  <a:gd name="T4" fmla="*/ 0 w 136"/>
                  <a:gd name="T5" fmla="*/ 0 h 136"/>
                  <a:gd name="T6" fmla="*/ 0 60000 65536"/>
                  <a:gd name="T7" fmla="*/ 0 60000 65536"/>
                  <a:gd name="T8" fmla="*/ 0 60000 65536"/>
                  <a:gd name="T9" fmla="*/ 0 w 136"/>
                  <a:gd name="T10" fmla="*/ 0 h 136"/>
                  <a:gd name="T11" fmla="*/ 136 w 136"/>
                  <a:gd name="T12" fmla="*/ 136 h 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" h="136">
                    <a:moveTo>
                      <a:pt x="0" y="136"/>
                    </a:moveTo>
                    <a:lnTo>
                      <a:pt x="134" y="0"/>
                    </a:lnTo>
                    <a:lnTo>
                      <a:pt x="136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55" name="Freeform 13">
                <a:extLst>
                  <a:ext uri="{FF2B5EF4-FFF2-40B4-BE49-F238E27FC236}">
                    <a16:creationId xmlns:a16="http://schemas.microsoft.com/office/drawing/2014/main" id="{4C9E8C2C-E47B-304C-6C35-260CEBA95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437"/>
                <a:ext cx="101" cy="100"/>
              </a:xfrm>
              <a:custGeom>
                <a:avLst/>
                <a:gdLst>
                  <a:gd name="T0" fmla="*/ 0 w 508"/>
                  <a:gd name="T1" fmla="*/ 0 h 508"/>
                  <a:gd name="T2" fmla="*/ 0 w 508"/>
                  <a:gd name="T3" fmla="*/ 0 h 508"/>
                  <a:gd name="T4" fmla="*/ 0 w 508"/>
                  <a:gd name="T5" fmla="*/ 0 h 508"/>
                  <a:gd name="T6" fmla="*/ 0 60000 65536"/>
                  <a:gd name="T7" fmla="*/ 0 60000 65536"/>
                  <a:gd name="T8" fmla="*/ 0 60000 65536"/>
                  <a:gd name="T9" fmla="*/ 0 w 508"/>
                  <a:gd name="T10" fmla="*/ 0 h 508"/>
                  <a:gd name="T11" fmla="*/ 508 w 508"/>
                  <a:gd name="T12" fmla="*/ 508 h 50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8" h="508">
                    <a:moveTo>
                      <a:pt x="0" y="508"/>
                    </a:moveTo>
                    <a:lnTo>
                      <a:pt x="507" y="0"/>
                    </a:lnTo>
                    <a:lnTo>
                      <a:pt x="508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56" name="Freeform 14">
                <a:extLst>
                  <a:ext uri="{FF2B5EF4-FFF2-40B4-BE49-F238E27FC236}">
                    <a16:creationId xmlns:a16="http://schemas.microsoft.com/office/drawing/2014/main" id="{3D80C820-5C41-1B47-5D72-44B9183B6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437"/>
                <a:ext cx="176" cy="174"/>
              </a:xfrm>
              <a:custGeom>
                <a:avLst/>
                <a:gdLst>
                  <a:gd name="T0" fmla="*/ 0 w 880"/>
                  <a:gd name="T1" fmla="*/ 0 h 880"/>
                  <a:gd name="T2" fmla="*/ 0 w 880"/>
                  <a:gd name="T3" fmla="*/ 0 h 880"/>
                  <a:gd name="T4" fmla="*/ 0 w 880"/>
                  <a:gd name="T5" fmla="*/ 0 h 880"/>
                  <a:gd name="T6" fmla="*/ 0 60000 65536"/>
                  <a:gd name="T7" fmla="*/ 0 60000 65536"/>
                  <a:gd name="T8" fmla="*/ 0 60000 65536"/>
                  <a:gd name="T9" fmla="*/ 0 w 880"/>
                  <a:gd name="T10" fmla="*/ 0 h 880"/>
                  <a:gd name="T11" fmla="*/ 880 w 880"/>
                  <a:gd name="T12" fmla="*/ 880 h 8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80" h="880">
                    <a:moveTo>
                      <a:pt x="0" y="880"/>
                    </a:moveTo>
                    <a:lnTo>
                      <a:pt x="879" y="0"/>
                    </a:lnTo>
                    <a:lnTo>
                      <a:pt x="880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57" name="Freeform 15">
                <a:extLst>
                  <a:ext uri="{FF2B5EF4-FFF2-40B4-BE49-F238E27FC236}">
                    <a16:creationId xmlns:a16="http://schemas.microsoft.com/office/drawing/2014/main" id="{30FE5DD1-0592-648A-6934-1C68F7415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437"/>
                <a:ext cx="250" cy="249"/>
              </a:xfrm>
              <a:custGeom>
                <a:avLst/>
                <a:gdLst>
                  <a:gd name="T0" fmla="*/ 0 w 1251"/>
                  <a:gd name="T1" fmla="*/ 0 h 1252"/>
                  <a:gd name="T2" fmla="*/ 0 w 1251"/>
                  <a:gd name="T3" fmla="*/ 0 h 1252"/>
                  <a:gd name="T4" fmla="*/ 0 w 1251"/>
                  <a:gd name="T5" fmla="*/ 0 h 1252"/>
                  <a:gd name="T6" fmla="*/ 0 60000 65536"/>
                  <a:gd name="T7" fmla="*/ 0 60000 65536"/>
                  <a:gd name="T8" fmla="*/ 0 60000 65536"/>
                  <a:gd name="T9" fmla="*/ 0 w 1251"/>
                  <a:gd name="T10" fmla="*/ 0 h 1252"/>
                  <a:gd name="T11" fmla="*/ 1251 w 1251"/>
                  <a:gd name="T12" fmla="*/ 1252 h 12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51" h="1252">
                    <a:moveTo>
                      <a:pt x="0" y="1252"/>
                    </a:moveTo>
                    <a:lnTo>
                      <a:pt x="1250" y="0"/>
                    </a:lnTo>
                    <a:lnTo>
                      <a:pt x="125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58" name="Freeform 16">
                <a:extLst>
                  <a:ext uri="{FF2B5EF4-FFF2-40B4-BE49-F238E27FC236}">
                    <a16:creationId xmlns:a16="http://schemas.microsoft.com/office/drawing/2014/main" id="{541BAB92-8357-C1AD-0320-38F47B56B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437"/>
                <a:ext cx="323" cy="323"/>
              </a:xfrm>
              <a:custGeom>
                <a:avLst/>
                <a:gdLst>
                  <a:gd name="T0" fmla="*/ 0 w 1623"/>
                  <a:gd name="T1" fmla="*/ 1 h 1623"/>
                  <a:gd name="T2" fmla="*/ 1 w 1623"/>
                  <a:gd name="T3" fmla="*/ 0 h 1623"/>
                  <a:gd name="T4" fmla="*/ 1 w 1623"/>
                  <a:gd name="T5" fmla="*/ 0 h 1623"/>
                  <a:gd name="T6" fmla="*/ 0 60000 65536"/>
                  <a:gd name="T7" fmla="*/ 0 60000 65536"/>
                  <a:gd name="T8" fmla="*/ 0 60000 65536"/>
                  <a:gd name="T9" fmla="*/ 0 w 1623"/>
                  <a:gd name="T10" fmla="*/ 0 h 1623"/>
                  <a:gd name="T11" fmla="*/ 1623 w 1623"/>
                  <a:gd name="T12" fmla="*/ 1623 h 16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23" h="1623">
                    <a:moveTo>
                      <a:pt x="0" y="1623"/>
                    </a:moveTo>
                    <a:lnTo>
                      <a:pt x="1622" y="0"/>
                    </a:lnTo>
                    <a:lnTo>
                      <a:pt x="1623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59" name="Freeform 17">
                <a:extLst>
                  <a:ext uri="{FF2B5EF4-FFF2-40B4-BE49-F238E27FC236}">
                    <a16:creationId xmlns:a16="http://schemas.microsoft.com/office/drawing/2014/main" id="{086EF1C1-2DBB-09F3-40AE-6A6E35179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444"/>
                <a:ext cx="390" cy="390"/>
              </a:xfrm>
              <a:custGeom>
                <a:avLst/>
                <a:gdLst>
                  <a:gd name="T0" fmla="*/ 0 w 1956"/>
                  <a:gd name="T1" fmla="*/ 1 h 1957"/>
                  <a:gd name="T2" fmla="*/ 1 w 1956"/>
                  <a:gd name="T3" fmla="*/ 0 h 1957"/>
                  <a:gd name="T4" fmla="*/ 1 w 1956"/>
                  <a:gd name="T5" fmla="*/ 0 h 1957"/>
                  <a:gd name="T6" fmla="*/ 0 60000 65536"/>
                  <a:gd name="T7" fmla="*/ 0 60000 65536"/>
                  <a:gd name="T8" fmla="*/ 0 60000 65536"/>
                  <a:gd name="T9" fmla="*/ 0 w 1956"/>
                  <a:gd name="T10" fmla="*/ 0 h 1957"/>
                  <a:gd name="T11" fmla="*/ 1956 w 1956"/>
                  <a:gd name="T12" fmla="*/ 1957 h 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6" h="1957">
                    <a:moveTo>
                      <a:pt x="0" y="1957"/>
                    </a:moveTo>
                    <a:lnTo>
                      <a:pt x="1954" y="0"/>
                    </a:lnTo>
                    <a:lnTo>
                      <a:pt x="1956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60" name="Freeform 18">
                <a:extLst>
                  <a:ext uri="{FF2B5EF4-FFF2-40B4-BE49-F238E27FC236}">
                    <a16:creationId xmlns:a16="http://schemas.microsoft.com/office/drawing/2014/main" id="{ED85D593-43CC-5BED-C322-260D55C07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518"/>
                <a:ext cx="390" cy="391"/>
              </a:xfrm>
              <a:custGeom>
                <a:avLst/>
                <a:gdLst>
                  <a:gd name="T0" fmla="*/ 0 w 1956"/>
                  <a:gd name="T1" fmla="*/ 1 h 1956"/>
                  <a:gd name="T2" fmla="*/ 1 w 1956"/>
                  <a:gd name="T3" fmla="*/ 0 h 1956"/>
                  <a:gd name="T4" fmla="*/ 1 w 1956"/>
                  <a:gd name="T5" fmla="*/ 0 h 1956"/>
                  <a:gd name="T6" fmla="*/ 0 60000 65536"/>
                  <a:gd name="T7" fmla="*/ 0 60000 65536"/>
                  <a:gd name="T8" fmla="*/ 0 60000 65536"/>
                  <a:gd name="T9" fmla="*/ 0 w 1956"/>
                  <a:gd name="T10" fmla="*/ 0 h 1956"/>
                  <a:gd name="T11" fmla="*/ 1956 w 1956"/>
                  <a:gd name="T12" fmla="*/ 1956 h 19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6" h="1956">
                    <a:moveTo>
                      <a:pt x="0" y="1956"/>
                    </a:moveTo>
                    <a:lnTo>
                      <a:pt x="1954" y="0"/>
                    </a:lnTo>
                    <a:lnTo>
                      <a:pt x="1956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61" name="Freeform 19">
                <a:extLst>
                  <a:ext uri="{FF2B5EF4-FFF2-40B4-BE49-F238E27FC236}">
                    <a16:creationId xmlns:a16="http://schemas.microsoft.com/office/drawing/2014/main" id="{A3E2D15D-6F03-4E95-FC07-0DC1A2086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1" y="593"/>
                <a:ext cx="368" cy="368"/>
              </a:xfrm>
              <a:custGeom>
                <a:avLst/>
                <a:gdLst>
                  <a:gd name="T0" fmla="*/ 0 w 1848"/>
                  <a:gd name="T1" fmla="*/ 1 h 1848"/>
                  <a:gd name="T2" fmla="*/ 1 w 1848"/>
                  <a:gd name="T3" fmla="*/ 0 h 1848"/>
                  <a:gd name="T4" fmla="*/ 1 w 1848"/>
                  <a:gd name="T5" fmla="*/ 0 h 1848"/>
                  <a:gd name="T6" fmla="*/ 0 60000 65536"/>
                  <a:gd name="T7" fmla="*/ 0 60000 65536"/>
                  <a:gd name="T8" fmla="*/ 0 60000 65536"/>
                  <a:gd name="T9" fmla="*/ 0 w 1848"/>
                  <a:gd name="T10" fmla="*/ 0 h 1848"/>
                  <a:gd name="T11" fmla="*/ 1848 w 1848"/>
                  <a:gd name="T12" fmla="*/ 1848 h 18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48" h="1848">
                    <a:moveTo>
                      <a:pt x="0" y="1848"/>
                    </a:moveTo>
                    <a:lnTo>
                      <a:pt x="1846" y="0"/>
                    </a:lnTo>
                    <a:lnTo>
                      <a:pt x="1848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62" name="Freeform 20">
                <a:extLst>
                  <a:ext uri="{FF2B5EF4-FFF2-40B4-BE49-F238E27FC236}">
                    <a16:creationId xmlns:a16="http://schemas.microsoft.com/office/drawing/2014/main" id="{6F15E729-1773-3083-C63B-E23A97DC0E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4" y="667"/>
                <a:ext cx="295" cy="294"/>
              </a:xfrm>
              <a:custGeom>
                <a:avLst/>
                <a:gdLst>
                  <a:gd name="T0" fmla="*/ 0 w 1475"/>
                  <a:gd name="T1" fmla="*/ 0 h 1476"/>
                  <a:gd name="T2" fmla="*/ 0 w 1475"/>
                  <a:gd name="T3" fmla="*/ 0 h 1476"/>
                  <a:gd name="T4" fmla="*/ 0 w 1475"/>
                  <a:gd name="T5" fmla="*/ 0 h 1476"/>
                  <a:gd name="T6" fmla="*/ 0 60000 65536"/>
                  <a:gd name="T7" fmla="*/ 0 60000 65536"/>
                  <a:gd name="T8" fmla="*/ 0 60000 65536"/>
                  <a:gd name="T9" fmla="*/ 0 w 1475"/>
                  <a:gd name="T10" fmla="*/ 0 h 1476"/>
                  <a:gd name="T11" fmla="*/ 1475 w 1475"/>
                  <a:gd name="T12" fmla="*/ 1476 h 14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75" h="1476">
                    <a:moveTo>
                      <a:pt x="0" y="1476"/>
                    </a:moveTo>
                    <a:lnTo>
                      <a:pt x="1473" y="0"/>
                    </a:lnTo>
                    <a:lnTo>
                      <a:pt x="1475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63" name="Freeform 21">
                <a:extLst>
                  <a:ext uri="{FF2B5EF4-FFF2-40B4-BE49-F238E27FC236}">
                    <a16:creationId xmlns:a16="http://schemas.microsoft.com/office/drawing/2014/main" id="{EA648E8A-5C55-4B2F-A968-C46ED7149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0" y="740"/>
                <a:ext cx="219" cy="221"/>
              </a:xfrm>
              <a:custGeom>
                <a:avLst/>
                <a:gdLst>
                  <a:gd name="T0" fmla="*/ 0 w 1104"/>
                  <a:gd name="T1" fmla="*/ 0 h 1105"/>
                  <a:gd name="T2" fmla="*/ 0 w 1104"/>
                  <a:gd name="T3" fmla="*/ 0 h 1105"/>
                  <a:gd name="T4" fmla="*/ 0 w 1104"/>
                  <a:gd name="T5" fmla="*/ 0 h 1105"/>
                  <a:gd name="T6" fmla="*/ 0 60000 65536"/>
                  <a:gd name="T7" fmla="*/ 0 60000 65536"/>
                  <a:gd name="T8" fmla="*/ 0 60000 65536"/>
                  <a:gd name="T9" fmla="*/ 0 w 1104"/>
                  <a:gd name="T10" fmla="*/ 0 h 1105"/>
                  <a:gd name="T11" fmla="*/ 1104 w 1104"/>
                  <a:gd name="T12" fmla="*/ 1105 h 11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04" h="1105">
                    <a:moveTo>
                      <a:pt x="0" y="1105"/>
                    </a:moveTo>
                    <a:lnTo>
                      <a:pt x="1102" y="0"/>
                    </a:lnTo>
                    <a:lnTo>
                      <a:pt x="1104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64" name="Freeform 22">
                <a:extLst>
                  <a:ext uri="{FF2B5EF4-FFF2-40B4-BE49-F238E27FC236}">
                    <a16:creationId xmlns:a16="http://schemas.microsoft.com/office/drawing/2014/main" id="{51195807-896B-8587-BABE-999D22A17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3" y="816"/>
                <a:ext cx="146" cy="145"/>
              </a:xfrm>
              <a:custGeom>
                <a:avLst/>
                <a:gdLst>
                  <a:gd name="T0" fmla="*/ 0 w 732"/>
                  <a:gd name="T1" fmla="*/ 0 h 732"/>
                  <a:gd name="T2" fmla="*/ 0 w 732"/>
                  <a:gd name="T3" fmla="*/ 0 h 732"/>
                  <a:gd name="T4" fmla="*/ 0 w 732"/>
                  <a:gd name="T5" fmla="*/ 0 h 732"/>
                  <a:gd name="T6" fmla="*/ 0 60000 65536"/>
                  <a:gd name="T7" fmla="*/ 0 60000 65536"/>
                  <a:gd name="T8" fmla="*/ 0 60000 65536"/>
                  <a:gd name="T9" fmla="*/ 0 w 732"/>
                  <a:gd name="T10" fmla="*/ 0 h 732"/>
                  <a:gd name="T11" fmla="*/ 732 w 732"/>
                  <a:gd name="T12" fmla="*/ 732 h 7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32" h="732">
                    <a:moveTo>
                      <a:pt x="0" y="732"/>
                    </a:moveTo>
                    <a:lnTo>
                      <a:pt x="730" y="0"/>
                    </a:lnTo>
                    <a:lnTo>
                      <a:pt x="732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65" name="Freeform 23">
                <a:extLst>
                  <a:ext uri="{FF2B5EF4-FFF2-40B4-BE49-F238E27FC236}">
                    <a16:creationId xmlns:a16="http://schemas.microsoft.com/office/drawing/2014/main" id="{224E38D7-3B46-BBAA-3321-82C2E5BF9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" y="890"/>
                <a:ext cx="72" cy="71"/>
              </a:xfrm>
              <a:custGeom>
                <a:avLst/>
                <a:gdLst>
                  <a:gd name="T0" fmla="*/ 0 w 361"/>
                  <a:gd name="T1" fmla="*/ 0 h 361"/>
                  <a:gd name="T2" fmla="*/ 0 w 361"/>
                  <a:gd name="T3" fmla="*/ 0 h 361"/>
                  <a:gd name="T4" fmla="*/ 0 w 361"/>
                  <a:gd name="T5" fmla="*/ 0 h 361"/>
                  <a:gd name="T6" fmla="*/ 0 60000 65536"/>
                  <a:gd name="T7" fmla="*/ 0 60000 65536"/>
                  <a:gd name="T8" fmla="*/ 0 60000 65536"/>
                  <a:gd name="T9" fmla="*/ 0 w 361"/>
                  <a:gd name="T10" fmla="*/ 0 h 361"/>
                  <a:gd name="T11" fmla="*/ 361 w 361"/>
                  <a:gd name="T12" fmla="*/ 361 h 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1" h="361">
                    <a:moveTo>
                      <a:pt x="0" y="361"/>
                    </a:moveTo>
                    <a:lnTo>
                      <a:pt x="359" y="0"/>
                    </a:lnTo>
                    <a:lnTo>
                      <a:pt x="36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66" name="Freeform 24">
                <a:extLst>
                  <a:ext uri="{FF2B5EF4-FFF2-40B4-BE49-F238E27FC236}">
                    <a16:creationId xmlns:a16="http://schemas.microsoft.com/office/drawing/2014/main" id="{BA740FAB-F932-D878-BCFC-3AF53305A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437"/>
                <a:ext cx="51" cy="48"/>
              </a:xfrm>
              <a:custGeom>
                <a:avLst/>
                <a:gdLst>
                  <a:gd name="T0" fmla="*/ 0 w 245"/>
                  <a:gd name="T1" fmla="*/ 0 h 244"/>
                  <a:gd name="T2" fmla="*/ 0 w 245"/>
                  <a:gd name="T3" fmla="*/ 0 h 244"/>
                  <a:gd name="T4" fmla="*/ 0 w 245"/>
                  <a:gd name="T5" fmla="*/ 0 h 244"/>
                  <a:gd name="T6" fmla="*/ 0 60000 65536"/>
                  <a:gd name="T7" fmla="*/ 0 60000 65536"/>
                  <a:gd name="T8" fmla="*/ 0 60000 65536"/>
                  <a:gd name="T9" fmla="*/ 0 w 245"/>
                  <a:gd name="T10" fmla="*/ 0 h 244"/>
                  <a:gd name="T11" fmla="*/ 245 w 245"/>
                  <a:gd name="T12" fmla="*/ 244 h 2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5" h="244">
                    <a:moveTo>
                      <a:pt x="0" y="244"/>
                    </a:moveTo>
                    <a:lnTo>
                      <a:pt x="244" y="0"/>
                    </a:lnTo>
                    <a:lnTo>
                      <a:pt x="245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67" name="Freeform 25">
                <a:extLst>
                  <a:ext uri="{FF2B5EF4-FFF2-40B4-BE49-F238E27FC236}">
                    <a16:creationId xmlns:a16="http://schemas.microsoft.com/office/drawing/2014/main" id="{1AAAB5F3-AF75-1F85-A3F8-44826102B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437"/>
                <a:ext cx="124" cy="122"/>
              </a:xfrm>
              <a:custGeom>
                <a:avLst/>
                <a:gdLst>
                  <a:gd name="T0" fmla="*/ 0 w 616"/>
                  <a:gd name="T1" fmla="*/ 0 h 616"/>
                  <a:gd name="T2" fmla="*/ 0 w 616"/>
                  <a:gd name="T3" fmla="*/ 0 h 616"/>
                  <a:gd name="T4" fmla="*/ 0 w 616"/>
                  <a:gd name="T5" fmla="*/ 0 h 616"/>
                  <a:gd name="T6" fmla="*/ 0 60000 65536"/>
                  <a:gd name="T7" fmla="*/ 0 60000 65536"/>
                  <a:gd name="T8" fmla="*/ 0 60000 65536"/>
                  <a:gd name="T9" fmla="*/ 0 w 616"/>
                  <a:gd name="T10" fmla="*/ 0 h 616"/>
                  <a:gd name="T11" fmla="*/ 616 w 616"/>
                  <a:gd name="T12" fmla="*/ 616 h 6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16" h="616">
                    <a:moveTo>
                      <a:pt x="0" y="616"/>
                    </a:moveTo>
                    <a:lnTo>
                      <a:pt x="615" y="0"/>
                    </a:lnTo>
                    <a:lnTo>
                      <a:pt x="616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68" name="Freeform 26">
                <a:extLst>
                  <a:ext uri="{FF2B5EF4-FFF2-40B4-BE49-F238E27FC236}">
                    <a16:creationId xmlns:a16="http://schemas.microsoft.com/office/drawing/2014/main" id="{E61E2A85-39EE-37E8-3DB5-B464F2114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437"/>
                <a:ext cx="198" cy="196"/>
              </a:xfrm>
              <a:custGeom>
                <a:avLst/>
                <a:gdLst>
                  <a:gd name="T0" fmla="*/ 0 w 988"/>
                  <a:gd name="T1" fmla="*/ 0 h 988"/>
                  <a:gd name="T2" fmla="*/ 0 w 988"/>
                  <a:gd name="T3" fmla="*/ 0 h 988"/>
                  <a:gd name="T4" fmla="*/ 0 w 988"/>
                  <a:gd name="T5" fmla="*/ 0 h 988"/>
                  <a:gd name="T6" fmla="*/ 0 60000 65536"/>
                  <a:gd name="T7" fmla="*/ 0 60000 65536"/>
                  <a:gd name="T8" fmla="*/ 0 60000 65536"/>
                  <a:gd name="T9" fmla="*/ 0 w 988"/>
                  <a:gd name="T10" fmla="*/ 0 h 988"/>
                  <a:gd name="T11" fmla="*/ 988 w 988"/>
                  <a:gd name="T12" fmla="*/ 988 h 9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88" h="988">
                    <a:moveTo>
                      <a:pt x="0" y="988"/>
                    </a:moveTo>
                    <a:lnTo>
                      <a:pt x="987" y="0"/>
                    </a:lnTo>
                    <a:lnTo>
                      <a:pt x="988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69" name="Freeform 27">
                <a:extLst>
                  <a:ext uri="{FF2B5EF4-FFF2-40B4-BE49-F238E27FC236}">
                    <a16:creationId xmlns:a16="http://schemas.microsoft.com/office/drawing/2014/main" id="{08736FD5-3E04-15A4-CA98-571E4564B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437"/>
                <a:ext cx="272" cy="271"/>
              </a:xfrm>
              <a:custGeom>
                <a:avLst/>
                <a:gdLst>
                  <a:gd name="T0" fmla="*/ 0 w 1359"/>
                  <a:gd name="T1" fmla="*/ 0 h 1360"/>
                  <a:gd name="T2" fmla="*/ 0 w 1359"/>
                  <a:gd name="T3" fmla="*/ 0 h 1360"/>
                  <a:gd name="T4" fmla="*/ 0 w 1359"/>
                  <a:gd name="T5" fmla="*/ 0 h 1360"/>
                  <a:gd name="T6" fmla="*/ 0 60000 65536"/>
                  <a:gd name="T7" fmla="*/ 0 60000 65536"/>
                  <a:gd name="T8" fmla="*/ 0 60000 65536"/>
                  <a:gd name="T9" fmla="*/ 0 w 1359"/>
                  <a:gd name="T10" fmla="*/ 0 h 1360"/>
                  <a:gd name="T11" fmla="*/ 1359 w 1359"/>
                  <a:gd name="T12" fmla="*/ 1360 h 13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59" h="1360">
                    <a:moveTo>
                      <a:pt x="0" y="1360"/>
                    </a:moveTo>
                    <a:lnTo>
                      <a:pt x="1358" y="0"/>
                    </a:lnTo>
                    <a:lnTo>
                      <a:pt x="1359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70" name="Freeform 28">
                <a:extLst>
                  <a:ext uri="{FF2B5EF4-FFF2-40B4-BE49-F238E27FC236}">
                    <a16:creationId xmlns:a16="http://schemas.microsoft.com/office/drawing/2014/main" id="{535E2E37-8D2D-5ADF-56F5-CF001B454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437"/>
                <a:ext cx="347" cy="345"/>
              </a:xfrm>
              <a:custGeom>
                <a:avLst/>
                <a:gdLst>
                  <a:gd name="T0" fmla="*/ 0 w 1731"/>
                  <a:gd name="T1" fmla="*/ 1 h 1731"/>
                  <a:gd name="T2" fmla="*/ 1 w 1731"/>
                  <a:gd name="T3" fmla="*/ 0 h 1731"/>
                  <a:gd name="T4" fmla="*/ 1 w 1731"/>
                  <a:gd name="T5" fmla="*/ 0 h 1731"/>
                  <a:gd name="T6" fmla="*/ 0 60000 65536"/>
                  <a:gd name="T7" fmla="*/ 0 60000 65536"/>
                  <a:gd name="T8" fmla="*/ 0 60000 65536"/>
                  <a:gd name="T9" fmla="*/ 0 w 1731"/>
                  <a:gd name="T10" fmla="*/ 0 h 1731"/>
                  <a:gd name="T11" fmla="*/ 1731 w 1731"/>
                  <a:gd name="T12" fmla="*/ 1731 h 17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31" h="1731">
                    <a:moveTo>
                      <a:pt x="0" y="1731"/>
                    </a:moveTo>
                    <a:lnTo>
                      <a:pt x="1729" y="0"/>
                    </a:lnTo>
                    <a:lnTo>
                      <a:pt x="173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71" name="Freeform 29">
                <a:extLst>
                  <a:ext uri="{FF2B5EF4-FFF2-40B4-BE49-F238E27FC236}">
                    <a16:creationId xmlns:a16="http://schemas.microsoft.com/office/drawing/2014/main" id="{E6121E45-AB64-37DC-1273-172096F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465"/>
                <a:ext cx="392" cy="390"/>
              </a:xfrm>
              <a:custGeom>
                <a:avLst/>
                <a:gdLst>
                  <a:gd name="T0" fmla="*/ 0 w 1957"/>
                  <a:gd name="T1" fmla="*/ 1 h 1957"/>
                  <a:gd name="T2" fmla="*/ 1 w 1957"/>
                  <a:gd name="T3" fmla="*/ 0 h 1957"/>
                  <a:gd name="T4" fmla="*/ 1 w 1957"/>
                  <a:gd name="T5" fmla="*/ 0 h 1957"/>
                  <a:gd name="T6" fmla="*/ 0 60000 65536"/>
                  <a:gd name="T7" fmla="*/ 0 60000 65536"/>
                  <a:gd name="T8" fmla="*/ 0 60000 65536"/>
                  <a:gd name="T9" fmla="*/ 0 w 1957"/>
                  <a:gd name="T10" fmla="*/ 0 h 1957"/>
                  <a:gd name="T11" fmla="*/ 1957 w 1957"/>
                  <a:gd name="T12" fmla="*/ 1957 h 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7" h="1957">
                    <a:moveTo>
                      <a:pt x="0" y="1957"/>
                    </a:moveTo>
                    <a:lnTo>
                      <a:pt x="1955" y="0"/>
                    </a:lnTo>
                    <a:lnTo>
                      <a:pt x="1957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72" name="Freeform 30">
                <a:extLst>
                  <a:ext uri="{FF2B5EF4-FFF2-40B4-BE49-F238E27FC236}">
                    <a16:creationId xmlns:a16="http://schemas.microsoft.com/office/drawing/2014/main" id="{2CE9E673-3A8B-F65F-F1B8-4B0C8F391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539"/>
                <a:ext cx="392" cy="392"/>
              </a:xfrm>
              <a:custGeom>
                <a:avLst/>
                <a:gdLst>
                  <a:gd name="T0" fmla="*/ 0 w 1957"/>
                  <a:gd name="T1" fmla="*/ 1 h 1956"/>
                  <a:gd name="T2" fmla="*/ 1 w 1957"/>
                  <a:gd name="T3" fmla="*/ 0 h 1956"/>
                  <a:gd name="T4" fmla="*/ 1 w 1957"/>
                  <a:gd name="T5" fmla="*/ 0 h 1956"/>
                  <a:gd name="T6" fmla="*/ 0 60000 65536"/>
                  <a:gd name="T7" fmla="*/ 0 60000 65536"/>
                  <a:gd name="T8" fmla="*/ 0 60000 65536"/>
                  <a:gd name="T9" fmla="*/ 0 w 1957"/>
                  <a:gd name="T10" fmla="*/ 0 h 1956"/>
                  <a:gd name="T11" fmla="*/ 1957 w 1957"/>
                  <a:gd name="T12" fmla="*/ 1956 h 19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7" h="1956">
                    <a:moveTo>
                      <a:pt x="0" y="1956"/>
                    </a:moveTo>
                    <a:lnTo>
                      <a:pt x="1955" y="0"/>
                    </a:lnTo>
                    <a:lnTo>
                      <a:pt x="1957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73" name="Freeform 31">
                <a:extLst>
                  <a:ext uri="{FF2B5EF4-FFF2-40B4-BE49-F238E27FC236}">
                    <a16:creationId xmlns:a16="http://schemas.microsoft.com/office/drawing/2014/main" id="{B2614A67-14E2-C042-D06E-A07EBDF1FF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1" y="615"/>
                <a:ext cx="347" cy="346"/>
              </a:xfrm>
              <a:custGeom>
                <a:avLst/>
                <a:gdLst>
                  <a:gd name="T0" fmla="*/ 0 w 1740"/>
                  <a:gd name="T1" fmla="*/ 1 h 1740"/>
                  <a:gd name="T2" fmla="*/ 1 w 1740"/>
                  <a:gd name="T3" fmla="*/ 0 h 1740"/>
                  <a:gd name="T4" fmla="*/ 1 w 1740"/>
                  <a:gd name="T5" fmla="*/ 0 h 1740"/>
                  <a:gd name="T6" fmla="*/ 0 60000 65536"/>
                  <a:gd name="T7" fmla="*/ 0 60000 65536"/>
                  <a:gd name="T8" fmla="*/ 0 60000 65536"/>
                  <a:gd name="T9" fmla="*/ 0 w 1740"/>
                  <a:gd name="T10" fmla="*/ 0 h 1740"/>
                  <a:gd name="T11" fmla="*/ 1740 w 1740"/>
                  <a:gd name="T12" fmla="*/ 1740 h 17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0" h="1740">
                    <a:moveTo>
                      <a:pt x="0" y="1740"/>
                    </a:moveTo>
                    <a:lnTo>
                      <a:pt x="1738" y="0"/>
                    </a:lnTo>
                    <a:lnTo>
                      <a:pt x="1740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74" name="Freeform 32">
                <a:extLst>
                  <a:ext uri="{FF2B5EF4-FFF2-40B4-BE49-F238E27FC236}">
                    <a16:creationId xmlns:a16="http://schemas.microsoft.com/office/drawing/2014/main" id="{4B20081D-5C93-9C25-E912-4689F56EA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" y="688"/>
                <a:ext cx="273" cy="273"/>
              </a:xfrm>
              <a:custGeom>
                <a:avLst/>
                <a:gdLst>
                  <a:gd name="T0" fmla="*/ 0 w 1368"/>
                  <a:gd name="T1" fmla="*/ 0 h 1368"/>
                  <a:gd name="T2" fmla="*/ 0 w 1368"/>
                  <a:gd name="T3" fmla="*/ 0 h 1368"/>
                  <a:gd name="T4" fmla="*/ 0 w 1368"/>
                  <a:gd name="T5" fmla="*/ 0 h 1368"/>
                  <a:gd name="T6" fmla="*/ 0 60000 65536"/>
                  <a:gd name="T7" fmla="*/ 0 60000 65536"/>
                  <a:gd name="T8" fmla="*/ 0 60000 65536"/>
                  <a:gd name="T9" fmla="*/ 0 w 1368"/>
                  <a:gd name="T10" fmla="*/ 0 h 1368"/>
                  <a:gd name="T11" fmla="*/ 1368 w 1368"/>
                  <a:gd name="T12" fmla="*/ 1368 h 13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8" h="1368">
                    <a:moveTo>
                      <a:pt x="0" y="1368"/>
                    </a:moveTo>
                    <a:lnTo>
                      <a:pt x="1366" y="0"/>
                    </a:lnTo>
                    <a:lnTo>
                      <a:pt x="1368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75" name="Freeform 33">
                <a:extLst>
                  <a:ext uri="{FF2B5EF4-FFF2-40B4-BE49-F238E27FC236}">
                    <a16:creationId xmlns:a16="http://schemas.microsoft.com/office/drawing/2014/main" id="{9C96C17E-AB65-CCFE-690E-BBD24EE7F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762"/>
                <a:ext cx="199" cy="199"/>
              </a:xfrm>
              <a:custGeom>
                <a:avLst/>
                <a:gdLst>
                  <a:gd name="T0" fmla="*/ 0 w 997"/>
                  <a:gd name="T1" fmla="*/ 0 h 997"/>
                  <a:gd name="T2" fmla="*/ 0 w 997"/>
                  <a:gd name="T3" fmla="*/ 0 h 997"/>
                  <a:gd name="T4" fmla="*/ 0 w 997"/>
                  <a:gd name="T5" fmla="*/ 0 h 997"/>
                  <a:gd name="T6" fmla="*/ 0 60000 65536"/>
                  <a:gd name="T7" fmla="*/ 0 60000 65536"/>
                  <a:gd name="T8" fmla="*/ 0 60000 65536"/>
                  <a:gd name="T9" fmla="*/ 0 w 997"/>
                  <a:gd name="T10" fmla="*/ 0 h 997"/>
                  <a:gd name="T11" fmla="*/ 997 w 997"/>
                  <a:gd name="T12" fmla="*/ 997 h 9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97" h="997">
                    <a:moveTo>
                      <a:pt x="0" y="997"/>
                    </a:moveTo>
                    <a:lnTo>
                      <a:pt x="995" y="0"/>
                    </a:lnTo>
                    <a:lnTo>
                      <a:pt x="997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76" name="Freeform 34">
                <a:extLst>
                  <a:ext uri="{FF2B5EF4-FFF2-40B4-BE49-F238E27FC236}">
                    <a16:creationId xmlns:a16="http://schemas.microsoft.com/office/drawing/2014/main" id="{A88F0210-9A57-F39B-4000-A73B943149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2" y="837"/>
                <a:ext cx="126" cy="124"/>
              </a:xfrm>
              <a:custGeom>
                <a:avLst/>
                <a:gdLst>
                  <a:gd name="T0" fmla="*/ 0 w 625"/>
                  <a:gd name="T1" fmla="*/ 0 h 624"/>
                  <a:gd name="T2" fmla="*/ 0 w 625"/>
                  <a:gd name="T3" fmla="*/ 0 h 624"/>
                  <a:gd name="T4" fmla="*/ 0 w 625"/>
                  <a:gd name="T5" fmla="*/ 0 h 624"/>
                  <a:gd name="T6" fmla="*/ 0 60000 65536"/>
                  <a:gd name="T7" fmla="*/ 0 60000 65536"/>
                  <a:gd name="T8" fmla="*/ 0 60000 65536"/>
                  <a:gd name="T9" fmla="*/ 0 w 625"/>
                  <a:gd name="T10" fmla="*/ 0 h 624"/>
                  <a:gd name="T11" fmla="*/ 625 w 625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25" h="624">
                    <a:moveTo>
                      <a:pt x="0" y="624"/>
                    </a:moveTo>
                    <a:lnTo>
                      <a:pt x="623" y="0"/>
                    </a:lnTo>
                    <a:lnTo>
                      <a:pt x="625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77" name="Freeform 35">
                <a:extLst>
                  <a:ext uri="{FF2B5EF4-FFF2-40B4-BE49-F238E27FC236}">
                    <a16:creationId xmlns:a16="http://schemas.microsoft.com/office/drawing/2014/main" id="{523DB59B-C8C3-175E-91E5-E28D35AE5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8" y="911"/>
                <a:ext cx="50" cy="50"/>
              </a:xfrm>
              <a:custGeom>
                <a:avLst/>
                <a:gdLst>
                  <a:gd name="T0" fmla="*/ 0 w 254"/>
                  <a:gd name="T1" fmla="*/ 0 h 253"/>
                  <a:gd name="T2" fmla="*/ 0 w 254"/>
                  <a:gd name="T3" fmla="*/ 0 h 253"/>
                  <a:gd name="T4" fmla="*/ 0 w 254"/>
                  <a:gd name="T5" fmla="*/ 0 h 253"/>
                  <a:gd name="T6" fmla="*/ 0 60000 65536"/>
                  <a:gd name="T7" fmla="*/ 0 60000 65536"/>
                  <a:gd name="T8" fmla="*/ 0 60000 65536"/>
                  <a:gd name="T9" fmla="*/ 0 w 254"/>
                  <a:gd name="T10" fmla="*/ 0 h 253"/>
                  <a:gd name="T11" fmla="*/ 254 w 254"/>
                  <a:gd name="T12" fmla="*/ 253 h 2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" h="253">
                    <a:moveTo>
                      <a:pt x="0" y="253"/>
                    </a:moveTo>
                    <a:lnTo>
                      <a:pt x="252" y="0"/>
                    </a:lnTo>
                    <a:lnTo>
                      <a:pt x="254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78" name="Freeform 36">
                <a:extLst>
                  <a:ext uri="{FF2B5EF4-FFF2-40B4-BE49-F238E27FC236}">
                    <a16:creationId xmlns:a16="http://schemas.microsoft.com/office/drawing/2014/main" id="{BCC0B3DB-9235-ABF7-D174-FCD6AFE35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0" y="2045"/>
                <a:ext cx="386" cy="386"/>
              </a:xfrm>
              <a:custGeom>
                <a:avLst/>
                <a:gdLst>
                  <a:gd name="T0" fmla="*/ 1 w 1938"/>
                  <a:gd name="T1" fmla="*/ 1 h 1940"/>
                  <a:gd name="T2" fmla="*/ 0 w 1938"/>
                  <a:gd name="T3" fmla="*/ 0 h 1940"/>
                  <a:gd name="T4" fmla="*/ 0 w 1938"/>
                  <a:gd name="T5" fmla="*/ 0 h 1940"/>
                  <a:gd name="T6" fmla="*/ 0 60000 65536"/>
                  <a:gd name="T7" fmla="*/ 0 60000 65536"/>
                  <a:gd name="T8" fmla="*/ 0 60000 65536"/>
                  <a:gd name="T9" fmla="*/ 0 w 1938"/>
                  <a:gd name="T10" fmla="*/ 0 h 1940"/>
                  <a:gd name="T11" fmla="*/ 1938 w 1938"/>
                  <a:gd name="T12" fmla="*/ 1940 h 19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38" h="1940">
                    <a:moveTo>
                      <a:pt x="1938" y="194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79" name="Freeform 37">
                <a:extLst>
                  <a:ext uri="{FF2B5EF4-FFF2-40B4-BE49-F238E27FC236}">
                    <a16:creationId xmlns:a16="http://schemas.microsoft.com/office/drawing/2014/main" id="{1CA8B129-5EF6-A24F-705C-3DA6AE19E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3" y="2072"/>
                <a:ext cx="359" cy="359"/>
              </a:xfrm>
              <a:custGeom>
                <a:avLst/>
                <a:gdLst>
                  <a:gd name="T0" fmla="*/ 1 w 1803"/>
                  <a:gd name="T1" fmla="*/ 1 h 1804"/>
                  <a:gd name="T2" fmla="*/ 0 w 1803"/>
                  <a:gd name="T3" fmla="*/ 0 h 1804"/>
                  <a:gd name="T4" fmla="*/ 0 w 1803"/>
                  <a:gd name="T5" fmla="*/ 0 h 1804"/>
                  <a:gd name="T6" fmla="*/ 0 60000 65536"/>
                  <a:gd name="T7" fmla="*/ 0 60000 65536"/>
                  <a:gd name="T8" fmla="*/ 0 60000 65536"/>
                  <a:gd name="T9" fmla="*/ 0 w 1803"/>
                  <a:gd name="T10" fmla="*/ 0 h 1804"/>
                  <a:gd name="T11" fmla="*/ 1803 w 1803"/>
                  <a:gd name="T12" fmla="*/ 1804 h 18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03" h="1804">
                    <a:moveTo>
                      <a:pt x="1803" y="1804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80" name="Freeform 38">
                <a:extLst>
                  <a:ext uri="{FF2B5EF4-FFF2-40B4-BE49-F238E27FC236}">
                    <a16:creationId xmlns:a16="http://schemas.microsoft.com/office/drawing/2014/main" id="{7872F086-E717-1835-441A-7CE63FC76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5" y="2099"/>
                <a:ext cx="334" cy="332"/>
              </a:xfrm>
              <a:custGeom>
                <a:avLst/>
                <a:gdLst>
                  <a:gd name="T0" fmla="*/ 1 w 1667"/>
                  <a:gd name="T1" fmla="*/ 1 h 1668"/>
                  <a:gd name="T2" fmla="*/ 0 w 1667"/>
                  <a:gd name="T3" fmla="*/ 0 h 1668"/>
                  <a:gd name="T4" fmla="*/ 0 w 1667"/>
                  <a:gd name="T5" fmla="*/ 0 h 1668"/>
                  <a:gd name="T6" fmla="*/ 0 60000 65536"/>
                  <a:gd name="T7" fmla="*/ 0 60000 65536"/>
                  <a:gd name="T8" fmla="*/ 0 60000 65536"/>
                  <a:gd name="T9" fmla="*/ 0 w 1667"/>
                  <a:gd name="T10" fmla="*/ 0 h 1668"/>
                  <a:gd name="T11" fmla="*/ 1667 w 1667"/>
                  <a:gd name="T12" fmla="*/ 1668 h 16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7" h="1668">
                    <a:moveTo>
                      <a:pt x="1667" y="1668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81" name="Freeform 39">
                <a:extLst>
                  <a:ext uri="{FF2B5EF4-FFF2-40B4-BE49-F238E27FC236}">
                    <a16:creationId xmlns:a16="http://schemas.microsoft.com/office/drawing/2014/main" id="{BCC60324-4770-5E7D-AD1E-B72E12B9E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8" y="2146"/>
                <a:ext cx="285" cy="285"/>
              </a:xfrm>
              <a:custGeom>
                <a:avLst/>
                <a:gdLst>
                  <a:gd name="T0" fmla="*/ 0 w 1431"/>
                  <a:gd name="T1" fmla="*/ 0 h 1433"/>
                  <a:gd name="T2" fmla="*/ 0 w 1431"/>
                  <a:gd name="T3" fmla="*/ 0 h 1433"/>
                  <a:gd name="T4" fmla="*/ 0 w 1431"/>
                  <a:gd name="T5" fmla="*/ 0 h 1433"/>
                  <a:gd name="T6" fmla="*/ 0 60000 65536"/>
                  <a:gd name="T7" fmla="*/ 0 60000 65536"/>
                  <a:gd name="T8" fmla="*/ 0 60000 65536"/>
                  <a:gd name="T9" fmla="*/ 0 w 1431"/>
                  <a:gd name="T10" fmla="*/ 0 h 1433"/>
                  <a:gd name="T11" fmla="*/ 1431 w 1431"/>
                  <a:gd name="T12" fmla="*/ 1433 h 14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31" h="1433">
                    <a:moveTo>
                      <a:pt x="1431" y="1433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82" name="Freeform 40">
                <a:extLst>
                  <a:ext uri="{FF2B5EF4-FFF2-40B4-BE49-F238E27FC236}">
                    <a16:creationId xmlns:a16="http://schemas.microsoft.com/office/drawing/2014/main" id="{46DE88AA-3832-CAC4-0271-A87BF33FD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8" y="2219"/>
                <a:ext cx="212" cy="212"/>
              </a:xfrm>
              <a:custGeom>
                <a:avLst/>
                <a:gdLst>
                  <a:gd name="T0" fmla="*/ 0 w 1059"/>
                  <a:gd name="T1" fmla="*/ 0 h 1062"/>
                  <a:gd name="T2" fmla="*/ 0 w 1059"/>
                  <a:gd name="T3" fmla="*/ 0 h 1062"/>
                  <a:gd name="T4" fmla="*/ 0 w 1059"/>
                  <a:gd name="T5" fmla="*/ 0 h 1062"/>
                  <a:gd name="T6" fmla="*/ 0 60000 65536"/>
                  <a:gd name="T7" fmla="*/ 0 60000 65536"/>
                  <a:gd name="T8" fmla="*/ 0 60000 65536"/>
                  <a:gd name="T9" fmla="*/ 0 w 1059"/>
                  <a:gd name="T10" fmla="*/ 0 h 1062"/>
                  <a:gd name="T11" fmla="*/ 1059 w 1059"/>
                  <a:gd name="T12" fmla="*/ 1062 h 10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59" h="1062">
                    <a:moveTo>
                      <a:pt x="1059" y="1062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83" name="Freeform 41">
                <a:extLst>
                  <a:ext uri="{FF2B5EF4-FFF2-40B4-BE49-F238E27FC236}">
                    <a16:creationId xmlns:a16="http://schemas.microsoft.com/office/drawing/2014/main" id="{5E40C1C7-5879-7E88-1B96-FFF7B8A7D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1515"/>
                <a:ext cx="451" cy="451"/>
              </a:xfrm>
              <a:custGeom>
                <a:avLst/>
                <a:gdLst>
                  <a:gd name="T0" fmla="*/ 1 w 2260"/>
                  <a:gd name="T1" fmla="*/ 1 h 2261"/>
                  <a:gd name="T2" fmla="*/ 0 w 2260"/>
                  <a:gd name="T3" fmla="*/ 0 h 2261"/>
                  <a:gd name="T4" fmla="*/ 0 w 2260"/>
                  <a:gd name="T5" fmla="*/ 0 h 2261"/>
                  <a:gd name="T6" fmla="*/ 0 60000 65536"/>
                  <a:gd name="T7" fmla="*/ 0 60000 65536"/>
                  <a:gd name="T8" fmla="*/ 0 60000 65536"/>
                  <a:gd name="T9" fmla="*/ 0 w 2260"/>
                  <a:gd name="T10" fmla="*/ 0 h 2261"/>
                  <a:gd name="T11" fmla="*/ 2260 w 2260"/>
                  <a:gd name="T12" fmla="*/ 2261 h 22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" h="2261">
                    <a:moveTo>
                      <a:pt x="2260" y="2261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84" name="Freeform 42">
                <a:extLst>
                  <a:ext uri="{FF2B5EF4-FFF2-40B4-BE49-F238E27FC236}">
                    <a16:creationId xmlns:a16="http://schemas.microsoft.com/office/drawing/2014/main" id="{72159A0A-B186-AB2B-0617-859519A8C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1590"/>
                <a:ext cx="629" cy="629"/>
              </a:xfrm>
              <a:custGeom>
                <a:avLst/>
                <a:gdLst>
                  <a:gd name="T0" fmla="*/ 1 w 3154"/>
                  <a:gd name="T1" fmla="*/ 1 h 3155"/>
                  <a:gd name="T2" fmla="*/ 0 w 3154"/>
                  <a:gd name="T3" fmla="*/ 0 h 3155"/>
                  <a:gd name="T4" fmla="*/ 0 w 3154"/>
                  <a:gd name="T5" fmla="*/ 0 h 3155"/>
                  <a:gd name="T6" fmla="*/ 0 60000 65536"/>
                  <a:gd name="T7" fmla="*/ 0 60000 65536"/>
                  <a:gd name="T8" fmla="*/ 0 60000 65536"/>
                  <a:gd name="T9" fmla="*/ 0 w 3154"/>
                  <a:gd name="T10" fmla="*/ 0 h 3155"/>
                  <a:gd name="T11" fmla="*/ 3154 w 3154"/>
                  <a:gd name="T12" fmla="*/ 3155 h 31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54" h="3155">
                    <a:moveTo>
                      <a:pt x="3154" y="3155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85" name="Freeform 43">
                <a:extLst>
                  <a:ext uri="{FF2B5EF4-FFF2-40B4-BE49-F238E27FC236}">
                    <a16:creationId xmlns:a16="http://schemas.microsoft.com/office/drawing/2014/main" id="{54183642-F090-766C-DA7C-037E57443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1664"/>
                <a:ext cx="629" cy="631"/>
              </a:xfrm>
              <a:custGeom>
                <a:avLst/>
                <a:gdLst>
                  <a:gd name="T0" fmla="*/ 1 w 3154"/>
                  <a:gd name="T1" fmla="*/ 1 h 3156"/>
                  <a:gd name="T2" fmla="*/ 0 w 3154"/>
                  <a:gd name="T3" fmla="*/ 0 h 3156"/>
                  <a:gd name="T4" fmla="*/ 0 w 3154"/>
                  <a:gd name="T5" fmla="*/ 0 h 3156"/>
                  <a:gd name="T6" fmla="*/ 0 60000 65536"/>
                  <a:gd name="T7" fmla="*/ 0 60000 65536"/>
                  <a:gd name="T8" fmla="*/ 0 60000 65536"/>
                  <a:gd name="T9" fmla="*/ 0 w 3154"/>
                  <a:gd name="T10" fmla="*/ 0 h 3156"/>
                  <a:gd name="T11" fmla="*/ 3154 w 3154"/>
                  <a:gd name="T12" fmla="*/ 3156 h 31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54" h="3156">
                    <a:moveTo>
                      <a:pt x="3154" y="3156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86" name="Freeform 44">
                <a:extLst>
                  <a:ext uri="{FF2B5EF4-FFF2-40B4-BE49-F238E27FC236}">
                    <a16:creationId xmlns:a16="http://schemas.microsoft.com/office/drawing/2014/main" id="{4EE92537-9FC5-299D-5B14-B45C1807C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1738"/>
                <a:ext cx="629" cy="630"/>
              </a:xfrm>
              <a:custGeom>
                <a:avLst/>
                <a:gdLst>
                  <a:gd name="T0" fmla="*/ 1 w 3154"/>
                  <a:gd name="T1" fmla="*/ 1 h 3155"/>
                  <a:gd name="T2" fmla="*/ 0 w 3154"/>
                  <a:gd name="T3" fmla="*/ 0 h 3155"/>
                  <a:gd name="T4" fmla="*/ 0 w 3154"/>
                  <a:gd name="T5" fmla="*/ 0 h 3155"/>
                  <a:gd name="T6" fmla="*/ 0 60000 65536"/>
                  <a:gd name="T7" fmla="*/ 0 60000 65536"/>
                  <a:gd name="T8" fmla="*/ 0 60000 65536"/>
                  <a:gd name="T9" fmla="*/ 0 w 3154"/>
                  <a:gd name="T10" fmla="*/ 0 h 3155"/>
                  <a:gd name="T11" fmla="*/ 3154 w 3154"/>
                  <a:gd name="T12" fmla="*/ 3155 h 31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54" h="3155">
                    <a:moveTo>
                      <a:pt x="3154" y="3155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87" name="Freeform 45">
                <a:extLst>
                  <a:ext uri="{FF2B5EF4-FFF2-40B4-BE49-F238E27FC236}">
                    <a16:creationId xmlns:a16="http://schemas.microsoft.com/office/drawing/2014/main" id="{24FAA912-E3F8-B373-7A6D-34218325D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1811"/>
                <a:ext cx="618" cy="620"/>
              </a:xfrm>
              <a:custGeom>
                <a:avLst/>
                <a:gdLst>
                  <a:gd name="T0" fmla="*/ 1 w 3099"/>
                  <a:gd name="T1" fmla="*/ 1 h 3102"/>
                  <a:gd name="T2" fmla="*/ 0 w 3099"/>
                  <a:gd name="T3" fmla="*/ 0 h 3102"/>
                  <a:gd name="T4" fmla="*/ 0 w 3099"/>
                  <a:gd name="T5" fmla="*/ 0 h 3102"/>
                  <a:gd name="T6" fmla="*/ 0 60000 65536"/>
                  <a:gd name="T7" fmla="*/ 0 60000 65536"/>
                  <a:gd name="T8" fmla="*/ 0 60000 65536"/>
                  <a:gd name="T9" fmla="*/ 0 w 3099"/>
                  <a:gd name="T10" fmla="*/ 0 h 3102"/>
                  <a:gd name="T11" fmla="*/ 3099 w 3099"/>
                  <a:gd name="T12" fmla="*/ 3102 h 31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99" h="3102">
                    <a:moveTo>
                      <a:pt x="3099" y="3102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88" name="Freeform 46">
                <a:extLst>
                  <a:ext uri="{FF2B5EF4-FFF2-40B4-BE49-F238E27FC236}">
                    <a16:creationId xmlns:a16="http://schemas.microsoft.com/office/drawing/2014/main" id="{5417BDC3-6F3C-FF15-65BF-03D1E53D70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1887"/>
                <a:ext cx="544" cy="544"/>
              </a:xfrm>
              <a:custGeom>
                <a:avLst/>
                <a:gdLst>
                  <a:gd name="T0" fmla="*/ 1 w 2726"/>
                  <a:gd name="T1" fmla="*/ 1 h 2729"/>
                  <a:gd name="T2" fmla="*/ 0 w 2726"/>
                  <a:gd name="T3" fmla="*/ 0 h 2729"/>
                  <a:gd name="T4" fmla="*/ 0 w 2726"/>
                  <a:gd name="T5" fmla="*/ 0 h 2729"/>
                  <a:gd name="T6" fmla="*/ 0 60000 65536"/>
                  <a:gd name="T7" fmla="*/ 0 60000 65536"/>
                  <a:gd name="T8" fmla="*/ 0 60000 65536"/>
                  <a:gd name="T9" fmla="*/ 0 w 2726"/>
                  <a:gd name="T10" fmla="*/ 0 h 2729"/>
                  <a:gd name="T11" fmla="*/ 2726 w 2726"/>
                  <a:gd name="T12" fmla="*/ 2729 h 27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26" h="2729">
                    <a:moveTo>
                      <a:pt x="2726" y="2729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89" name="Freeform 47">
                <a:extLst>
                  <a:ext uri="{FF2B5EF4-FFF2-40B4-BE49-F238E27FC236}">
                    <a16:creationId xmlns:a16="http://schemas.microsoft.com/office/drawing/2014/main" id="{FE309E85-EA8A-A0D8-09CC-207CA271B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1961"/>
                <a:ext cx="471" cy="470"/>
              </a:xfrm>
              <a:custGeom>
                <a:avLst/>
                <a:gdLst>
                  <a:gd name="T0" fmla="*/ 1 w 2355"/>
                  <a:gd name="T1" fmla="*/ 1 h 2358"/>
                  <a:gd name="T2" fmla="*/ 0 w 2355"/>
                  <a:gd name="T3" fmla="*/ 0 h 2358"/>
                  <a:gd name="T4" fmla="*/ 0 w 2355"/>
                  <a:gd name="T5" fmla="*/ 0 h 2358"/>
                  <a:gd name="T6" fmla="*/ 0 60000 65536"/>
                  <a:gd name="T7" fmla="*/ 0 60000 65536"/>
                  <a:gd name="T8" fmla="*/ 0 60000 65536"/>
                  <a:gd name="T9" fmla="*/ 0 w 2355"/>
                  <a:gd name="T10" fmla="*/ 0 h 2358"/>
                  <a:gd name="T11" fmla="*/ 2355 w 2355"/>
                  <a:gd name="T12" fmla="*/ 2358 h 23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55" h="2358">
                    <a:moveTo>
                      <a:pt x="2355" y="2358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90" name="Freeform 48">
                <a:extLst>
                  <a:ext uri="{FF2B5EF4-FFF2-40B4-BE49-F238E27FC236}">
                    <a16:creationId xmlns:a16="http://schemas.microsoft.com/office/drawing/2014/main" id="{FBCA9C89-33AE-B4FD-D3CF-34728B13C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2036"/>
                <a:ext cx="395" cy="395"/>
              </a:xfrm>
              <a:custGeom>
                <a:avLst/>
                <a:gdLst>
                  <a:gd name="T0" fmla="*/ 1 w 1983"/>
                  <a:gd name="T1" fmla="*/ 1 h 1985"/>
                  <a:gd name="T2" fmla="*/ 0 w 1983"/>
                  <a:gd name="T3" fmla="*/ 0 h 1985"/>
                  <a:gd name="T4" fmla="*/ 0 w 1983"/>
                  <a:gd name="T5" fmla="*/ 0 h 1985"/>
                  <a:gd name="T6" fmla="*/ 0 60000 65536"/>
                  <a:gd name="T7" fmla="*/ 0 60000 65536"/>
                  <a:gd name="T8" fmla="*/ 0 60000 65536"/>
                  <a:gd name="T9" fmla="*/ 0 w 1983"/>
                  <a:gd name="T10" fmla="*/ 0 h 1985"/>
                  <a:gd name="T11" fmla="*/ 1983 w 1983"/>
                  <a:gd name="T12" fmla="*/ 1985 h 19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83" h="1985">
                    <a:moveTo>
                      <a:pt x="1983" y="1985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91" name="Freeform 49">
                <a:extLst>
                  <a:ext uri="{FF2B5EF4-FFF2-40B4-BE49-F238E27FC236}">
                    <a16:creationId xmlns:a16="http://schemas.microsoft.com/office/drawing/2014/main" id="{EEE00E91-4390-195C-BEA9-78CF1150B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2110"/>
                <a:ext cx="321" cy="321"/>
              </a:xfrm>
              <a:custGeom>
                <a:avLst/>
                <a:gdLst>
                  <a:gd name="T0" fmla="*/ 1 w 1612"/>
                  <a:gd name="T1" fmla="*/ 1 h 1614"/>
                  <a:gd name="T2" fmla="*/ 0 w 1612"/>
                  <a:gd name="T3" fmla="*/ 0 h 1614"/>
                  <a:gd name="T4" fmla="*/ 0 w 1612"/>
                  <a:gd name="T5" fmla="*/ 0 h 1614"/>
                  <a:gd name="T6" fmla="*/ 0 60000 65536"/>
                  <a:gd name="T7" fmla="*/ 0 60000 65536"/>
                  <a:gd name="T8" fmla="*/ 0 60000 65536"/>
                  <a:gd name="T9" fmla="*/ 0 w 1612"/>
                  <a:gd name="T10" fmla="*/ 0 h 1614"/>
                  <a:gd name="T11" fmla="*/ 1612 w 1612"/>
                  <a:gd name="T12" fmla="*/ 1614 h 16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12" h="1614">
                    <a:moveTo>
                      <a:pt x="1612" y="1614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92" name="Freeform 50">
                <a:extLst>
                  <a:ext uri="{FF2B5EF4-FFF2-40B4-BE49-F238E27FC236}">
                    <a16:creationId xmlns:a16="http://schemas.microsoft.com/office/drawing/2014/main" id="{0AF0AC3D-E4F5-AB1B-47E6-02BA2D031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2183"/>
                <a:ext cx="248" cy="248"/>
              </a:xfrm>
              <a:custGeom>
                <a:avLst/>
                <a:gdLst>
                  <a:gd name="T0" fmla="*/ 0 w 1240"/>
                  <a:gd name="T1" fmla="*/ 0 h 1241"/>
                  <a:gd name="T2" fmla="*/ 0 w 1240"/>
                  <a:gd name="T3" fmla="*/ 0 h 1241"/>
                  <a:gd name="T4" fmla="*/ 0 w 1240"/>
                  <a:gd name="T5" fmla="*/ 0 h 1241"/>
                  <a:gd name="T6" fmla="*/ 0 60000 65536"/>
                  <a:gd name="T7" fmla="*/ 0 60000 65536"/>
                  <a:gd name="T8" fmla="*/ 0 60000 65536"/>
                  <a:gd name="T9" fmla="*/ 0 w 1240"/>
                  <a:gd name="T10" fmla="*/ 0 h 1241"/>
                  <a:gd name="T11" fmla="*/ 1240 w 1240"/>
                  <a:gd name="T12" fmla="*/ 1241 h 12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40" h="1241">
                    <a:moveTo>
                      <a:pt x="1240" y="1241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93" name="Freeform 51">
                <a:extLst>
                  <a:ext uri="{FF2B5EF4-FFF2-40B4-BE49-F238E27FC236}">
                    <a16:creationId xmlns:a16="http://schemas.microsoft.com/office/drawing/2014/main" id="{CF92EA9F-B183-6D45-CA8E-113338152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2257"/>
                <a:ext cx="172" cy="174"/>
              </a:xfrm>
              <a:custGeom>
                <a:avLst/>
                <a:gdLst>
                  <a:gd name="T0" fmla="*/ 0 w 868"/>
                  <a:gd name="T1" fmla="*/ 0 h 870"/>
                  <a:gd name="T2" fmla="*/ 0 w 868"/>
                  <a:gd name="T3" fmla="*/ 0 h 870"/>
                  <a:gd name="T4" fmla="*/ 0 w 868"/>
                  <a:gd name="T5" fmla="*/ 0 h 870"/>
                  <a:gd name="T6" fmla="*/ 0 60000 65536"/>
                  <a:gd name="T7" fmla="*/ 0 60000 65536"/>
                  <a:gd name="T8" fmla="*/ 0 60000 65536"/>
                  <a:gd name="T9" fmla="*/ 0 w 868"/>
                  <a:gd name="T10" fmla="*/ 0 h 870"/>
                  <a:gd name="T11" fmla="*/ 868 w 868"/>
                  <a:gd name="T12" fmla="*/ 870 h 8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8" h="870">
                    <a:moveTo>
                      <a:pt x="868" y="87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94" name="Freeform 52">
                <a:extLst>
                  <a:ext uri="{FF2B5EF4-FFF2-40B4-BE49-F238E27FC236}">
                    <a16:creationId xmlns:a16="http://schemas.microsoft.com/office/drawing/2014/main" id="{F296C00C-1D5D-EFCC-45F4-9CA91D05F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2333"/>
                <a:ext cx="99" cy="98"/>
              </a:xfrm>
              <a:custGeom>
                <a:avLst/>
                <a:gdLst>
                  <a:gd name="T0" fmla="*/ 0 w 496"/>
                  <a:gd name="T1" fmla="*/ 0 h 497"/>
                  <a:gd name="T2" fmla="*/ 0 w 496"/>
                  <a:gd name="T3" fmla="*/ 0 h 497"/>
                  <a:gd name="T4" fmla="*/ 0 w 496"/>
                  <a:gd name="T5" fmla="*/ 0 h 497"/>
                  <a:gd name="T6" fmla="*/ 0 60000 65536"/>
                  <a:gd name="T7" fmla="*/ 0 60000 65536"/>
                  <a:gd name="T8" fmla="*/ 0 60000 65536"/>
                  <a:gd name="T9" fmla="*/ 0 w 496"/>
                  <a:gd name="T10" fmla="*/ 0 h 497"/>
                  <a:gd name="T11" fmla="*/ 496 w 496"/>
                  <a:gd name="T12" fmla="*/ 497 h 4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6" h="497">
                    <a:moveTo>
                      <a:pt x="496" y="497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95" name="Freeform 53">
                <a:extLst>
                  <a:ext uri="{FF2B5EF4-FFF2-40B4-BE49-F238E27FC236}">
                    <a16:creationId xmlns:a16="http://schemas.microsoft.com/office/drawing/2014/main" id="{A3F86313-810A-A803-EC30-8CB66AB35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2406"/>
                <a:ext cx="25" cy="25"/>
              </a:xfrm>
              <a:custGeom>
                <a:avLst/>
                <a:gdLst>
                  <a:gd name="T0" fmla="*/ 0 w 125"/>
                  <a:gd name="T1" fmla="*/ 0 h 126"/>
                  <a:gd name="T2" fmla="*/ 0 w 125"/>
                  <a:gd name="T3" fmla="*/ 0 h 126"/>
                  <a:gd name="T4" fmla="*/ 0 w 125"/>
                  <a:gd name="T5" fmla="*/ 0 h 126"/>
                  <a:gd name="T6" fmla="*/ 0 60000 65536"/>
                  <a:gd name="T7" fmla="*/ 0 60000 65536"/>
                  <a:gd name="T8" fmla="*/ 0 60000 65536"/>
                  <a:gd name="T9" fmla="*/ 0 w 125"/>
                  <a:gd name="T10" fmla="*/ 0 h 126"/>
                  <a:gd name="T11" fmla="*/ 125 w 125"/>
                  <a:gd name="T12" fmla="*/ 126 h 1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5" h="126">
                    <a:moveTo>
                      <a:pt x="125" y="126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96" name="Freeform 54">
                <a:extLst>
                  <a:ext uri="{FF2B5EF4-FFF2-40B4-BE49-F238E27FC236}">
                    <a16:creationId xmlns:a16="http://schemas.microsoft.com/office/drawing/2014/main" id="{849D439D-7C31-C9E1-F3E6-C54D7FBEA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8" y="2295"/>
                <a:ext cx="138" cy="136"/>
              </a:xfrm>
              <a:custGeom>
                <a:avLst/>
                <a:gdLst>
                  <a:gd name="T0" fmla="*/ 0 w 688"/>
                  <a:gd name="T1" fmla="*/ 0 h 689"/>
                  <a:gd name="T2" fmla="*/ 0 w 688"/>
                  <a:gd name="T3" fmla="*/ 0 h 689"/>
                  <a:gd name="T4" fmla="*/ 0 w 688"/>
                  <a:gd name="T5" fmla="*/ 0 h 689"/>
                  <a:gd name="T6" fmla="*/ 0 60000 65536"/>
                  <a:gd name="T7" fmla="*/ 0 60000 65536"/>
                  <a:gd name="T8" fmla="*/ 0 60000 65536"/>
                  <a:gd name="T9" fmla="*/ 0 w 688"/>
                  <a:gd name="T10" fmla="*/ 0 h 689"/>
                  <a:gd name="T11" fmla="*/ 688 w 688"/>
                  <a:gd name="T12" fmla="*/ 689 h 68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8" h="689">
                    <a:moveTo>
                      <a:pt x="688" y="689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97" name="Freeform 55">
                <a:extLst>
                  <a:ext uri="{FF2B5EF4-FFF2-40B4-BE49-F238E27FC236}">
                    <a16:creationId xmlns:a16="http://schemas.microsoft.com/office/drawing/2014/main" id="{C299761D-D808-A3E8-CF50-B871F5044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8" y="2368"/>
                <a:ext cx="62" cy="63"/>
              </a:xfrm>
              <a:custGeom>
                <a:avLst/>
                <a:gdLst>
                  <a:gd name="T0" fmla="*/ 0 w 316"/>
                  <a:gd name="T1" fmla="*/ 0 h 318"/>
                  <a:gd name="T2" fmla="*/ 0 w 316"/>
                  <a:gd name="T3" fmla="*/ 0 h 318"/>
                  <a:gd name="T4" fmla="*/ 0 w 316"/>
                  <a:gd name="T5" fmla="*/ 0 h 318"/>
                  <a:gd name="T6" fmla="*/ 0 60000 65536"/>
                  <a:gd name="T7" fmla="*/ 0 60000 65536"/>
                  <a:gd name="T8" fmla="*/ 0 60000 65536"/>
                  <a:gd name="T9" fmla="*/ 0 w 316"/>
                  <a:gd name="T10" fmla="*/ 0 h 318"/>
                  <a:gd name="T11" fmla="*/ 316 w 316"/>
                  <a:gd name="T12" fmla="*/ 318 h 3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6" h="318">
                    <a:moveTo>
                      <a:pt x="316" y="318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98" name="Freeform 56">
                <a:extLst>
                  <a:ext uri="{FF2B5EF4-FFF2-40B4-BE49-F238E27FC236}">
                    <a16:creationId xmlns:a16="http://schemas.microsoft.com/office/drawing/2014/main" id="{12A387CF-179E-B0D0-6134-C4920554EF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6" y="2072"/>
                <a:ext cx="72" cy="74"/>
              </a:xfrm>
              <a:custGeom>
                <a:avLst/>
                <a:gdLst>
                  <a:gd name="T0" fmla="*/ 0 w 367"/>
                  <a:gd name="T1" fmla="*/ 0 h 367"/>
                  <a:gd name="T2" fmla="*/ 0 w 367"/>
                  <a:gd name="T3" fmla="*/ 0 h 367"/>
                  <a:gd name="T4" fmla="*/ 0 w 367"/>
                  <a:gd name="T5" fmla="*/ 0 h 367"/>
                  <a:gd name="T6" fmla="*/ 0 60000 65536"/>
                  <a:gd name="T7" fmla="*/ 0 60000 65536"/>
                  <a:gd name="T8" fmla="*/ 0 60000 65536"/>
                  <a:gd name="T9" fmla="*/ 0 w 367"/>
                  <a:gd name="T10" fmla="*/ 0 h 367"/>
                  <a:gd name="T11" fmla="*/ 367 w 367"/>
                  <a:gd name="T12" fmla="*/ 367 h 3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" h="367">
                    <a:moveTo>
                      <a:pt x="367" y="367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99" name="Freeform 57">
                <a:extLst>
                  <a:ext uri="{FF2B5EF4-FFF2-40B4-BE49-F238E27FC236}">
                    <a16:creationId xmlns:a16="http://schemas.microsoft.com/office/drawing/2014/main" id="{0E07CB70-32DE-C144-9089-2754DF24F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1218"/>
                <a:ext cx="451" cy="451"/>
              </a:xfrm>
              <a:custGeom>
                <a:avLst/>
                <a:gdLst>
                  <a:gd name="T0" fmla="*/ 1 w 2260"/>
                  <a:gd name="T1" fmla="*/ 1 h 2261"/>
                  <a:gd name="T2" fmla="*/ 0 w 2260"/>
                  <a:gd name="T3" fmla="*/ 0 h 2261"/>
                  <a:gd name="T4" fmla="*/ 0 w 2260"/>
                  <a:gd name="T5" fmla="*/ 0 h 2261"/>
                  <a:gd name="T6" fmla="*/ 0 60000 65536"/>
                  <a:gd name="T7" fmla="*/ 0 60000 65536"/>
                  <a:gd name="T8" fmla="*/ 0 60000 65536"/>
                  <a:gd name="T9" fmla="*/ 0 w 2260"/>
                  <a:gd name="T10" fmla="*/ 0 h 2261"/>
                  <a:gd name="T11" fmla="*/ 2260 w 2260"/>
                  <a:gd name="T12" fmla="*/ 2261 h 22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" h="2261">
                    <a:moveTo>
                      <a:pt x="2260" y="2261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00" name="Freeform 58">
                <a:extLst>
                  <a:ext uri="{FF2B5EF4-FFF2-40B4-BE49-F238E27FC236}">
                    <a16:creationId xmlns:a16="http://schemas.microsoft.com/office/drawing/2014/main" id="{1B9B10A8-D4A4-4A30-A427-5E302B18B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1145"/>
                <a:ext cx="451" cy="451"/>
              </a:xfrm>
              <a:custGeom>
                <a:avLst/>
                <a:gdLst>
                  <a:gd name="T0" fmla="*/ 1 w 2260"/>
                  <a:gd name="T1" fmla="*/ 1 h 2261"/>
                  <a:gd name="T2" fmla="*/ 0 w 2260"/>
                  <a:gd name="T3" fmla="*/ 0 h 2261"/>
                  <a:gd name="T4" fmla="*/ 0 w 2260"/>
                  <a:gd name="T5" fmla="*/ 0 h 2261"/>
                  <a:gd name="T6" fmla="*/ 0 60000 65536"/>
                  <a:gd name="T7" fmla="*/ 0 60000 65536"/>
                  <a:gd name="T8" fmla="*/ 0 60000 65536"/>
                  <a:gd name="T9" fmla="*/ 0 w 2260"/>
                  <a:gd name="T10" fmla="*/ 0 h 2261"/>
                  <a:gd name="T11" fmla="*/ 2260 w 2260"/>
                  <a:gd name="T12" fmla="*/ 2261 h 22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" h="2261">
                    <a:moveTo>
                      <a:pt x="2260" y="2261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01" name="Freeform 59">
                <a:extLst>
                  <a:ext uri="{FF2B5EF4-FFF2-40B4-BE49-F238E27FC236}">
                    <a16:creationId xmlns:a16="http://schemas.microsoft.com/office/drawing/2014/main" id="{7D7C648E-1205-C306-3B10-DC9D471C2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9" y="961"/>
                <a:ext cx="378" cy="380"/>
              </a:xfrm>
              <a:custGeom>
                <a:avLst/>
                <a:gdLst>
                  <a:gd name="T0" fmla="*/ 1 w 1902"/>
                  <a:gd name="T1" fmla="*/ 1 h 1903"/>
                  <a:gd name="T2" fmla="*/ 0 w 1902"/>
                  <a:gd name="T3" fmla="*/ 0 h 1903"/>
                  <a:gd name="T4" fmla="*/ 0 w 1902"/>
                  <a:gd name="T5" fmla="*/ 0 h 1903"/>
                  <a:gd name="T6" fmla="*/ 0 60000 65536"/>
                  <a:gd name="T7" fmla="*/ 0 60000 65536"/>
                  <a:gd name="T8" fmla="*/ 0 60000 65536"/>
                  <a:gd name="T9" fmla="*/ 0 w 1902"/>
                  <a:gd name="T10" fmla="*/ 0 h 1903"/>
                  <a:gd name="T11" fmla="*/ 1902 w 1902"/>
                  <a:gd name="T12" fmla="*/ 1903 h 19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02" h="1903">
                    <a:moveTo>
                      <a:pt x="1902" y="1903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02" name="Freeform 60">
                <a:extLst>
                  <a:ext uri="{FF2B5EF4-FFF2-40B4-BE49-F238E27FC236}">
                    <a16:creationId xmlns:a16="http://schemas.microsoft.com/office/drawing/2014/main" id="{ED10FB5D-CA8B-99C0-2862-41DB895E0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996"/>
                <a:ext cx="418" cy="420"/>
              </a:xfrm>
              <a:custGeom>
                <a:avLst/>
                <a:gdLst>
                  <a:gd name="T0" fmla="*/ 1 w 2102"/>
                  <a:gd name="T1" fmla="*/ 1 h 2103"/>
                  <a:gd name="T2" fmla="*/ 0 w 2102"/>
                  <a:gd name="T3" fmla="*/ 0 h 2103"/>
                  <a:gd name="T4" fmla="*/ 0 w 2102"/>
                  <a:gd name="T5" fmla="*/ 0 h 2103"/>
                  <a:gd name="T6" fmla="*/ 0 60000 65536"/>
                  <a:gd name="T7" fmla="*/ 0 60000 65536"/>
                  <a:gd name="T8" fmla="*/ 0 60000 65536"/>
                  <a:gd name="T9" fmla="*/ 0 w 2102"/>
                  <a:gd name="T10" fmla="*/ 0 h 2103"/>
                  <a:gd name="T11" fmla="*/ 2102 w 2102"/>
                  <a:gd name="T12" fmla="*/ 2103 h 21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02" h="2103">
                    <a:moveTo>
                      <a:pt x="2102" y="2103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03" name="Freeform 61">
                <a:extLst>
                  <a:ext uri="{FF2B5EF4-FFF2-40B4-BE49-F238E27FC236}">
                    <a16:creationId xmlns:a16="http://schemas.microsoft.com/office/drawing/2014/main" id="{B61456BC-6DCF-3932-EAA7-4C5B4B32B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1069"/>
                <a:ext cx="418" cy="421"/>
              </a:xfrm>
              <a:custGeom>
                <a:avLst/>
                <a:gdLst>
                  <a:gd name="T0" fmla="*/ 1 w 2102"/>
                  <a:gd name="T1" fmla="*/ 1 h 2104"/>
                  <a:gd name="T2" fmla="*/ 0 w 2102"/>
                  <a:gd name="T3" fmla="*/ 0 h 2104"/>
                  <a:gd name="T4" fmla="*/ 0 w 2102"/>
                  <a:gd name="T5" fmla="*/ 0 h 2104"/>
                  <a:gd name="T6" fmla="*/ 0 60000 65536"/>
                  <a:gd name="T7" fmla="*/ 0 60000 65536"/>
                  <a:gd name="T8" fmla="*/ 0 60000 65536"/>
                  <a:gd name="T9" fmla="*/ 0 w 2102"/>
                  <a:gd name="T10" fmla="*/ 0 h 2104"/>
                  <a:gd name="T11" fmla="*/ 2102 w 2102"/>
                  <a:gd name="T12" fmla="*/ 2104 h 21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02" h="2104">
                    <a:moveTo>
                      <a:pt x="2102" y="2104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04" name="Freeform 62">
                <a:extLst>
                  <a:ext uri="{FF2B5EF4-FFF2-40B4-BE49-F238E27FC236}">
                    <a16:creationId xmlns:a16="http://schemas.microsoft.com/office/drawing/2014/main" id="{411AB435-CB21-8932-73B4-72C683713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1368"/>
                <a:ext cx="451" cy="451"/>
              </a:xfrm>
              <a:custGeom>
                <a:avLst/>
                <a:gdLst>
                  <a:gd name="T0" fmla="*/ 1 w 2260"/>
                  <a:gd name="T1" fmla="*/ 1 h 2261"/>
                  <a:gd name="T2" fmla="*/ 0 w 2260"/>
                  <a:gd name="T3" fmla="*/ 0 h 2261"/>
                  <a:gd name="T4" fmla="*/ 0 w 2260"/>
                  <a:gd name="T5" fmla="*/ 0 h 2261"/>
                  <a:gd name="T6" fmla="*/ 0 60000 65536"/>
                  <a:gd name="T7" fmla="*/ 0 60000 65536"/>
                  <a:gd name="T8" fmla="*/ 0 60000 65536"/>
                  <a:gd name="T9" fmla="*/ 0 w 2260"/>
                  <a:gd name="T10" fmla="*/ 0 h 2261"/>
                  <a:gd name="T11" fmla="*/ 2260 w 2260"/>
                  <a:gd name="T12" fmla="*/ 2261 h 22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" h="2261">
                    <a:moveTo>
                      <a:pt x="2260" y="2261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05" name="Freeform 63">
                <a:extLst>
                  <a:ext uri="{FF2B5EF4-FFF2-40B4-BE49-F238E27FC236}">
                    <a16:creationId xmlns:a16="http://schemas.microsoft.com/office/drawing/2014/main" id="{6B19178E-0CEA-F1F3-150D-FB0850304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1292"/>
                <a:ext cx="451" cy="453"/>
              </a:xfrm>
              <a:custGeom>
                <a:avLst/>
                <a:gdLst>
                  <a:gd name="T0" fmla="*/ 1 w 2260"/>
                  <a:gd name="T1" fmla="*/ 1 h 2262"/>
                  <a:gd name="T2" fmla="*/ 0 w 2260"/>
                  <a:gd name="T3" fmla="*/ 0 h 2262"/>
                  <a:gd name="T4" fmla="*/ 0 w 2260"/>
                  <a:gd name="T5" fmla="*/ 0 h 2262"/>
                  <a:gd name="T6" fmla="*/ 0 60000 65536"/>
                  <a:gd name="T7" fmla="*/ 0 60000 65536"/>
                  <a:gd name="T8" fmla="*/ 0 60000 65536"/>
                  <a:gd name="T9" fmla="*/ 0 w 2260"/>
                  <a:gd name="T10" fmla="*/ 0 h 2262"/>
                  <a:gd name="T11" fmla="*/ 2260 w 2260"/>
                  <a:gd name="T12" fmla="*/ 2262 h 22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" h="2262">
                    <a:moveTo>
                      <a:pt x="2260" y="2262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06" name="Freeform 64">
                <a:extLst>
                  <a:ext uri="{FF2B5EF4-FFF2-40B4-BE49-F238E27FC236}">
                    <a16:creationId xmlns:a16="http://schemas.microsoft.com/office/drawing/2014/main" id="{E16730CD-5C82-B272-D6CA-8FD80FF86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1441"/>
                <a:ext cx="451" cy="451"/>
              </a:xfrm>
              <a:custGeom>
                <a:avLst/>
                <a:gdLst>
                  <a:gd name="T0" fmla="*/ 1 w 2260"/>
                  <a:gd name="T1" fmla="*/ 1 h 2262"/>
                  <a:gd name="T2" fmla="*/ 0 w 2260"/>
                  <a:gd name="T3" fmla="*/ 0 h 2262"/>
                  <a:gd name="T4" fmla="*/ 0 w 2260"/>
                  <a:gd name="T5" fmla="*/ 0 h 2262"/>
                  <a:gd name="T6" fmla="*/ 0 60000 65536"/>
                  <a:gd name="T7" fmla="*/ 0 60000 65536"/>
                  <a:gd name="T8" fmla="*/ 0 60000 65536"/>
                  <a:gd name="T9" fmla="*/ 0 w 2260"/>
                  <a:gd name="T10" fmla="*/ 0 h 2262"/>
                  <a:gd name="T11" fmla="*/ 2260 w 2260"/>
                  <a:gd name="T12" fmla="*/ 2262 h 22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" h="2262">
                    <a:moveTo>
                      <a:pt x="2260" y="2262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07" name="Freeform 65">
                <a:extLst>
                  <a:ext uri="{FF2B5EF4-FFF2-40B4-BE49-F238E27FC236}">
                    <a16:creationId xmlns:a16="http://schemas.microsoft.com/office/drawing/2014/main" id="{449F779A-1FD1-6D17-60DC-A3CBB9888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7" y="979"/>
                <a:ext cx="2" cy="274"/>
              </a:xfrm>
              <a:custGeom>
                <a:avLst/>
                <a:gdLst>
                  <a:gd name="T0" fmla="*/ 0 w 1"/>
                  <a:gd name="T1" fmla="*/ 0 h 1367"/>
                  <a:gd name="T2" fmla="*/ 0 w 1"/>
                  <a:gd name="T3" fmla="*/ 0 h 1367"/>
                  <a:gd name="T4" fmla="*/ 32 w 1"/>
                  <a:gd name="T5" fmla="*/ 0 h 136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367"/>
                  <a:gd name="T11" fmla="*/ 1 w 1"/>
                  <a:gd name="T12" fmla="*/ 1367 h 13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367">
                    <a:moveTo>
                      <a:pt x="0" y="0"/>
                    </a:moveTo>
                    <a:lnTo>
                      <a:pt x="0" y="1367"/>
                    </a:lnTo>
                    <a:lnTo>
                      <a:pt x="1" y="1367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08" name="Freeform 66">
                <a:extLst>
                  <a:ext uri="{FF2B5EF4-FFF2-40B4-BE49-F238E27FC236}">
                    <a16:creationId xmlns:a16="http://schemas.microsoft.com/office/drawing/2014/main" id="{EA981D25-0AAB-B17A-8BBF-D558DF7A3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4" y="1801"/>
                <a:ext cx="16" cy="18"/>
              </a:xfrm>
              <a:custGeom>
                <a:avLst/>
                <a:gdLst>
                  <a:gd name="T0" fmla="*/ 0 w 85"/>
                  <a:gd name="T1" fmla="*/ 0 h 85"/>
                  <a:gd name="T2" fmla="*/ 0 w 85"/>
                  <a:gd name="T3" fmla="*/ 0 h 85"/>
                  <a:gd name="T4" fmla="*/ 0 w 85"/>
                  <a:gd name="T5" fmla="*/ 0 h 85"/>
                  <a:gd name="T6" fmla="*/ 0 60000 65536"/>
                  <a:gd name="T7" fmla="*/ 0 60000 65536"/>
                  <a:gd name="T8" fmla="*/ 0 60000 65536"/>
                  <a:gd name="T9" fmla="*/ 0 w 85"/>
                  <a:gd name="T10" fmla="*/ 0 h 85"/>
                  <a:gd name="T11" fmla="*/ 85 w 85"/>
                  <a:gd name="T12" fmla="*/ 85 h 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" h="85">
                    <a:moveTo>
                      <a:pt x="85" y="85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09" name="Freeform 67">
                <a:extLst>
                  <a:ext uri="{FF2B5EF4-FFF2-40B4-BE49-F238E27FC236}">
                    <a16:creationId xmlns:a16="http://schemas.microsoft.com/office/drawing/2014/main" id="{71C030A1-9F66-99E5-9C2A-2F4F4DB2C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961"/>
                <a:ext cx="305" cy="306"/>
              </a:xfrm>
              <a:custGeom>
                <a:avLst/>
                <a:gdLst>
                  <a:gd name="T0" fmla="*/ 0 w 1531"/>
                  <a:gd name="T1" fmla="*/ 0 h 1532"/>
                  <a:gd name="T2" fmla="*/ 0 w 1531"/>
                  <a:gd name="T3" fmla="*/ 0 h 1532"/>
                  <a:gd name="T4" fmla="*/ 0 w 1531"/>
                  <a:gd name="T5" fmla="*/ 0 h 1532"/>
                  <a:gd name="T6" fmla="*/ 0 60000 65536"/>
                  <a:gd name="T7" fmla="*/ 0 60000 65536"/>
                  <a:gd name="T8" fmla="*/ 0 60000 65536"/>
                  <a:gd name="T9" fmla="*/ 0 w 1531"/>
                  <a:gd name="T10" fmla="*/ 0 h 1532"/>
                  <a:gd name="T11" fmla="*/ 1531 w 1531"/>
                  <a:gd name="T12" fmla="*/ 1532 h 15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31" h="1532">
                    <a:moveTo>
                      <a:pt x="1531" y="1532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10" name="Freeform 68">
                <a:extLst>
                  <a:ext uri="{FF2B5EF4-FFF2-40B4-BE49-F238E27FC236}">
                    <a16:creationId xmlns:a16="http://schemas.microsoft.com/office/drawing/2014/main" id="{6D42541A-1D4B-82FB-8F53-9770F6762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5" y="961"/>
                <a:ext cx="82" cy="83"/>
              </a:xfrm>
              <a:custGeom>
                <a:avLst/>
                <a:gdLst>
                  <a:gd name="T0" fmla="*/ 0 w 415"/>
                  <a:gd name="T1" fmla="*/ 0 h 415"/>
                  <a:gd name="T2" fmla="*/ 0 w 415"/>
                  <a:gd name="T3" fmla="*/ 0 h 415"/>
                  <a:gd name="T4" fmla="*/ 0 w 415"/>
                  <a:gd name="T5" fmla="*/ 0 h 415"/>
                  <a:gd name="T6" fmla="*/ 0 60000 65536"/>
                  <a:gd name="T7" fmla="*/ 0 60000 65536"/>
                  <a:gd name="T8" fmla="*/ 0 60000 65536"/>
                  <a:gd name="T9" fmla="*/ 0 w 415"/>
                  <a:gd name="T10" fmla="*/ 0 h 415"/>
                  <a:gd name="T11" fmla="*/ 415 w 415"/>
                  <a:gd name="T12" fmla="*/ 415 h 4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5" h="415">
                    <a:moveTo>
                      <a:pt x="415" y="415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11" name="Freeform 69">
                <a:extLst>
                  <a:ext uri="{FF2B5EF4-FFF2-40B4-BE49-F238E27FC236}">
                    <a16:creationId xmlns:a16="http://schemas.microsoft.com/office/drawing/2014/main" id="{86BD7858-728D-302A-4017-5BD383513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1" y="961"/>
                <a:ext cx="156" cy="157"/>
              </a:xfrm>
              <a:custGeom>
                <a:avLst/>
                <a:gdLst>
                  <a:gd name="T0" fmla="*/ 0 w 788"/>
                  <a:gd name="T1" fmla="*/ 0 h 788"/>
                  <a:gd name="T2" fmla="*/ 0 w 788"/>
                  <a:gd name="T3" fmla="*/ 0 h 788"/>
                  <a:gd name="T4" fmla="*/ 0 w 788"/>
                  <a:gd name="T5" fmla="*/ 0 h 788"/>
                  <a:gd name="T6" fmla="*/ 0 60000 65536"/>
                  <a:gd name="T7" fmla="*/ 0 60000 65536"/>
                  <a:gd name="T8" fmla="*/ 0 60000 65536"/>
                  <a:gd name="T9" fmla="*/ 0 w 788"/>
                  <a:gd name="T10" fmla="*/ 0 h 788"/>
                  <a:gd name="T11" fmla="*/ 788 w 788"/>
                  <a:gd name="T12" fmla="*/ 788 h 7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8" h="788">
                    <a:moveTo>
                      <a:pt x="788" y="788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12" name="Freeform 70">
                <a:extLst>
                  <a:ext uri="{FF2B5EF4-FFF2-40B4-BE49-F238E27FC236}">
                    <a16:creationId xmlns:a16="http://schemas.microsoft.com/office/drawing/2014/main" id="{A667E6A4-0301-D2EE-D8BC-CE88CBC68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8" y="961"/>
                <a:ext cx="229" cy="232"/>
              </a:xfrm>
              <a:custGeom>
                <a:avLst/>
                <a:gdLst>
                  <a:gd name="T0" fmla="*/ 0 w 1160"/>
                  <a:gd name="T1" fmla="*/ 0 h 1159"/>
                  <a:gd name="T2" fmla="*/ 0 w 1160"/>
                  <a:gd name="T3" fmla="*/ 0 h 1159"/>
                  <a:gd name="T4" fmla="*/ 0 w 1160"/>
                  <a:gd name="T5" fmla="*/ 0 h 1159"/>
                  <a:gd name="T6" fmla="*/ 0 60000 65536"/>
                  <a:gd name="T7" fmla="*/ 0 60000 65536"/>
                  <a:gd name="T8" fmla="*/ 0 60000 65536"/>
                  <a:gd name="T9" fmla="*/ 0 w 1160"/>
                  <a:gd name="T10" fmla="*/ 0 h 1159"/>
                  <a:gd name="T11" fmla="*/ 1160 w 1160"/>
                  <a:gd name="T12" fmla="*/ 1159 h 11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60" h="1159">
                    <a:moveTo>
                      <a:pt x="1160" y="1159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13" name="Freeform 71">
                <a:extLst>
                  <a:ext uri="{FF2B5EF4-FFF2-40B4-BE49-F238E27FC236}">
                    <a16:creationId xmlns:a16="http://schemas.microsoft.com/office/drawing/2014/main" id="{409D1503-9737-EDD8-8E62-052182907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7" y="1731"/>
                <a:ext cx="451" cy="451"/>
              </a:xfrm>
              <a:custGeom>
                <a:avLst/>
                <a:gdLst>
                  <a:gd name="T0" fmla="*/ 1 w 2260"/>
                  <a:gd name="T1" fmla="*/ 1 h 2263"/>
                  <a:gd name="T2" fmla="*/ 0 w 2260"/>
                  <a:gd name="T3" fmla="*/ 0 h 2263"/>
                  <a:gd name="T4" fmla="*/ 0 w 2260"/>
                  <a:gd name="T5" fmla="*/ 0 h 2263"/>
                  <a:gd name="T6" fmla="*/ 0 60000 65536"/>
                  <a:gd name="T7" fmla="*/ 0 60000 65536"/>
                  <a:gd name="T8" fmla="*/ 0 60000 65536"/>
                  <a:gd name="T9" fmla="*/ 0 w 2260"/>
                  <a:gd name="T10" fmla="*/ 0 h 2263"/>
                  <a:gd name="T11" fmla="*/ 2260 w 2260"/>
                  <a:gd name="T12" fmla="*/ 2263 h 22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" h="2263">
                    <a:moveTo>
                      <a:pt x="2260" y="2263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14" name="Freeform 72">
                <a:extLst>
                  <a:ext uri="{FF2B5EF4-FFF2-40B4-BE49-F238E27FC236}">
                    <a16:creationId xmlns:a16="http://schemas.microsoft.com/office/drawing/2014/main" id="{A2B39B71-15AB-3D2B-EDB3-726BEC9E4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7" y="1655"/>
                <a:ext cx="451" cy="453"/>
              </a:xfrm>
              <a:custGeom>
                <a:avLst/>
                <a:gdLst>
                  <a:gd name="T0" fmla="*/ 1 w 2260"/>
                  <a:gd name="T1" fmla="*/ 1 h 2261"/>
                  <a:gd name="T2" fmla="*/ 0 w 2260"/>
                  <a:gd name="T3" fmla="*/ 0 h 2261"/>
                  <a:gd name="T4" fmla="*/ 0 w 2260"/>
                  <a:gd name="T5" fmla="*/ 0 h 2261"/>
                  <a:gd name="T6" fmla="*/ 0 60000 65536"/>
                  <a:gd name="T7" fmla="*/ 0 60000 65536"/>
                  <a:gd name="T8" fmla="*/ 0 60000 65536"/>
                  <a:gd name="T9" fmla="*/ 0 w 2260"/>
                  <a:gd name="T10" fmla="*/ 0 h 2261"/>
                  <a:gd name="T11" fmla="*/ 2260 w 2260"/>
                  <a:gd name="T12" fmla="*/ 2261 h 22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" h="2261">
                    <a:moveTo>
                      <a:pt x="2260" y="2261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15" name="Freeform 73">
                <a:extLst>
                  <a:ext uri="{FF2B5EF4-FFF2-40B4-BE49-F238E27FC236}">
                    <a16:creationId xmlns:a16="http://schemas.microsoft.com/office/drawing/2014/main" id="{84CDCD91-8BFF-91CB-788B-BD2B5C205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7" y="1581"/>
                <a:ext cx="451" cy="451"/>
              </a:xfrm>
              <a:custGeom>
                <a:avLst/>
                <a:gdLst>
                  <a:gd name="T0" fmla="*/ 1 w 2260"/>
                  <a:gd name="T1" fmla="*/ 1 h 2263"/>
                  <a:gd name="T2" fmla="*/ 0 w 2260"/>
                  <a:gd name="T3" fmla="*/ 0 h 2263"/>
                  <a:gd name="T4" fmla="*/ 0 w 2260"/>
                  <a:gd name="T5" fmla="*/ 0 h 2263"/>
                  <a:gd name="T6" fmla="*/ 0 60000 65536"/>
                  <a:gd name="T7" fmla="*/ 0 60000 65536"/>
                  <a:gd name="T8" fmla="*/ 0 60000 65536"/>
                  <a:gd name="T9" fmla="*/ 0 w 2260"/>
                  <a:gd name="T10" fmla="*/ 0 h 2263"/>
                  <a:gd name="T11" fmla="*/ 2260 w 2260"/>
                  <a:gd name="T12" fmla="*/ 2263 h 22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" h="2263">
                    <a:moveTo>
                      <a:pt x="2260" y="2263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16" name="Freeform 74">
                <a:extLst>
                  <a:ext uri="{FF2B5EF4-FFF2-40B4-BE49-F238E27FC236}">
                    <a16:creationId xmlns:a16="http://schemas.microsoft.com/office/drawing/2014/main" id="{94A6A1B1-FC1C-3BD2-53A5-D65193B73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8" y="1538"/>
                <a:ext cx="420" cy="421"/>
              </a:xfrm>
              <a:custGeom>
                <a:avLst/>
                <a:gdLst>
                  <a:gd name="T0" fmla="*/ 1 w 2103"/>
                  <a:gd name="T1" fmla="*/ 1 h 2104"/>
                  <a:gd name="T2" fmla="*/ 0 w 2103"/>
                  <a:gd name="T3" fmla="*/ 0 h 2104"/>
                  <a:gd name="T4" fmla="*/ 0 w 2103"/>
                  <a:gd name="T5" fmla="*/ 0 h 2104"/>
                  <a:gd name="T6" fmla="*/ 0 60000 65536"/>
                  <a:gd name="T7" fmla="*/ 0 60000 65536"/>
                  <a:gd name="T8" fmla="*/ 0 60000 65536"/>
                  <a:gd name="T9" fmla="*/ 0 w 2103"/>
                  <a:gd name="T10" fmla="*/ 0 h 2104"/>
                  <a:gd name="T11" fmla="*/ 2103 w 2103"/>
                  <a:gd name="T12" fmla="*/ 2104 h 21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03" h="2104">
                    <a:moveTo>
                      <a:pt x="2103" y="2104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17" name="Freeform 75">
                <a:extLst>
                  <a:ext uri="{FF2B5EF4-FFF2-40B4-BE49-F238E27FC236}">
                    <a16:creationId xmlns:a16="http://schemas.microsoft.com/office/drawing/2014/main" id="{20A6551F-3775-284F-C6B8-C79C7DBB9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7" y="1804"/>
                <a:ext cx="451" cy="451"/>
              </a:xfrm>
              <a:custGeom>
                <a:avLst/>
                <a:gdLst>
                  <a:gd name="T0" fmla="*/ 1 w 2260"/>
                  <a:gd name="T1" fmla="*/ 1 h 2261"/>
                  <a:gd name="T2" fmla="*/ 0 w 2260"/>
                  <a:gd name="T3" fmla="*/ 0 h 2261"/>
                  <a:gd name="T4" fmla="*/ 0 w 2260"/>
                  <a:gd name="T5" fmla="*/ 0 h 2261"/>
                  <a:gd name="T6" fmla="*/ 0 60000 65536"/>
                  <a:gd name="T7" fmla="*/ 0 60000 65536"/>
                  <a:gd name="T8" fmla="*/ 0 60000 65536"/>
                  <a:gd name="T9" fmla="*/ 0 w 2260"/>
                  <a:gd name="T10" fmla="*/ 0 h 2261"/>
                  <a:gd name="T11" fmla="*/ 2260 w 2260"/>
                  <a:gd name="T12" fmla="*/ 2261 h 22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" h="2261">
                    <a:moveTo>
                      <a:pt x="2260" y="2261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18" name="Freeform 76">
                <a:extLst>
                  <a:ext uri="{FF2B5EF4-FFF2-40B4-BE49-F238E27FC236}">
                    <a16:creationId xmlns:a16="http://schemas.microsoft.com/office/drawing/2014/main" id="{DC1BA3BB-C357-D604-D843-E9D88502C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7" y="1878"/>
                <a:ext cx="451" cy="453"/>
              </a:xfrm>
              <a:custGeom>
                <a:avLst/>
                <a:gdLst>
                  <a:gd name="T0" fmla="*/ 1 w 2260"/>
                  <a:gd name="T1" fmla="*/ 1 h 2263"/>
                  <a:gd name="T2" fmla="*/ 0 w 2260"/>
                  <a:gd name="T3" fmla="*/ 0 h 2263"/>
                  <a:gd name="T4" fmla="*/ 0 w 2260"/>
                  <a:gd name="T5" fmla="*/ 0 h 2263"/>
                  <a:gd name="T6" fmla="*/ 0 60000 65536"/>
                  <a:gd name="T7" fmla="*/ 0 60000 65536"/>
                  <a:gd name="T8" fmla="*/ 0 60000 65536"/>
                  <a:gd name="T9" fmla="*/ 0 w 2260"/>
                  <a:gd name="T10" fmla="*/ 0 h 2263"/>
                  <a:gd name="T11" fmla="*/ 2260 w 2260"/>
                  <a:gd name="T12" fmla="*/ 2263 h 22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" h="2263">
                    <a:moveTo>
                      <a:pt x="2260" y="2263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19" name="Freeform 77">
                <a:extLst>
                  <a:ext uri="{FF2B5EF4-FFF2-40B4-BE49-F238E27FC236}">
                    <a16:creationId xmlns:a16="http://schemas.microsoft.com/office/drawing/2014/main" id="{BF53CD1B-E2D7-F9D2-3B8E-115C4F319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7" y="1953"/>
                <a:ext cx="451" cy="451"/>
              </a:xfrm>
              <a:custGeom>
                <a:avLst/>
                <a:gdLst>
                  <a:gd name="T0" fmla="*/ 1 w 2260"/>
                  <a:gd name="T1" fmla="*/ 1 h 2261"/>
                  <a:gd name="T2" fmla="*/ 0 w 2260"/>
                  <a:gd name="T3" fmla="*/ 0 h 2261"/>
                  <a:gd name="T4" fmla="*/ 0 w 2260"/>
                  <a:gd name="T5" fmla="*/ 0 h 2261"/>
                  <a:gd name="T6" fmla="*/ 0 60000 65536"/>
                  <a:gd name="T7" fmla="*/ 0 60000 65536"/>
                  <a:gd name="T8" fmla="*/ 0 60000 65536"/>
                  <a:gd name="T9" fmla="*/ 0 w 2260"/>
                  <a:gd name="T10" fmla="*/ 0 h 2261"/>
                  <a:gd name="T11" fmla="*/ 2260 w 2260"/>
                  <a:gd name="T12" fmla="*/ 2261 h 22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" h="2261">
                    <a:moveTo>
                      <a:pt x="2260" y="2261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20" name="Freeform 78">
                <a:extLst>
                  <a:ext uri="{FF2B5EF4-FFF2-40B4-BE49-F238E27FC236}">
                    <a16:creationId xmlns:a16="http://schemas.microsoft.com/office/drawing/2014/main" id="{2AE0A09E-6364-6F25-5C09-B030CE1709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6" y="2016"/>
                <a:ext cx="415" cy="415"/>
              </a:xfrm>
              <a:custGeom>
                <a:avLst/>
                <a:gdLst>
                  <a:gd name="T0" fmla="*/ 1 w 2074"/>
                  <a:gd name="T1" fmla="*/ 1 h 2077"/>
                  <a:gd name="T2" fmla="*/ 0 w 2074"/>
                  <a:gd name="T3" fmla="*/ 0 h 2077"/>
                  <a:gd name="T4" fmla="*/ 0 w 2074"/>
                  <a:gd name="T5" fmla="*/ 0 h 2077"/>
                  <a:gd name="T6" fmla="*/ 0 60000 65536"/>
                  <a:gd name="T7" fmla="*/ 0 60000 65536"/>
                  <a:gd name="T8" fmla="*/ 0 60000 65536"/>
                  <a:gd name="T9" fmla="*/ 0 w 2074"/>
                  <a:gd name="T10" fmla="*/ 0 h 2077"/>
                  <a:gd name="T11" fmla="*/ 2074 w 2074"/>
                  <a:gd name="T12" fmla="*/ 2077 h 20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74" h="2077">
                    <a:moveTo>
                      <a:pt x="2074" y="2077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21" name="Freeform 79">
                <a:extLst>
                  <a:ext uri="{FF2B5EF4-FFF2-40B4-BE49-F238E27FC236}">
                    <a16:creationId xmlns:a16="http://schemas.microsoft.com/office/drawing/2014/main" id="{3A8D5DAD-182F-E69B-2A97-E2A52A237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" y="961"/>
                <a:ext cx="329" cy="329"/>
              </a:xfrm>
              <a:custGeom>
                <a:avLst/>
                <a:gdLst>
                  <a:gd name="T0" fmla="*/ 1 w 1647"/>
                  <a:gd name="T1" fmla="*/ 1 h 1648"/>
                  <a:gd name="T2" fmla="*/ 0 w 1647"/>
                  <a:gd name="T3" fmla="*/ 0 h 1648"/>
                  <a:gd name="T4" fmla="*/ 0 w 1647"/>
                  <a:gd name="T5" fmla="*/ 0 h 1648"/>
                  <a:gd name="T6" fmla="*/ 0 60000 65536"/>
                  <a:gd name="T7" fmla="*/ 0 60000 65536"/>
                  <a:gd name="T8" fmla="*/ 0 60000 65536"/>
                  <a:gd name="T9" fmla="*/ 0 w 1647"/>
                  <a:gd name="T10" fmla="*/ 0 h 1648"/>
                  <a:gd name="T11" fmla="*/ 1647 w 1647"/>
                  <a:gd name="T12" fmla="*/ 1648 h 16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47" h="1648">
                    <a:moveTo>
                      <a:pt x="1647" y="1648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22" name="Freeform 80">
                <a:extLst>
                  <a:ext uri="{FF2B5EF4-FFF2-40B4-BE49-F238E27FC236}">
                    <a16:creationId xmlns:a16="http://schemas.microsoft.com/office/drawing/2014/main" id="{E1F81E11-A6FB-3764-43BE-83DDF67E6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4" y="961"/>
                <a:ext cx="404" cy="403"/>
              </a:xfrm>
              <a:custGeom>
                <a:avLst/>
                <a:gdLst>
                  <a:gd name="T0" fmla="*/ 1 w 2019"/>
                  <a:gd name="T1" fmla="*/ 1 h 2020"/>
                  <a:gd name="T2" fmla="*/ 0 w 2019"/>
                  <a:gd name="T3" fmla="*/ 0 h 2020"/>
                  <a:gd name="T4" fmla="*/ 0 w 2019"/>
                  <a:gd name="T5" fmla="*/ 0 h 2020"/>
                  <a:gd name="T6" fmla="*/ 0 60000 65536"/>
                  <a:gd name="T7" fmla="*/ 0 60000 65536"/>
                  <a:gd name="T8" fmla="*/ 0 60000 65536"/>
                  <a:gd name="T9" fmla="*/ 0 w 2019"/>
                  <a:gd name="T10" fmla="*/ 0 h 2020"/>
                  <a:gd name="T11" fmla="*/ 2019 w 2019"/>
                  <a:gd name="T12" fmla="*/ 2020 h 20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19" h="2020">
                    <a:moveTo>
                      <a:pt x="2019" y="202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23" name="Freeform 81">
                <a:extLst>
                  <a:ext uri="{FF2B5EF4-FFF2-40B4-BE49-F238E27FC236}">
                    <a16:creationId xmlns:a16="http://schemas.microsoft.com/office/drawing/2014/main" id="{BA6CE676-7B62-A5A9-D812-3140A9C0A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8" y="1019"/>
                <a:ext cx="420" cy="420"/>
              </a:xfrm>
              <a:custGeom>
                <a:avLst/>
                <a:gdLst>
                  <a:gd name="T0" fmla="*/ 1 w 2103"/>
                  <a:gd name="T1" fmla="*/ 1 h 2104"/>
                  <a:gd name="T2" fmla="*/ 0 w 2103"/>
                  <a:gd name="T3" fmla="*/ 0 h 2104"/>
                  <a:gd name="T4" fmla="*/ 0 w 2103"/>
                  <a:gd name="T5" fmla="*/ 0 h 2104"/>
                  <a:gd name="T6" fmla="*/ 0 60000 65536"/>
                  <a:gd name="T7" fmla="*/ 0 60000 65536"/>
                  <a:gd name="T8" fmla="*/ 0 60000 65536"/>
                  <a:gd name="T9" fmla="*/ 0 w 2103"/>
                  <a:gd name="T10" fmla="*/ 0 h 2104"/>
                  <a:gd name="T11" fmla="*/ 2103 w 2103"/>
                  <a:gd name="T12" fmla="*/ 2104 h 21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03" h="2104">
                    <a:moveTo>
                      <a:pt x="2103" y="2104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24" name="Freeform 82">
                <a:extLst>
                  <a:ext uri="{FF2B5EF4-FFF2-40B4-BE49-F238E27FC236}">
                    <a16:creationId xmlns:a16="http://schemas.microsoft.com/office/drawing/2014/main" id="{E71E3AB9-9068-0FE5-4973-568FF265D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8" y="1093"/>
                <a:ext cx="420" cy="420"/>
              </a:xfrm>
              <a:custGeom>
                <a:avLst/>
                <a:gdLst>
                  <a:gd name="T0" fmla="*/ 1 w 2103"/>
                  <a:gd name="T1" fmla="*/ 1 h 2104"/>
                  <a:gd name="T2" fmla="*/ 0 w 2103"/>
                  <a:gd name="T3" fmla="*/ 0 h 2104"/>
                  <a:gd name="T4" fmla="*/ 0 w 2103"/>
                  <a:gd name="T5" fmla="*/ 0 h 2104"/>
                  <a:gd name="T6" fmla="*/ 0 60000 65536"/>
                  <a:gd name="T7" fmla="*/ 0 60000 65536"/>
                  <a:gd name="T8" fmla="*/ 0 60000 65536"/>
                  <a:gd name="T9" fmla="*/ 0 w 2103"/>
                  <a:gd name="T10" fmla="*/ 0 h 2104"/>
                  <a:gd name="T11" fmla="*/ 2103 w 2103"/>
                  <a:gd name="T12" fmla="*/ 2104 h 21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03" h="2104">
                    <a:moveTo>
                      <a:pt x="2103" y="2104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25" name="Freeform 83">
                <a:extLst>
                  <a:ext uri="{FF2B5EF4-FFF2-40B4-BE49-F238E27FC236}">
                    <a16:creationId xmlns:a16="http://schemas.microsoft.com/office/drawing/2014/main" id="{25FA87CD-D262-5B49-4D76-15CCD932DE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8" y="1168"/>
                <a:ext cx="420" cy="419"/>
              </a:xfrm>
              <a:custGeom>
                <a:avLst/>
                <a:gdLst>
                  <a:gd name="T0" fmla="*/ 1 w 2103"/>
                  <a:gd name="T1" fmla="*/ 1 h 2104"/>
                  <a:gd name="T2" fmla="*/ 0 w 2103"/>
                  <a:gd name="T3" fmla="*/ 0 h 2104"/>
                  <a:gd name="T4" fmla="*/ 0 w 2103"/>
                  <a:gd name="T5" fmla="*/ 0 h 2104"/>
                  <a:gd name="T6" fmla="*/ 0 60000 65536"/>
                  <a:gd name="T7" fmla="*/ 0 60000 65536"/>
                  <a:gd name="T8" fmla="*/ 0 60000 65536"/>
                  <a:gd name="T9" fmla="*/ 0 w 2103"/>
                  <a:gd name="T10" fmla="*/ 0 h 2104"/>
                  <a:gd name="T11" fmla="*/ 2103 w 2103"/>
                  <a:gd name="T12" fmla="*/ 2104 h 21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03" h="2104">
                    <a:moveTo>
                      <a:pt x="2103" y="2104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26" name="Freeform 84">
                <a:extLst>
                  <a:ext uri="{FF2B5EF4-FFF2-40B4-BE49-F238E27FC236}">
                    <a16:creationId xmlns:a16="http://schemas.microsoft.com/office/drawing/2014/main" id="{7DE5E305-FC35-A727-72A0-2141FC9E1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8" y="1242"/>
                <a:ext cx="420" cy="420"/>
              </a:xfrm>
              <a:custGeom>
                <a:avLst/>
                <a:gdLst>
                  <a:gd name="T0" fmla="*/ 1 w 2103"/>
                  <a:gd name="T1" fmla="*/ 1 h 2104"/>
                  <a:gd name="T2" fmla="*/ 0 w 2103"/>
                  <a:gd name="T3" fmla="*/ 0 h 2104"/>
                  <a:gd name="T4" fmla="*/ 0 w 2103"/>
                  <a:gd name="T5" fmla="*/ 0 h 2104"/>
                  <a:gd name="T6" fmla="*/ 0 60000 65536"/>
                  <a:gd name="T7" fmla="*/ 0 60000 65536"/>
                  <a:gd name="T8" fmla="*/ 0 60000 65536"/>
                  <a:gd name="T9" fmla="*/ 0 w 2103"/>
                  <a:gd name="T10" fmla="*/ 0 h 2104"/>
                  <a:gd name="T11" fmla="*/ 2103 w 2103"/>
                  <a:gd name="T12" fmla="*/ 2104 h 21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03" h="2104">
                    <a:moveTo>
                      <a:pt x="2103" y="2104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27" name="Freeform 85">
                <a:extLst>
                  <a:ext uri="{FF2B5EF4-FFF2-40B4-BE49-F238E27FC236}">
                    <a16:creationId xmlns:a16="http://schemas.microsoft.com/office/drawing/2014/main" id="{2873D34A-8917-FADF-16EC-BCAD4AB04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8" y="1315"/>
                <a:ext cx="420" cy="421"/>
              </a:xfrm>
              <a:custGeom>
                <a:avLst/>
                <a:gdLst>
                  <a:gd name="T0" fmla="*/ 1 w 2103"/>
                  <a:gd name="T1" fmla="*/ 1 h 2104"/>
                  <a:gd name="T2" fmla="*/ 0 w 2103"/>
                  <a:gd name="T3" fmla="*/ 0 h 2104"/>
                  <a:gd name="T4" fmla="*/ 0 w 2103"/>
                  <a:gd name="T5" fmla="*/ 0 h 2104"/>
                  <a:gd name="T6" fmla="*/ 0 60000 65536"/>
                  <a:gd name="T7" fmla="*/ 0 60000 65536"/>
                  <a:gd name="T8" fmla="*/ 0 60000 65536"/>
                  <a:gd name="T9" fmla="*/ 0 w 2103"/>
                  <a:gd name="T10" fmla="*/ 0 h 2104"/>
                  <a:gd name="T11" fmla="*/ 2103 w 2103"/>
                  <a:gd name="T12" fmla="*/ 2104 h 21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03" h="2104">
                    <a:moveTo>
                      <a:pt x="2103" y="2104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28" name="Freeform 86">
                <a:extLst>
                  <a:ext uri="{FF2B5EF4-FFF2-40B4-BE49-F238E27FC236}">
                    <a16:creationId xmlns:a16="http://schemas.microsoft.com/office/drawing/2014/main" id="{FA7CA2CB-F6AF-6730-8A85-FEBF3F652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8" y="1391"/>
                <a:ext cx="420" cy="419"/>
              </a:xfrm>
              <a:custGeom>
                <a:avLst/>
                <a:gdLst>
                  <a:gd name="T0" fmla="*/ 1 w 2103"/>
                  <a:gd name="T1" fmla="*/ 1 h 2103"/>
                  <a:gd name="T2" fmla="*/ 0 w 2103"/>
                  <a:gd name="T3" fmla="*/ 0 h 2103"/>
                  <a:gd name="T4" fmla="*/ 0 w 2103"/>
                  <a:gd name="T5" fmla="*/ 0 h 2103"/>
                  <a:gd name="T6" fmla="*/ 0 60000 65536"/>
                  <a:gd name="T7" fmla="*/ 0 60000 65536"/>
                  <a:gd name="T8" fmla="*/ 0 60000 65536"/>
                  <a:gd name="T9" fmla="*/ 0 w 2103"/>
                  <a:gd name="T10" fmla="*/ 0 h 2103"/>
                  <a:gd name="T11" fmla="*/ 2103 w 2103"/>
                  <a:gd name="T12" fmla="*/ 2103 h 21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03" h="2103">
                    <a:moveTo>
                      <a:pt x="2103" y="2103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29" name="Freeform 87">
                <a:extLst>
                  <a:ext uri="{FF2B5EF4-FFF2-40B4-BE49-F238E27FC236}">
                    <a16:creationId xmlns:a16="http://schemas.microsoft.com/office/drawing/2014/main" id="{1CC00844-837D-488C-5FA0-B634FF151E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8" y="1465"/>
                <a:ext cx="420" cy="420"/>
              </a:xfrm>
              <a:custGeom>
                <a:avLst/>
                <a:gdLst>
                  <a:gd name="T0" fmla="*/ 1 w 2103"/>
                  <a:gd name="T1" fmla="*/ 1 h 2105"/>
                  <a:gd name="T2" fmla="*/ 0 w 2103"/>
                  <a:gd name="T3" fmla="*/ 0 h 2105"/>
                  <a:gd name="T4" fmla="*/ 0 w 2103"/>
                  <a:gd name="T5" fmla="*/ 0 h 2105"/>
                  <a:gd name="T6" fmla="*/ 0 60000 65536"/>
                  <a:gd name="T7" fmla="*/ 0 60000 65536"/>
                  <a:gd name="T8" fmla="*/ 0 60000 65536"/>
                  <a:gd name="T9" fmla="*/ 0 w 2103"/>
                  <a:gd name="T10" fmla="*/ 0 h 2105"/>
                  <a:gd name="T11" fmla="*/ 2103 w 2103"/>
                  <a:gd name="T12" fmla="*/ 2105 h 21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03" h="2105">
                    <a:moveTo>
                      <a:pt x="2103" y="2105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30" name="Freeform 88">
                <a:extLst>
                  <a:ext uri="{FF2B5EF4-FFF2-40B4-BE49-F238E27FC236}">
                    <a16:creationId xmlns:a16="http://schemas.microsoft.com/office/drawing/2014/main" id="{C8EDA158-22A7-4467-FD6F-7EAABCFDB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3" y="961"/>
                <a:ext cx="255" cy="256"/>
              </a:xfrm>
              <a:custGeom>
                <a:avLst/>
                <a:gdLst>
                  <a:gd name="T0" fmla="*/ 0 w 1276"/>
                  <a:gd name="T1" fmla="*/ 0 h 1276"/>
                  <a:gd name="T2" fmla="*/ 0 w 1276"/>
                  <a:gd name="T3" fmla="*/ 0 h 1276"/>
                  <a:gd name="T4" fmla="*/ 0 w 1276"/>
                  <a:gd name="T5" fmla="*/ 0 h 1276"/>
                  <a:gd name="T6" fmla="*/ 0 60000 65536"/>
                  <a:gd name="T7" fmla="*/ 0 60000 65536"/>
                  <a:gd name="T8" fmla="*/ 0 60000 65536"/>
                  <a:gd name="T9" fmla="*/ 0 w 1276"/>
                  <a:gd name="T10" fmla="*/ 0 h 1276"/>
                  <a:gd name="T11" fmla="*/ 1276 w 1276"/>
                  <a:gd name="T12" fmla="*/ 1276 h 1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6" h="1276">
                    <a:moveTo>
                      <a:pt x="1276" y="1276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31" name="Freeform 89">
                <a:extLst>
                  <a:ext uri="{FF2B5EF4-FFF2-40B4-BE49-F238E27FC236}">
                    <a16:creationId xmlns:a16="http://schemas.microsoft.com/office/drawing/2014/main" id="{7A5DBEBE-F9D7-B136-AE73-A53A0F400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961"/>
                <a:ext cx="32" cy="33"/>
              </a:xfrm>
              <a:custGeom>
                <a:avLst/>
                <a:gdLst>
                  <a:gd name="T0" fmla="*/ 0 w 160"/>
                  <a:gd name="T1" fmla="*/ 0 h 161"/>
                  <a:gd name="T2" fmla="*/ 0 w 160"/>
                  <a:gd name="T3" fmla="*/ 0 h 161"/>
                  <a:gd name="T4" fmla="*/ 0 w 160"/>
                  <a:gd name="T5" fmla="*/ 0 h 161"/>
                  <a:gd name="T6" fmla="*/ 0 60000 65536"/>
                  <a:gd name="T7" fmla="*/ 0 60000 65536"/>
                  <a:gd name="T8" fmla="*/ 0 60000 65536"/>
                  <a:gd name="T9" fmla="*/ 0 w 160"/>
                  <a:gd name="T10" fmla="*/ 0 h 161"/>
                  <a:gd name="T11" fmla="*/ 160 w 160"/>
                  <a:gd name="T12" fmla="*/ 161 h 1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0" h="161">
                    <a:moveTo>
                      <a:pt x="160" y="161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32" name="Freeform 90">
                <a:extLst>
                  <a:ext uri="{FF2B5EF4-FFF2-40B4-BE49-F238E27FC236}">
                    <a16:creationId xmlns:a16="http://schemas.microsoft.com/office/drawing/2014/main" id="{78434513-4EF3-E259-E8B8-1B01AA28A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2" y="961"/>
                <a:ext cx="106" cy="106"/>
              </a:xfrm>
              <a:custGeom>
                <a:avLst/>
                <a:gdLst>
                  <a:gd name="T0" fmla="*/ 0 w 532"/>
                  <a:gd name="T1" fmla="*/ 0 h 532"/>
                  <a:gd name="T2" fmla="*/ 0 w 532"/>
                  <a:gd name="T3" fmla="*/ 0 h 532"/>
                  <a:gd name="T4" fmla="*/ 0 w 532"/>
                  <a:gd name="T5" fmla="*/ 0 h 532"/>
                  <a:gd name="T6" fmla="*/ 0 60000 65536"/>
                  <a:gd name="T7" fmla="*/ 0 60000 65536"/>
                  <a:gd name="T8" fmla="*/ 0 60000 65536"/>
                  <a:gd name="T9" fmla="*/ 0 w 532"/>
                  <a:gd name="T10" fmla="*/ 0 h 532"/>
                  <a:gd name="T11" fmla="*/ 532 w 532"/>
                  <a:gd name="T12" fmla="*/ 532 h 5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32" h="532">
                    <a:moveTo>
                      <a:pt x="532" y="532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33" name="Freeform 91">
                <a:extLst>
                  <a:ext uri="{FF2B5EF4-FFF2-40B4-BE49-F238E27FC236}">
                    <a16:creationId xmlns:a16="http://schemas.microsoft.com/office/drawing/2014/main" id="{B781BDA4-6615-93E0-D94F-5691D40EB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7" y="961"/>
                <a:ext cx="181" cy="180"/>
              </a:xfrm>
              <a:custGeom>
                <a:avLst/>
                <a:gdLst>
                  <a:gd name="T0" fmla="*/ 0 w 905"/>
                  <a:gd name="T1" fmla="*/ 0 h 904"/>
                  <a:gd name="T2" fmla="*/ 0 w 905"/>
                  <a:gd name="T3" fmla="*/ 0 h 904"/>
                  <a:gd name="T4" fmla="*/ 0 w 905"/>
                  <a:gd name="T5" fmla="*/ 0 h 904"/>
                  <a:gd name="T6" fmla="*/ 0 60000 65536"/>
                  <a:gd name="T7" fmla="*/ 0 60000 65536"/>
                  <a:gd name="T8" fmla="*/ 0 60000 65536"/>
                  <a:gd name="T9" fmla="*/ 0 w 905"/>
                  <a:gd name="T10" fmla="*/ 0 h 904"/>
                  <a:gd name="T11" fmla="*/ 905 w 905"/>
                  <a:gd name="T12" fmla="*/ 904 h 9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5" h="904">
                    <a:moveTo>
                      <a:pt x="905" y="904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34" name="Freeform 92">
                <a:extLst>
                  <a:ext uri="{FF2B5EF4-FFF2-40B4-BE49-F238E27FC236}">
                    <a16:creationId xmlns:a16="http://schemas.microsoft.com/office/drawing/2014/main" id="{F4BF3B27-114D-A948-D0A8-FF2316AE3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437"/>
                <a:ext cx="2" cy="525"/>
              </a:xfrm>
              <a:custGeom>
                <a:avLst/>
                <a:gdLst>
                  <a:gd name="T0" fmla="*/ 0 w 1"/>
                  <a:gd name="T1" fmla="*/ 1 h 2631"/>
                  <a:gd name="T2" fmla="*/ 0 w 1"/>
                  <a:gd name="T3" fmla="*/ 0 h 2631"/>
                  <a:gd name="T4" fmla="*/ 32 w 1"/>
                  <a:gd name="T5" fmla="*/ 0 h 263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31"/>
                  <a:gd name="T11" fmla="*/ 1 w 1"/>
                  <a:gd name="T12" fmla="*/ 2631 h 26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31">
                    <a:moveTo>
                      <a:pt x="0" y="2631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35" name="Freeform 93">
                <a:extLst>
                  <a:ext uri="{FF2B5EF4-FFF2-40B4-BE49-F238E27FC236}">
                    <a16:creationId xmlns:a16="http://schemas.microsoft.com/office/drawing/2014/main" id="{78803750-D002-F6EB-5C5C-27D2435629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9" y="437"/>
                <a:ext cx="2" cy="525"/>
              </a:xfrm>
              <a:custGeom>
                <a:avLst/>
                <a:gdLst>
                  <a:gd name="T0" fmla="*/ 0 w 2"/>
                  <a:gd name="T1" fmla="*/ 1 h 2631"/>
                  <a:gd name="T2" fmla="*/ 0 w 2"/>
                  <a:gd name="T3" fmla="*/ 0 h 2631"/>
                  <a:gd name="T4" fmla="*/ 2 w 2"/>
                  <a:gd name="T5" fmla="*/ 0 h 263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631"/>
                  <a:gd name="T11" fmla="*/ 2 w 2"/>
                  <a:gd name="T12" fmla="*/ 2631 h 26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631">
                    <a:moveTo>
                      <a:pt x="0" y="2631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36" name="Freeform 94">
                <a:extLst>
                  <a:ext uri="{FF2B5EF4-FFF2-40B4-BE49-F238E27FC236}">
                    <a16:creationId xmlns:a16="http://schemas.microsoft.com/office/drawing/2014/main" id="{A1EC0738-071B-BBF8-B3C0-5DAE81022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7" y="437"/>
                <a:ext cx="1" cy="525"/>
              </a:xfrm>
              <a:custGeom>
                <a:avLst/>
                <a:gdLst>
                  <a:gd name="T0" fmla="*/ 0 w 1"/>
                  <a:gd name="T1" fmla="*/ 0 h 2631"/>
                  <a:gd name="T2" fmla="*/ 0 w 1"/>
                  <a:gd name="T3" fmla="*/ 1 h 2631"/>
                  <a:gd name="T4" fmla="*/ 1 w 1"/>
                  <a:gd name="T5" fmla="*/ 1 h 263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31"/>
                  <a:gd name="T11" fmla="*/ 1 w 1"/>
                  <a:gd name="T12" fmla="*/ 2631 h 26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31">
                    <a:moveTo>
                      <a:pt x="0" y="0"/>
                    </a:moveTo>
                    <a:lnTo>
                      <a:pt x="0" y="2631"/>
                    </a:lnTo>
                    <a:lnTo>
                      <a:pt x="1" y="2631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37" name="Freeform 95">
                <a:extLst>
                  <a:ext uri="{FF2B5EF4-FFF2-40B4-BE49-F238E27FC236}">
                    <a16:creationId xmlns:a16="http://schemas.microsoft.com/office/drawing/2014/main" id="{E161C747-476F-D713-CD7E-D977D2825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8" y="437"/>
                <a:ext cx="2" cy="525"/>
              </a:xfrm>
              <a:custGeom>
                <a:avLst/>
                <a:gdLst>
                  <a:gd name="T0" fmla="*/ 0 w 2"/>
                  <a:gd name="T1" fmla="*/ 0 h 2631"/>
                  <a:gd name="T2" fmla="*/ 0 w 2"/>
                  <a:gd name="T3" fmla="*/ 1 h 2631"/>
                  <a:gd name="T4" fmla="*/ 2 w 2"/>
                  <a:gd name="T5" fmla="*/ 1 h 263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631"/>
                  <a:gd name="T11" fmla="*/ 2 w 2"/>
                  <a:gd name="T12" fmla="*/ 2631 h 26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631">
                    <a:moveTo>
                      <a:pt x="0" y="0"/>
                    </a:moveTo>
                    <a:lnTo>
                      <a:pt x="0" y="2631"/>
                    </a:lnTo>
                    <a:lnTo>
                      <a:pt x="2" y="2631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38" name="Freeform 96">
                <a:extLst>
                  <a:ext uri="{FF2B5EF4-FFF2-40B4-BE49-F238E27FC236}">
                    <a16:creationId xmlns:a16="http://schemas.microsoft.com/office/drawing/2014/main" id="{F17F9EB0-7D50-4376-0BF6-0CA8A5685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8" y="1801"/>
                <a:ext cx="420" cy="1"/>
              </a:xfrm>
              <a:custGeom>
                <a:avLst/>
                <a:gdLst>
                  <a:gd name="T0" fmla="*/ 0 w 2103"/>
                  <a:gd name="T1" fmla="*/ 0 h 1"/>
                  <a:gd name="T2" fmla="*/ 1 w 2103"/>
                  <a:gd name="T3" fmla="*/ 0 h 1"/>
                  <a:gd name="T4" fmla="*/ 1 w 210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103"/>
                  <a:gd name="T10" fmla="*/ 0 h 1"/>
                  <a:gd name="T11" fmla="*/ 2103 w 210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03" h="1">
                    <a:moveTo>
                      <a:pt x="0" y="0"/>
                    </a:moveTo>
                    <a:lnTo>
                      <a:pt x="2102" y="0"/>
                    </a:lnTo>
                    <a:lnTo>
                      <a:pt x="2103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39" name="Freeform 97">
                <a:extLst>
                  <a:ext uri="{FF2B5EF4-FFF2-40B4-BE49-F238E27FC236}">
                    <a16:creationId xmlns:a16="http://schemas.microsoft.com/office/drawing/2014/main" id="{C0F674D8-C2B4-FB1F-86EA-ABF071A03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8" y="2011"/>
                <a:ext cx="179" cy="104"/>
              </a:xfrm>
              <a:custGeom>
                <a:avLst/>
                <a:gdLst>
                  <a:gd name="T0" fmla="*/ 0 w 893"/>
                  <a:gd name="T1" fmla="*/ 0 h 516"/>
                  <a:gd name="T2" fmla="*/ 0 w 893"/>
                  <a:gd name="T3" fmla="*/ 0 h 516"/>
                  <a:gd name="T4" fmla="*/ 0 w 893"/>
                  <a:gd name="T5" fmla="*/ 0 h 516"/>
                  <a:gd name="T6" fmla="*/ 0 60000 65536"/>
                  <a:gd name="T7" fmla="*/ 0 60000 65536"/>
                  <a:gd name="T8" fmla="*/ 0 60000 65536"/>
                  <a:gd name="T9" fmla="*/ 0 w 893"/>
                  <a:gd name="T10" fmla="*/ 0 h 516"/>
                  <a:gd name="T11" fmla="*/ 893 w 893"/>
                  <a:gd name="T12" fmla="*/ 516 h 5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93" h="516">
                    <a:moveTo>
                      <a:pt x="893" y="0"/>
                    </a:moveTo>
                    <a:lnTo>
                      <a:pt x="0" y="516"/>
                    </a:lnTo>
                    <a:lnTo>
                      <a:pt x="1" y="516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40" name="Freeform 98">
                <a:extLst>
                  <a:ext uri="{FF2B5EF4-FFF2-40B4-BE49-F238E27FC236}">
                    <a16:creationId xmlns:a16="http://schemas.microsoft.com/office/drawing/2014/main" id="{09A73D53-38B4-80D1-C2FC-8AFE00210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0" y="2011"/>
                <a:ext cx="357" cy="2"/>
              </a:xfrm>
              <a:custGeom>
                <a:avLst/>
                <a:gdLst>
                  <a:gd name="T0" fmla="*/ 0 w 1788"/>
                  <a:gd name="T1" fmla="*/ 0 h 2"/>
                  <a:gd name="T2" fmla="*/ 1 w 1788"/>
                  <a:gd name="T3" fmla="*/ 0 h 2"/>
                  <a:gd name="T4" fmla="*/ 1 w 1788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788"/>
                  <a:gd name="T10" fmla="*/ 0 h 2"/>
                  <a:gd name="T11" fmla="*/ 1788 w 1788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88" h="2">
                    <a:moveTo>
                      <a:pt x="0" y="0"/>
                    </a:moveTo>
                    <a:lnTo>
                      <a:pt x="1787" y="0"/>
                    </a:lnTo>
                    <a:lnTo>
                      <a:pt x="1788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41" name="Freeform 99">
                <a:extLst>
                  <a:ext uri="{FF2B5EF4-FFF2-40B4-BE49-F238E27FC236}">
                    <a16:creationId xmlns:a16="http://schemas.microsoft.com/office/drawing/2014/main" id="{A707876E-A8D9-0EEF-42C0-6CFDE9061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2431"/>
                <a:ext cx="1259" cy="2"/>
              </a:xfrm>
              <a:custGeom>
                <a:avLst/>
                <a:gdLst>
                  <a:gd name="T0" fmla="*/ 0 w 6309"/>
                  <a:gd name="T1" fmla="*/ 0 h 2"/>
                  <a:gd name="T2" fmla="*/ 2 w 6309"/>
                  <a:gd name="T3" fmla="*/ 0 h 2"/>
                  <a:gd name="T4" fmla="*/ 2 w 6309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6309"/>
                  <a:gd name="T10" fmla="*/ 0 h 2"/>
                  <a:gd name="T11" fmla="*/ 6309 w 6309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09" h="2">
                    <a:moveTo>
                      <a:pt x="0" y="0"/>
                    </a:moveTo>
                    <a:lnTo>
                      <a:pt x="6307" y="0"/>
                    </a:lnTo>
                    <a:lnTo>
                      <a:pt x="6309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42" name="Freeform 100">
                <a:extLst>
                  <a:ext uri="{FF2B5EF4-FFF2-40B4-BE49-F238E27FC236}">
                    <a16:creationId xmlns:a16="http://schemas.microsoft.com/office/drawing/2014/main" id="{AB62F4AC-AAFC-EBDA-9D78-BD7766716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962"/>
                <a:ext cx="2" cy="1469"/>
              </a:xfrm>
              <a:custGeom>
                <a:avLst/>
                <a:gdLst>
                  <a:gd name="T0" fmla="*/ 0 w 1"/>
                  <a:gd name="T1" fmla="*/ 2 h 7364"/>
                  <a:gd name="T2" fmla="*/ 0 w 1"/>
                  <a:gd name="T3" fmla="*/ 0 h 7364"/>
                  <a:gd name="T4" fmla="*/ 32 w 1"/>
                  <a:gd name="T5" fmla="*/ 0 h 736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364"/>
                  <a:gd name="T11" fmla="*/ 1 w 1"/>
                  <a:gd name="T12" fmla="*/ 7364 h 73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364">
                    <a:moveTo>
                      <a:pt x="0" y="7364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43" name="Freeform 101">
                <a:extLst>
                  <a:ext uri="{FF2B5EF4-FFF2-40B4-BE49-F238E27FC236}">
                    <a16:creationId xmlns:a16="http://schemas.microsoft.com/office/drawing/2014/main" id="{3C8A6B67-1596-C245-304E-475F6F2AB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0" y="2011"/>
                <a:ext cx="178" cy="104"/>
              </a:xfrm>
              <a:custGeom>
                <a:avLst/>
                <a:gdLst>
                  <a:gd name="T0" fmla="*/ 0 w 895"/>
                  <a:gd name="T1" fmla="*/ 0 h 516"/>
                  <a:gd name="T2" fmla="*/ 0 w 895"/>
                  <a:gd name="T3" fmla="*/ 0 h 516"/>
                  <a:gd name="T4" fmla="*/ 0 w 895"/>
                  <a:gd name="T5" fmla="*/ 0 h 516"/>
                  <a:gd name="T6" fmla="*/ 0 60000 65536"/>
                  <a:gd name="T7" fmla="*/ 0 60000 65536"/>
                  <a:gd name="T8" fmla="*/ 0 60000 65536"/>
                  <a:gd name="T9" fmla="*/ 0 w 895"/>
                  <a:gd name="T10" fmla="*/ 0 h 516"/>
                  <a:gd name="T11" fmla="*/ 895 w 895"/>
                  <a:gd name="T12" fmla="*/ 516 h 5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95" h="516">
                    <a:moveTo>
                      <a:pt x="0" y="0"/>
                    </a:moveTo>
                    <a:lnTo>
                      <a:pt x="894" y="516"/>
                    </a:lnTo>
                    <a:lnTo>
                      <a:pt x="895" y="516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44" name="Freeform 102">
                <a:extLst>
                  <a:ext uri="{FF2B5EF4-FFF2-40B4-BE49-F238E27FC236}">
                    <a16:creationId xmlns:a16="http://schemas.microsoft.com/office/drawing/2014/main" id="{50BF9790-D49A-632E-F10B-42607F75C3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962"/>
                <a:ext cx="419" cy="1"/>
              </a:xfrm>
              <a:custGeom>
                <a:avLst/>
                <a:gdLst>
                  <a:gd name="T0" fmla="*/ 1 w 2102"/>
                  <a:gd name="T1" fmla="*/ 0 h 1"/>
                  <a:gd name="T2" fmla="*/ 0 w 2102"/>
                  <a:gd name="T3" fmla="*/ 0 h 1"/>
                  <a:gd name="T4" fmla="*/ 0 w 210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102"/>
                  <a:gd name="T10" fmla="*/ 0 h 1"/>
                  <a:gd name="T11" fmla="*/ 2102 w 210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02" h="1">
                    <a:moveTo>
                      <a:pt x="2102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45" name="Freeform 103">
                <a:extLst>
                  <a:ext uri="{FF2B5EF4-FFF2-40B4-BE49-F238E27FC236}">
                    <a16:creationId xmlns:a16="http://schemas.microsoft.com/office/drawing/2014/main" id="{3F77F724-CDF9-B260-F819-7BA7078DF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8" y="962"/>
                <a:ext cx="2" cy="1469"/>
              </a:xfrm>
              <a:custGeom>
                <a:avLst/>
                <a:gdLst>
                  <a:gd name="T0" fmla="*/ 0 w 2"/>
                  <a:gd name="T1" fmla="*/ 0 h 7364"/>
                  <a:gd name="T2" fmla="*/ 0 w 2"/>
                  <a:gd name="T3" fmla="*/ 2 h 7364"/>
                  <a:gd name="T4" fmla="*/ 2 w 2"/>
                  <a:gd name="T5" fmla="*/ 2 h 7364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7364"/>
                  <a:gd name="T11" fmla="*/ 2 w 2"/>
                  <a:gd name="T12" fmla="*/ 7364 h 73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7364">
                    <a:moveTo>
                      <a:pt x="0" y="0"/>
                    </a:moveTo>
                    <a:lnTo>
                      <a:pt x="0" y="7364"/>
                    </a:lnTo>
                    <a:lnTo>
                      <a:pt x="2" y="7364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46" name="Freeform 104">
                <a:extLst>
                  <a:ext uri="{FF2B5EF4-FFF2-40B4-BE49-F238E27FC236}">
                    <a16:creationId xmlns:a16="http://schemas.microsoft.com/office/drawing/2014/main" id="{11017CF2-D948-D7D9-438F-A09621369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8" y="962"/>
                <a:ext cx="420" cy="1"/>
              </a:xfrm>
              <a:custGeom>
                <a:avLst/>
                <a:gdLst>
                  <a:gd name="T0" fmla="*/ 0 w 2105"/>
                  <a:gd name="T1" fmla="*/ 0 h 1"/>
                  <a:gd name="T2" fmla="*/ 1 w 2105"/>
                  <a:gd name="T3" fmla="*/ 0 h 1"/>
                  <a:gd name="T4" fmla="*/ 1 w 210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105"/>
                  <a:gd name="T10" fmla="*/ 0 h 1"/>
                  <a:gd name="T11" fmla="*/ 2105 w 210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05" h="1">
                    <a:moveTo>
                      <a:pt x="0" y="0"/>
                    </a:moveTo>
                    <a:lnTo>
                      <a:pt x="2103" y="0"/>
                    </a:lnTo>
                    <a:lnTo>
                      <a:pt x="2105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71847" name="Group 105">
                <a:extLst>
                  <a:ext uri="{FF2B5EF4-FFF2-40B4-BE49-F238E27FC236}">
                    <a16:creationId xmlns:a16="http://schemas.microsoft.com/office/drawing/2014/main" id="{A85AC466-47A7-B3A0-9CCF-AB30A5944E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59" y="437"/>
                <a:ext cx="1259" cy="2"/>
                <a:chOff x="1359" y="437"/>
                <a:chExt cx="1259" cy="2"/>
              </a:xfrm>
            </p:grpSpPr>
            <p:sp>
              <p:nvSpPr>
                <p:cNvPr id="71853" name="Freeform 106">
                  <a:extLst>
                    <a:ext uri="{FF2B5EF4-FFF2-40B4-BE49-F238E27FC236}">
                      <a16:creationId xmlns:a16="http://schemas.microsoft.com/office/drawing/2014/main" id="{CF9C0869-E5F3-E437-DF8B-8A1ADB21ED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9" y="437"/>
                  <a:ext cx="1259" cy="2"/>
                </a:xfrm>
                <a:custGeom>
                  <a:avLst/>
                  <a:gdLst>
                    <a:gd name="T0" fmla="*/ 0 w 6309"/>
                    <a:gd name="T1" fmla="*/ 0 h 2"/>
                    <a:gd name="T2" fmla="*/ 2 w 6309"/>
                    <a:gd name="T3" fmla="*/ 0 h 2"/>
                    <a:gd name="T4" fmla="*/ 2 w 6309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6309"/>
                    <a:gd name="T10" fmla="*/ 0 h 2"/>
                    <a:gd name="T11" fmla="*/ 6309 w 6309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09" h="2">
                      <a:moveTo>
                        <a:pt x="0" y="0"/>
                      </a:moveTo>
                      <a:lnTo>
                        <a:pt x="6307" y="0"/>
                      </a:lnTo>
                      <a:lnTo>
                        <a:pt x="6309" y="0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1854" name="Freeform 107">
                  <a:extLst>
                    <a:ext uri="{FF2B5EF4-FFF2-40B4-BE49-F238E27FC236}">
                      <a16:creationId xmlns:a16="http://schemas.microsoft.com/office/drawing/2014/main" id="{FAEC8B05-545A-AD2E-529A-1C655CA60C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4" y="437"/>
                  <a:ext cx="609" cy="2"/>
                </a:xfrm>
                <a:custGeom>
                  <a:avLst/>
                  <a:gdLst>
                    <a:gd name="T0" fmla="*/ 0 w 3050"/>
                    <a:gd name="T1" fmla="*/ 0 h 2"/>
                    <a:gd name="T2" fmla="*/ 1 w 3050"/>
                    <a:gd name="T3" fmla="*/ 0 h 2"/>
                    <a:gd name="T4" fmla="*/ 1 w 3050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3050"/>
                    <a:gd name="T10" fmla="*/ 0 h 2"/>
                    <a:gd name="T11" fmla="*/ 3050 w 3050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50" h="2">
                      <a:moveTo>
                        <a:pt x="0" y="0"/>
                      </a:moveTo>
                      <a:lnTo>
                        <a:pt x="3049" y="0"/>
                      </a:lnTo>
                      <a:lnTo>
                        <a:pt x="3050" y="0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1848" name="Group 108">
                <a:extLst>
                  <a:ext uri="{FF2B5EF4-FFF2-40B4-BE49-F238E27FC236}">
                    <a16:creationId xmlns:a16="http://schemas.microsoft.com/office/drawing/2014/main" id="{010D7E13-13A7-5A67-A834-13E623A98D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59" y="962"/>
                <a:ext cx="1259" cy="5"/>
                <a:chOff x="1359" y="962"/>
                <a:chExt cx="1259" cy="5"/>
              </a:xfrm>
            </p:grpSpPr>
            <p:sp>
              <p:nvSpPr>
                <p:cNvPr id="71850" name="Freeform 109">
                  <a:extLst>
                    <a:ext uri="{FF2B5EF4-FFF2-40B4-BE49-F238E27FC236}">
                      <a16:creationId xmlns:a16="http://schemas.microsoft.com/office/drawing/2014/main" id="{A06BEA46-41E0-AD7F-961B-BB25575387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9" y="962"/>
                  <a:ext cx="420" cy="1"/>
                </a:xfrm>
                <a:custGeom>
                  <a:avLst/>
                  <a:gdLst>
                    <a:gd name="T0" fmla="*/ 0 w 2103"/>
                    <a:gd name="T1" fmla="*/ 0 h 1"/>
                    <a:gd name="T2" fmla="*/ 1 w 2103"/>
                    <a:gd name="T3" fmla="*/ 0 h 1"/>
                    <a:gd name="T4" fmla="*/ 1 w 210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103"/>
                    <a:gd name="T10" fmla="*/ 0 h 1"/>
                    <a:gd name="T11" fmla="*/ 2103 w 210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03" h="1">
                      <a:moveTo>
                        <a:pt x="0" y="0"/>
                      </a:moveTo>
                      <a:lnTo>
                        <a:pt x="2102" y="0"/>
                      </a:lnTo>
                      <a:lnTo>
                        <a:pt x="2103" y="0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1851" name="Freeform 110">
                  <a:extLst>
                    <a:ext uri="{FF2B5EF4-FFF2-40B4-BE49-F238E27FC236}">
                      <a16:creationId xmlns:a16="http://schemas.microsoft.com/office/drawing/2014/main" id="{ADB5E513-AEDE-F48A-FEB0-BCF3297C57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8" y="962"/>
                  <a:ext cx="420" cy="1"/>
                </a:xfrm>
                <a:custGeom>
                  <a:avLst/>
                  <a:gdLst>
                    <a:gd name="T0" fmla="*/ 1 w 2103"/>
                    <a:gd name="T1" fmla="*/ 0 h 1"/>
                    <a:gd name="T2" fmla="*/ 0 w 2103"/>
                    <a:gd name="T3" fmla="*/ 0 h 1"/>
                    <a:gd name="T4" fmla="*/ 0 w 210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103"/>
                    <a:gd name="T10" fmla="*/ 0 h 1"/>
                    <a:gd name="T11" fmla="*/ 2103 w 210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03" h="1">
                      <a:moveTo>
                        <a:pt x="2103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1852" name="Freeform 111">
                  <a:extLst>
                    <a:ext uri="{FF2B5EF4-FFF2-40B4-BE49-F238E27FC236}">
                      <a16:creationId xmlns:a16="http://schemas.microsoft.com/office/drawing/2014/main" id="{50BA975D-1290-FC82-96A6-A8F237941E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2" y="965"/>
                  <a:ext cx="609" cy="2"/>
                </a:xfrm>
                <a:custGeom>
                  <a:avLst/>
                  <a:gdLst>
                    <a:gd name="T0" fmla="*/ 0 w 3050"/>
                    <a:gd name="T1" fmla="*/ 0 h 2"/>
                    <a:gd name="T2" fmla="*/ 1 w 3050"/>
                    <a:gd name="T3" fmla="*/ 0 h 2"/>
                    <a:gd name="T4" fmla="*/ 1 w 3050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3050"/>
                    <a:gd name="T10" fmla="*/ 0 h 2"/>
                    <a:gd name="T11" fmla="*/ 3050 w 3050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50" h="2">
                      <a:moveTo>
                        <a:pt x="0" y="0"/>
                      </a:moveTo>
                      <a:lnTo>
                        <a:pt x="3049" y="0"/>
                      </a:lnTo>
                      <a:lnTo>
                        <a:pt x="3050" y="0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71849" name="Line 112">
                <a:extLst>
                  <a:ext uri="{FF2B5EF4-FFF2-40B4-BE49-F238E27FC236}">
                    <a16:creationId xmlns:a16="http://schemas.microsoft.com/office/drawing/2014/main" id="{18CA9B7A-2435-071F-A76D-571E2A6196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7" y="959"/>
                <a:ext cx="2" cy="8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1750" name="Line 113">
              <a:extLst>
                <a:ext uri="{FF2B5EF4-FFF2-40B4-BE49-F238E27FC236}">
                  <a16:creationId xmlns:a16="http://schemas.microsoft.com/office/drawing/2014/main" id="{9EBA9ED3-16F8-6A89-D2C2-35CC6DE457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8" y="0"/>
              <a:ext cx="0" cy="25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685" name="Group 114">
            <a:extLst>
              <a:ext uri="{FF2B5EF4-FFF2-40B4-BE49-F238E27FC236}">
                <a16:creationId xmlns:a16="http://schemas.microsoft.com/office/drawing/2014/main" id="{15991E30-2B07-AC90-8531-F2CDE11A63E1}"/>
              </a:ext>
            </a:extLst>
          </p:cNvPr>
          <p:cNvGrpSpPr>
            <a:grpSpLocks/>
          </p:cNvGrpSpPr>
          <p:nvPr/>
        </p:nvGrpSpPr>
        <p:grpSpPr bwMode="auto">
          <a:xfrm>
            <a:off x="5607050" y="4646614"/>
            <a:ext cx="2001838" cy="2001837"/>
            <a:chOff x="1359" y="2737"/>
            <a:chExt cx="1261" cy="1261"/>
          </a:xfrm>
        </p:grpSpPr>
        <p:sp>
          <p:nvSpPr>
            <p:cNvPr id="71743" name="Freeform 115">
              <a:extLst>
                <a:ext uri="{FF2B5EF4-FFF2-40B4-BE49-F238E27FC236}">
                  <a16:creationId xmlns:a16="http://schemas.microsoft.com/office/drawing/2014/main" id="{ECDBE34B-14A0-4D15-C3FD-027F80673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7" y="3366"/>
              <a:ext cx="752" cy="2"/>
            </a:xfrm>
            <a:custGeom>
              <a:avLst/>
              <a:gdLst>
                <a:gd name="T0" fmla="*/ 1 w 3771"/>
                <a:gd name="T1" fmla="*/ 0 h 2"/>
                <a:gd name="T2" fmla="*/ 0 w 3771"/>
                <a:gd name="T3" fmla="*/ 0 h 2"/>
                <a:gd name="T4" fmla="*/ 0 w 3771"/>
                <a:gd name="T5" fmla="*/ 0 h 2"/>
                <a:gd name="T6" fmla="*/ 0 60000 65536"/>
                <a:gd name="T7" fmla="*/ 0 60000 65536"/>
                <a:gd name="T8" fmla="*/ 0 60000 65536"/>
                <a:gd name="T9" fmla="*/ 0 w 3771"/>
                <a:gd name="T10" fmla="*/ 0 h 2"/>
                <a:gd name="T11" fmla="*/ 3771 w 377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71" h="2">
                  <a:moveTo>
                    <a:pt x="3771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44" name="Freeform 116">
              <a:extLst>
                <a:ext uri="{FF2B5EF4-FFF2-40B4-BE49-F238E27FC236}">
                  <a16:creationId xmlns:a16="http://schemas.microsoft.com/office/drawing/2014/main" id="{D07F560C-8A22-DC82-5522-A49FB0D42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8" y="3012"/>
              <a:ext cx="1" cy="724"/>
            </a:xfrm>
            <a:custGeom>
              <a:avLst/>
              <a:gdLst>
                <a:gd name="T0" fmla="*/ 0 w 1"/>
                <a:gd name="T1" fmla="*/ 1 h 3629"/>
                <a:gd name="T2" fmla="*/ 0 w 1"/>
                <a:gd name="T3" fmla="*/ 0 h 3629"/>
                <a:gd name="T4" fmla="*/ 1 w 1"/>
                <a:gd name="T5" fmla="*/ 0 h 3629"/>
                <a:gd name="T6" fmla="*/ 0 60000 65536"/>
                <a:gd name="T7" fmla="*/ 0 60000 65536"/>
                <a:gd name="T8" fmla="*/ 0 60000 65536"/>
                <a:gd name="T9" fmla="*/ 0 w 1"/>
                <a:gd name="T10" fmla="*/ 0 h 3629"/>
                <a:gd name="T11" fmla="*/ 1 w 1"/>
                <a:gd name="T12" fmla="*/ 3629 h 36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629">
                  <a:moveTo>
                    <a:pt x="0" y="3629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868686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45" name="Freeform 117">
              <a:extLst>
                <a:ext uri="{FF2B5EF4-FFF2-40B4-BE49-F238E27FC236}">
                  <a16:creationId xmlns:a16="http://schemas.microsoft.com/office/drawing/2014/main" id="{2FBA6F33-8D61-AE44-1332-0ADEF5056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" y="3996"/>
              <a:ext cx="1259" cy="2"/>
            </a:xfrm>
            <a:custGeom>
              <a:avLst/>
              <a:gdLst>
                <a:gd name="T0" fmla="*/ 0 w 6309"/>
                <a:gd name="T1" fmla="*/ 0 h 2"/>
                <a:gd name="T2" fmla="*/ 2 w 6309"/>
                <a:gd name="T3" fmla="*/ 0 h 2"/>
                <a:gd name="T4" fmla="*/ 2 w 6309"/>
                <a:gd name="T5" fmla="*/ 0 h 2"/>
                <a:gd name="T6" fmla="*/ 0 60000 65536"/>
                <a:gd name="T7" fmla="*/ 0 60000 65536"/>
                <a:gd name="T8" fmla="*/ 0 60000 65536"/>
                <a:gd name="T9" fmla="*/ 0 w 6309"/>
                <a:gd name="T10" fmla="*/ 0 h 2"/>
                <a:gd name="T11" fmla="*/ 6309 w 6309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09" h="2">
                  <a:moveTo>
                    <a:pt x="0" y="0"/>
                  </a:moveTo>
                  <a:lnTo>
                    <a:pt x="6307" y="0"/>
                  </a:lnTo>
                  <a:lnTo>
                    <a:pt x="6309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46" name="Freeform 118">
              <a:extLst>
                <a:ext uri="{FF2B5EF4-FFF2-40B4-BE49-F238E27FC236}">
                  <a16:creationId xmlns:a16="http://schemas.microsoft.com/office/drawing/2014/main" id="{C1746F09-E2C5-2AEE-B118-1FCA4FFB7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" y="2737"/>
              <a:ext cx="1259" cy="2"/>
            </a:xfrm>
            <a:custGeom>
              <a:avLst/>
              <a:gdLst>
                <a:gd name="T0" fmla="*/ 2 w 6307"/>
                <a:gd name="T1" fmla="*/ 0 h 2"/>
                <a:gd name="T2" fmla="*/ 0 w 6307"/>
                <a:gd name="T3" fmla="*/ 0 h 2"/>
                <a:gd name="T4" fmla="*/ 0 w 6307"/>
                <a:gd name="T5" fmla="*/ 0 h 2"/>
                <a:gd name="T6" fmla="*/ 0 60000 65536"/>
                <a:gd name="T7" fmla="*/ 0 60000 65536"/>
                <a:gd name="T8" fmla="*/ 0 60000 65536"/>
                <a:gd name="T9" fmla="*/ 0 w 6307"/>
                <a:gd name="T10" fmla="*/ 0 h 2"/>
                <a:gd name="T11" fmla="*/ 6307 w 6307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07" h="2">
                  <a:moveTo>
                    <a:pt x="6307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47" name="Freeform 119">
              <a:extLst>
                <a:ext uri="{FF2B5EF4-FFF2-40B4-BE49-F238E27FC236}">
                  <a16:creationId xmlns:a16="http://schemas.microsoft.com/office/drawing/2014/main" id="{FF76FEAB-4393-8531-A67B-EFEA6CBE2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" y="2737"/>
              <a:ext cx="2" cy="1259"/>
            </a:xfrm>
            <a:custGeom>
              <a:avLst/>
              <a:gdLst>
                <a:gd name="T0" fmla="*/ 0 w 1"/>
                <a:gd name="T1" fmla="*/ 2 h 6311"/>
                <a:gd name="T2" fmla="*/ 0 w 1"/>
                <a:gd name="T3" fmla="*/ 0 h 6311"/>
                <a:gd name="T4" fmla="*/ 32 w 1"/>
                <a:gd name="T5" fmla="*/ 0 h 6311"/>
                <a:gd name="T6" fmla="*/ 0 60000 65536"/>
                <a:gd name="T7" fmla="*/ 0 60000 65536"/>
                <a:gd name="T8" fmla="*/ 0 60000 65536"/>
                <a:gd name="T9" fmla="*/ 0 w 1"/>
                <a:gd name="T10" fmla="*/ 0 h 6311"/>
                <a:gd name="T11" fmla="*/ 1 w 1"/>
                <a:gd name="T12" fmla="*/ 6311 h 63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311">
                  <a:moveTo>
                    <a:pt x="0" y="6311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48" name="Freeform 120">
              <a:extLst>
                <a:ext uri="{FF2B5EF4-FFF2-40B4-BE49-F238E27FC236}">
                  <a16:creationId xmlns:a16="http://schemas.microsoft.com/office/drawing/2014/main" id="{264153FC-2B21-1C20-1E97-982BE97DC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2737"/>
              <a:ext cx="2" cy="1259"/>
            </a:xfrm>
            <a:custGeom>
              <a:avLst/>
              <a:gdLst>
                <a:gd name="T0" fmla="*/ 0 w 2"/>
                <a:gd name="T1" fmla="*/ 0 h 6311"/>
                <a:gd name="T2" fmla="*/ 0 w 2"/>
                <a:gd name="T3" fmla="*/ 2 h 6311"/>
                <a:gd name="T4" fmla="*/ 2 w 2"/>
                <a:gd name="T5" fmla="*/ 2 h 6311"/>
                <a:gd name="T6" fmla="*/ 0 60000 65536"/>
                <a:gd name="T7" fmla="*/ 0 60000 65536"/>
                <a:gd name="T8" fmla="*/ 0 60000 65536"/>
                <a:gd name="T9" fmla="*/ 0 w 2"/>
                <a:gd name="T10" fmla="*/ 0 h 6311"/>
                <a:gd name="T11" fmla="*/ 2 w 2"/>
                <a:gd name="T12" fmla="*/ 6311 h 63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6311">
                  <a:moveTo>
                    <a:pt x="0" y="0"/>
                  </a:moveTo>
                  <a:lnTo>
                    <a:pt x="0" y="6311"/>
                  </a:lnTo>
                  <a:lnTo>
                    <a:pt x="2" y="6311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121">
            <a:extLst>
              <a:ext uri="{FF2B5EF4-FFF2-40B4-BE49-F238E27FC236}">
                <a16:creationId xmlns:a16="http://schemas.microsoft.com/office/drawing/2014/main" id="{900E9534-6CCB-2D4E-F42E-15552B1BB1D6}"/>
              </a:ext>
            </a:extLst>
          </p:cNvPr>
          <p:cNvGrpSpPr>
            <a:grpSpLocks/>
          </p:cNvGrpSpPr>
          <p:nvPr/>
        </p:nvGrpSpPr>
        <p:grpSpPr bwMode="auto">
          <a:xfrm>
            <a:off x="6118226" y="5160964"/>
            <a:ext cx="974725" cy="974725"/>
            <a:chOff x="1681" y="3061"/>
            <a:chExt cx="614" cy="614"/>
          </a:xfrm>
        </p:grpSpPr>
        <p:sp>
          <p:nvSpPr>
            <p:cNvPr id="71740" name="Oval 122">
              <a:extLst>
                <a:ext uri="{FF2B5EF4-FFF2-40B4-BE49-F238E27FC236}">
                  <a16:creationId xmlns:a16="http://schemas.microsoft.com/office/drawing/2014/main" id="{E77D4240-E302-715B-F55A-9BBA8596B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" y="3061"/>
              <a:ext cx="614" cy="614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741" name="Freeform 123">
              <a:extLst>
                <a:ext uri="{FF2B5EF4-FFF2-40B4-BE49-F238E27FC236}">
                  <a16:creationId xmlns:a16="http://schemas.microsoft.com/office/drawing/2014/main" id="{CDE1BDDE-92DB-DE32-AF25-1877CB36D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" y="3116"/>
              <a:ext cx="442" cy="442"/>
            </a:xfrm>
            <a:custGeom>
              <a:avLst/>
              <a:gdLst>
                <a:gd name="T0" fmla="*/ 0 w 2212"/>
                <a:gd name="T1" fmla="*/ 1 h 2212"/>
                <a:gd name="T2" fmla="*/ 1 w 2212"/>
                <a:gd name="T3" fmla="*/ 0 h 2212"/>
                <a:gd name="T4" fmla="*/ 1 w 2212"/>
                <a:gd name="T5" fmla="*/ 0 h 2212"/>
                <a:gd name="T6" fmla="*/ 0 60000 65536"/>
                <a:gd name="T7" fmla="*/ 0 60000 65536"/>
                <a:gd name="T8" fmla="*/ 0 60000 65536"/>
                <a:gd name="T9" fmla="*/ 0 w 2212"/>
                <a:gd name="T10" fmla="*/ 0 h 2212"/>
                <a:gd name="T11" fmla="*/ 2212 w 2212"/>
                <a:gd name="T12" fmla="*/ 2212 h 22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2" h="2212">
                  <a:moveTo>
                    <a:pt x="0" y="2212"/>
                  </a:moveTo>
                  <a:lnTo>
                    <a:pt x="2210" y="0"/>
                  </a:lnTo>
                  <a:lnTo>
                    <a:pt x="2212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42" name="Freeform 124">
              <a:extLst>
                <a:ext uri="{FF2B5EF4-FFF2-40B4-BE49-F238E27FC236}">
                  <a16:creationId xmlns:a16="http://schemas.microsoft.com/office/drawing/2014/main" id="{C51E07B5-9902-1E38-33B1-DAF7EA1C1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7" y="3175"/>
              <a:ext cx="442" cy="442"/>
            </a:xfrm>
            <a:custGeom>
              <a:avLst/>
              <a:gdLst>
                <a:gd name="T0" fmla="*/ 0 w 2211"/>
                <a:gd name="T1" fmla="*/ 1 h 2211"/>
                <a:gd name="T2" fmla="*/ 1 w 2211"/>
                <a:gd name="T3" fmla="*/ 0 h 2211"/>
                <a:gd name="T4" fmla="*/ 1 w 2211"/>
                <a:gd name="T5" fmla="*/ 0 h 2211"/>
                <a:gd name="T6" fmla="*/ 0 60000 65536"/>
                <a:gd name="T7" fmla="*/ 0 60000 65536"/>
                <a:gd name="T8" fmla="*/ 0 60000 65536"/>
                <a:gd name="T9" fmla="*/ 0 w 2211"/>
                <a:gd name="T10" fmla="*/ 0 h 2211"/>
                <a:gd name="T11" fmla="*/ 2211 w 2211"/>
                <a:gd name="T12" fmla="*/ 2211 h 22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1" h="2211">
                  <a:moveTo>
                    <a:pt x="0" y="2211"/>
                  </a:moveTo>
                  <a:lnTo>
                    <a:pt x="2210" y="0"/>
                  </a:lnTo>
                  <a:lnTo>
                    <a:pt x="2211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Group 125">
            <a:extLst>
              <a:ext uri="{FF2B5EF4-FFF2-40B4-BE49-F238E27FC236}">
                <a16:creationId xmlns:a16="http://schemas.microsoft.com/office/drawing/2014/main" id="{78EEE86C-4B2F-3FCA-B178-0B0A4340E0D6}"/>
              </a:ext>
            </a:extLst>
          </p:cNvPr>
          <p:cNvGrpSpPr>
            <a:grpSpLocks/>
          </p:cNvGrpSpPr>
          <p:nvPr/>
        </p:nvGrpSpPr>
        <p:grpSpPr bwMode="auto">
          <a:xfrm>
            <a:off x="6116638" y="382588"/>
            <a:ext cx="976312" cy="2551112"/>
            <a:chOff x="1680" y="51"/>
            <a:chExt cx="615" cy="1607"/>
          </a:xfrm>
        </p:grpSpPr>
        <p:sp>
          <p:nvSpPr>
            <p:cNvPr id="71719" name="Freeform 126">
              <a:extLst>
                <a:ext uri="{FF2B5EF4-FFF2-40B4-BE49-F238E27FC236}">
                  <a16:creationId xmlns:a16="http://schemas.microsoft.com/office/drawing/2014/main" id="{8D899759-09A1-3D5C-E614-1C977A390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92"/>
              <a:ext cx="612" cy="1496"/>
            </a:xfrm>
            <a:custGeom>
              <a:avLst/>
              <a:gdLst>
                <a:gd name="T0" fmla="*/ 288 w 612"/>
                <a:gd name="T1" fmla="*/ 4 h 1496"/>
                <a:gd name="T2" fmla="*/ 0 w 612"/>
                <a:gd name="T3" fmla="*/ 4 h 1496"/>
                <a:gd name="T4" fmla="*/ 0 w 612"/>
                <a:gd name="T5" fmla="*/ 340 h 1496"/>
                <a:gd name="T6" fmla="*/ 96 w 612"/>
                <a:gd name="T7" fmla="*/ 340 h 1496"/>
                <a:gd name="T8" fmla="*/ 112 w 612"/>
                <a:gd name="T9" fmla="*/ 1436 h 1496"/>
                <a:gd name="T10" fmla="*/ 168 w 612"/>
                <a:gd name="T11" fmla="*/ 1496 h 1496"/>
                <a:gd name="T12" fmla="*/ 432 w 612"/>
                <a:gd name="T13" fmla="*/ 1492 h 1496"/>
                <a:gd name="T14" fmla="*/ 512 w 612"/>
                <a:gd name="T15" fmla="*/ 1432 h 1496"/>
                <a:gd name="T16" fmla="*/ 512 w 612"/>
                <a:gd name="T17" fmla="*/ 1144 h 1496"/>
                <a:gd name="T18" fmla="*/ 512 w 612"/>
                <a:gd name="T19" fmla="*/ 336 h 1496"/>
                <a:gd name="T20" fmla="*/ 604 w 612"/>
                <a:gd name="T21" fmla="*/ 340 h 1496"/>
                <a:gd name="T22" fmla="*/ 612 w 612"/>
                <a:gd name="T23" fmla="*/ 0 h 14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2"/>
                <a:gd name="T37" fmla="*/ 0 h 1496"/>
                <a:gd name="T38" fmla="*/ 612 w 612"/>
                <a:gd name="T39" fmla="*/ 1496 h 14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2" h="1496">
                  <a:moveTo>
                    <a:pt x="288" y="4"/>
                  </a:moveTo>
                  <a:lnTo>
                    <a:pt x="0" y="4"/>
                  </a:lnTo>
                  <a:lnTo>
                    <a:pt x="0" y="340"/>
                  </a:lnTo>
                  <a:lnTo>
                    <a:pt x="96" y="340"/>
                  </a:lnTo>
                  <a:lnTo>
                    <a:pt x="112" y="1436"/>
                  </a:lnTo>
                  <a:cubicBezTo>
                    <a:pt x="172" y="1492"/>
                    <a:pt x="122" y="1488"/>
                    <a:pt x="168" y="1496"/>
                  </a:cubicBezTo>
                  <a:lnTo>
                    <a:pt x="432" y="1492"/>
                  </a:lnTo>
                  <a:lnTo>
                    <a:pt x="512" y="1432"/>
                  </a:lnTo>
                  <a:lnTo>
                    <a:pt x="512" y="1144"/>
                  </a:lnTo>
                  <a:lnTo>
                    <a:pt x="512" y="336"/>
                  </a:lnTo>
                  <a:lnTo>
                    <a:pt x="604" y="340"/>
                  </a:lnTo>
                  <a:lnTo>
                    <a:pt x="612" y="0"/>
                  </a:lnTo>
                </a:path>
              </a:pathLst>
            </a:custGeom>
            <a:solidFill>
              <a:srgbClr val="FFFFF3"/>
            </a:solidFill>
            <a:ln w="9525">
              <a:solidFill>
                <a:srgbClr val="FFFFF3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1720" name="Group 127">
              <a:extLst>
                <a:ext uri="{FF2B5EF4-FFF2-40B4-BE49-F238E27FC236}">
                  <a16:creationId xmlns:a16="http://schemas.microsoft.com/office/drawing/2014/main" id="{7DAC2005-0BC1-E35E-DF1A-4CF676D894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4" y="51"/>
              <a:ext cx="611" cy="1607"/>
              <a:chOff x="1684" y="51"/>
              <a:chExt cx="611" cy="1607"/>
            </a:xfrm>
          </p:grpSpPr>
          <p:sp>
            <p:nvSpPr>
              <p:cNvPr id="71721" name="Freeform 128">
                <a:extLst>
                  <a:ext uri="{FF2B5EF4-FFF2-40B4-BE49-F238E27FC236}">
                    <a16:creationId xmlns:a16="http://schemas.microsoft.com/office/drawing/2014/main" id="{8225FDC1-805C-98D5-5176-E49968CED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0" y="751"/>
                <a:ext cx="2" cy="809"/>
              </a:xfrm>
              <a:custGeom>
                <a:avLst/>
                <a:gdLst>
                  <a:gd name="T0" fmla="*/ 0 w 1"/>
                  <a:gd name="T1" fmla="*/ 1 h 4050"/>
                  <a:gd name="T2" fmla="*/ 0 w 1"/>
                  <a:gd name="T3" fmla="*/ 0 h 4050"/>
                  <a:gd name="T4" fmla="*/ 32 w 1"/>
                  <a:gd name="T5" fmla="*/ 0 h 405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050"/>
                  <a:gd name="T11" fmla="*/ 1 w 1"/>
                  <a:gd name="T12" fmla="*/ 4050 h 40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050">
                    <a:moveTo>
                      <a:pt x="0" y="405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22" name="Freeform 129">
                <a:extLst>
                  <a:ext uri="{FF2B5EF4-FFF2-40B4-BE49-F238E27FC236}">
                    <a16:creationId xmlns:a16="http://schemas.microsoft.com/office/drawing/2014/main" id="{901FFDA2-5511-C6EA-0231-97C3FCE89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0" y="961"/>
                <a:ext cx="7" cy="9"/>
              </a:xfrm>
              <a:custGeom>
                <a:avLst/>
                <a:gdLst>
                  <a:gd name="T0" fmla="*/ 0 w 44"/>
                  <a:gd name="T1" fmla="*/ 0 h 44"/>
                  <a:gd name="T2" fmla="*/ 0 w 44"/>
                  <a:gd name="T3" fmla="*/ 0 h 44"/>
                  <a:gd name="T4" fmla="*/ 0 w 44"/>
                  <a:gd name="T5" fmla="*/ 0 h 44"/>
                  <a:gd name="T6" fmla="*/ 0 60000 65536"/>
                  <a:gd name="T7" fmla="*/ 0 60000 65536"/>
                  <a:gd name="T8" fmla="*/ 0 60000 65536"/>
                  <a:gd name="T9" fmla="*/ 0 w 44"/>
                  <a:gd name="T10" fmla="*/ 0 h 44"/>
                  <a:gd name="T11" fmla="*/ 44 w 44"/>
                  <a:gd name="T12" fmla="*/ 44 h 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" h="44">
                    <a:moveTo>
                      <a:pt x="44" y="44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8686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23" name="Freeform 130">
                <a:extLst>
                  <a:ext uri="{FF2B5EF4-FFF2-40B4-BE49-F238E27FC236}">
                    <a16:creationId xmlns:a16="http://schemas.microsoft.com/office/drawing/2014/main" id="{21163ADE-4294-C355-8306-A60E4C2887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7" y="751"/>
                <a:ext cx="2" cy="809"/>
              </a:xfrm>
              <a:custGeom>
                <a:avLst/>
                <a:gdLst>
                  <a:gd name="T0" fmla="*/ 0 w 1"/>
                  <a:gd name="T1" fmla="*/ 0 h 4050"/>
                  <a:gd name="T2" fmla="*/ 0 w 1"/>
                  <a:gd name="T3" fmla="*/ 1 h 4050"/>
                  <a:gd name="T4" fmla="*/ 32 w 1"/>
                  <a:gd name="T5" fmla="*/ 1 h 405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050"/>
                  <a:gd name="T11" fmla="*/ 1 w 1"/>
                  <a:gd name="T12" fmla="*/ 4050 h 40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050">
                    <a:moveTo>
                      <a:pt x="0" y="0"/>
                    </a:moveTo>
                    <a:lnTo>
                      <a:pt x="0" y="4050"/>
                    </a:lnTo>
                    <a:lnTo>
                      <a:pt x="1" y="4050"/>
                    </a:lnTo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24" name="Freeform 131">
                <a:extLst>
                  <a:ext uri="{FF2B5EF4-FFF2-40B4-BE49-F238E27FC236}">
                    <a16:creationId xmlns:a16="http://schemas.microsoft.com/office/drawing/2014/main" id="{E7397795-21FC-7FED-E992-127355A6F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8" y="437"/>
                <a:ext cx="2" cy="1091"/>
              </a:xfrm>
              <a:custGeom>
                <a:avLst/>
                <a:gdLst>
                  <a:gd name="T0" fmla="*/ 0 w 1"/>
                  <a:gd name="T1" fmla="*/ 0 h 5471"/>
                  <a:gd name="T2" fmla="*/ 0 w 1"/>
                  <a:gd name="T3" fmla="*/ 2 h 5471"/>
                  <a:gd name="T4" fmla="*/ 32 w 1"/>
                  <a:gd name="T5" fmla="*/ 2 h 547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471"/>
                  <a:gd name="T11" fmla="*/ 1 w 1"/>
                  <a:gd name="T12" fmla="*/ 5471 h 54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471">
                    <a:moveTo>
                      <a:pt x="0" y="0"/>
                    </a:moveTo>
                    <a:lnTo>
                      <a:pt x="0" y="5471"/>
                    </a:lnTo>
                    <a:lnTo>
                      <a:pt x="1" y="5471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25" name="Freeform 132">
                <a:extLst>
                  <a:ext uri="{FF2B5EF4-FFF2-40B4-BE49-F238E27FC236}">
                    <a16:creationId xmlns:a16="http://schemas.microsoft.com/office/drawing/2014/main" id="{957D1295-60B8-4B59-DC6A-9482387CC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8" y="437"/>
                <a:ext cx="1" cy="1091"/>
              </a:xfrm>
              <a:custGeom>
                <a:avLst/>
                <a:gdLst>
                  <a:gd name="T0" fmla="*/ 0 w 1"/>
                  <a:gd name="T1" fmla="*/ 2 h 5471"/>
                  <a:gd name="T2" fmla="*/ 0 w 1"/>
                  <a:gd name="T3" fmla="*/ 0 h 5471"/>
                  <a:gd name="T4" fmla="*/ 1 w 1"/>
                  <a:gd name="T5" fmla="*/ 0 h 547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471"/>
                  <a:gd name="T11" fmla="*/ 1 w 1"/>
                  <a:gd name="T12" fmla="*/ 5471 h 54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471">
                    <a:moveTo>
                      <a:pt x="0" y="5471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26" name="Freeform 133">
                <a:extLst>
                  <a:ext uri="{FF2B5EF4-FFF2-40B4-BE49-F238E27FC236}">
                    <a16:creationId xmlns:a16="http://schemas.microsoft.com/office/drawing/2014/main" id="{EF38C3E7-6A61-E18E-CF72-B329C0277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8" y="1528"/>
                <a:ext cx="420" cy="1"/>
              </a:xfrm>
              <a:custGeom>
                <a:avLst/>
                <a:gdLst>
                  <a:gd name="T0" fmla="*/ 0 w 2103"/>
                  <a:gd name="T1" fmla="*/ 0 h 1"/>
                  <a:gd name="T2" fmla="*/ 1 w 2103"/>
                  <a:gd name="T3" fmla="*/ 0 h 1"/>
                  <a:gd name="T4" fmla="*/ 1 w 210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103"/>
                  <a:gd name="T10" fmla="*/ 0 h 1"/>
                  <a:gd name="T11" fmla="*/ 2103 w 210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03" h="1">
                    <a:moveTo>
                      <a:pt x="0" y="0"/>
                    </a:moveTo>
                    <a:lnTo>
                      <a:pt x="2102" y="0"/>
                    </a:lnTo>
                    <a:lnTo>
                      <a:pt x="2103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27" name="Freeform 134">
                <a:extLst>
                  <a:ext uri="{FF2B5EF4-FFF2-40B4-BE49-F238E27FC236}">
                    <a16:creationId xmlns:a16="http://schemas.microsoft.com/office/drawing/2014/main" id="{9CF7F306-5D86-0A6D-13B5-72A961E582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0" y="1590"/>
                <a:ext cx="295" cy="2"/>
              </a:xfrm>
              <a:custGeom>
                <a:avLst/>
                <a:gdLst>
                  <a:gd name="T0" fmla="*/ 0 w 1473"/>
                  <a:gd name="T1" fmla="*/ 0 h 2"/>
                  <a:gd name="T2" fmla="*/ 0 w 1473"/>
                  <a:gd name="T3" fmla="*/ 0 h 2"/>
                  <a:gd name="T4" fmla="*/ 0 w 147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473"/>
                  <a:gd name="T10" fmla="*/ 0 h 2"/>
                  <a:gd name="T11" fmla="*/ 1473 w 147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73" h="2">
                    <a:moveTo>
                      <a:pt x="0" y="0"/>
                    </a:moveTo>
                    <a:lnTo>
                      <a:pt x="1472" y="0"/>
                    </a:lnTo>
                    <a:lnTo>
                      <a:pt x="1473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28" name="Freeform 135">
                <a:extLst>
                  <a:ext uri="{FF2B5EF4-FFF2-40B4-BE49-F238E27FC236}">
                    <a16:creationId xmlns:a16="http://schemas.microsoft.com/office/drawing/2014/main" id="{5682B1DC-6413-C787-618C-7506B4CC2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8" y="1528"/>
                <a:ext cx="64" cy="62"/>
              </a:xfrm>
              <a:custGeom>
                <a:avLst/>
                <a:gdLst>
                  <a:gd name="T0" fmla="*/ 0 w 316"/>
                  <a:gd name="T1" fmla="*/ 0 h 315"/>
                  <a:gd name="T2" fmla="*/ 0 w 316"/>
                  <a:gd name="T3" fmla="*/ 0 h 315"/>
                  <a:gd name="T4" fmla="*/ 0 w 316"/>
                  <a:gd name="T5" fmla="*/ 0 h 315"/>
                  <a:gd name="T6" fmla="*/ 0 60000 65536"/>
                  <a:gd name="T7" fmla="*/ 0 60000 65536"/>
                  <a:gd name="T8" fmla="*/ 0 60000 65536"/>
                  <a:gd name="T9" fmla="*/ 0 w 316"/>
                  <a:gd name="T10" fmla="*/ 0 h 315"/>
                  <a:gd name="T11" fmla="*/ 316 w 316"/>
                  <a:gd name="T12" fmla="*/ 315 h 3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6" h="315">
                    <a:moveTo>
                      <a:pt x="0" y="0"/>
                    </a:moveTo>
                    <a:lnTo>
                      <a:pt x="315" y="315"/>
                    </a:lnTo>
                    <a:lnTo>
                      <a:pt x="316" y="315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29" name="Freeform 136">
                <a:extLst>
                  <a:ext uri="{FF2B5EF4-FFF2-40B4-BE49-F238E27FC236}">
                    <a16:creationId xmlns:a16="http://schemas.microsoft.com/office/drawing/2014/main" id="{1B0F2F6E-CB3A-B2C1-5E1F-98420EF26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5" y="1528"/>
                <a:ext cx="63" cy="62"/>
              </a:xfrm>
              <a:custGeom>
                <a:avLst/>
                <a:gdLst>
                  <a:gd name="T0" fmla="*/ 0 w 316"/>
                  <a:gd name="T1" fmla="*/ 0 h 315"/>
                  <a:gd name="T2" fmla="*/ 0 w 316"/>
                  <a:gd name="T3" fmla="*/ 0 h 315"/>
                  <a:gd name="T4" fmla="*/ 0 w 316"/>
                  <a:gd name="T5" fmla="*/ 0 h 315"/>
                  <a:gd name="T6" fmla="*/ 0 60000 65536"/>
                  <a:gd name="T7" fmla="*/ 0 60000 65536"/>
                  <a:gd name="T8" fmla="*/ 0 60000 65536"/>
                  <a:gd name="T9" fmla="*/ 0 w 316"/>
                  <a:gd name="T10" fmla="*/ 0 h 315"/>
                  <a:gd name="T11" fmla="*/ 316 w 316"/>
                  <a:gd name="T12" fmla="*/ 315 h 3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6" h="315">
                    <a:moveTo>
                      <a:pt x="0" y="315"/>
                    </a:moveTo>
                    <a:lnTo>
                      <a:pt x="315" y="0"/>
                    </a:lnTo>
                    <a:lnTo>
                      <a:pt x="316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30" name="Freeform 137">
                <a:extLst>
                  <a:ext uri="{FF2B5EF4-FFF2-40B4-BE49-F238E27FC236}">
                    <a16:creationId xmlns:a16="http://schemas.microsoft.com/office/drawing/2014/main" id="{D1DDC9A9-651C-26FC-A960-56C5F02D9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8" y="751"/>
                <a:ext cx="420" cy="2"/>
              </a:xfrm>
              <a:custGeom>
                <a:avLst/>
                <a:gdLst>
                  <a:gd name="T0" fmla="*/ 0 w 2103"/>
                  <a:gd name="T1" fmla="*/ 0 h 2"/>
                  <a:gd name="T2" fmla="*/ 1 w 2103"/>
                  <a:gd name="T3" fmla="*/ 0 h 2"/>
                  <a:gd name="T4" fmla="*/ 1 w 210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2103"/>
                  <a:gd name="T10" fmla="*/ 0 h 2"/>
                  <a:gd name="T11" fmla="*/ 2103 w 210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03" h="2">
                    <a:moveTo>
                      <a:pt x="0" y="0"/>
                    </a:moveTo>
                    <a:lnTo>
                      <a:pt x="2102" y="0"/>
                    </a:lnTo>
                    <a:lnTo>
                      <a:pt x="2103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31" name="Freeform 138">
                <a:extLst>
                  <a:ext uri="{FF2B5EF4-FFF2-40B4-BE49-F238E27FC236}">
                    <a16:creationId xmlns:a16="http://schemas.microsoft.com/office/drawing/2014/main" id="{8AD8517D-084C-4D31-68EA-841FB59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4" y="101"/>
                <a:ext cx="262" cy="2"/>
              </a:xfrm>
              <a:custGeom>
                <a:avLst/>
                <a:gdLst>
                  <a:gd name="T0" fmla="*/ 0 w 1315"/>
                  <a:gd name="T1" fmla="*/ 0 h 2"/>
                  <a:gd name="T2" fmla="*/ 0 w 1315"/>
                  <a:gd name="T3" fmla="*/ 0 h 2"/>
                  <a:gd name="T4" fmla="*/ 0 w 1315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315"/>
                  <a:gd name="T10" fmla="*/ 0 h 2"/>
                  <a:gd name="T11" fmla="*/ 1315 w 1315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15" h="2">
                    <a:moveTo>
                      <a:pt x="0" y="0"/>
                    </a:moveTo>
                    <a:lnTo>
                      <a:pt x="1314" y="0"/>
                    </a:lnTo>
                    <a:lnTo>
                      <a:pt x="1315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32" name="Freeform 139">
                <a:extLst>
                  <a:ext uri="{FF2B5EF4-FFF2-40B4-BE49-F238E27FC236}">
                    <a16:creationId xmlns:a16="http://schemas.microsoft.com/office/drawing/2014/main" id="{024A8801-1218-889B-A376-E2C001BD8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101"/>
                <a:ext cx="2" cy="336"/>
              </a:xfrm>
              <a:custGeom>
                <a:avLst/>
                <a:gdLst>
                  <a:gd name="T0" fmla="*/ 0 w 1"/>
                  <a:gd name="T1" fmla="*/ 1 h 1683"/>
                  <a:gd name="T2" fmla="*/ 0 w 1"/>
                  <a:gd name="T3" fmla="*/ 0 h 1683"/>
                  <a:gd name="T4" fmla="*/ 32 w 1"/>
                  <a:gd name="T5" fmla="*/ 0 h 168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683"/>
                  <a:gd name="T11" fmla="*/ 1 w 1"/>
                  <a:gd name="T12" fmla="*/ 1683 h 16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683">
                    <a:moveTo>
                      <a:pt x="0" y="1683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33" name="Freeform 140">
                <a:extLst>
                  <a:ext uri="{FF2B5EF4-FFF2-40B4-BE49-F238E27FC236}">
                    <a16:creationId xmlns:a16="http://schemas.microsoft.com/office/drawing/2014/main" id="{E88926AD-7B2D-7CDE-CB91-715DEC3C1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4" y="101"/>
                <a:ext cx="2" cy="336"/>
              </a:xfrm>
              <a:custGeom>
                <a:avLst/>
                <a:gdLst>
                  <a:gd name="T0" fmla="*/ 0 w 1"/>
                  <a:gd name="T1" fmla="*/ 1 h 1683"/>
                  <a:gd name="T2" fmla="*/ 0 w 1"/>
                  <a:gd name="T3" fmla="*/ 0 h 1683"/>
                  <a:gd name="T4" fmla="*/ 32 w 1"/>
                  <a:gd name="T5" fmla="*/ 0 h 168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683"/>
                  <a:gd name="T11" fmla="*/ 1 w 1"/>
                  <a:gd name="T12" fmla="*/ 1683 h 16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683">
                    <a:moveTo>
                      <a:pt x="0" y="1683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34" name="Freeform 141">
                <a:extLst>
                  <a:ext uri="{FF2B5EF4-FFF2-40B4-BE49-F238E27FC236}">
                    <a16:creationId xmlns:a16="http://schemas.microsoft.com/office/drawing/2014/main" id="{DDB6C6BF-8A48-A31E-3420-68019F892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4" y="437"/>
                <a:ext cx="609" cy="2"/>
              </a:xfrm>
              <a:custGeom>
                <a:avLst/>
                <a:gdLst>
                  <a:gd name="T0" fmla="*/ 0 w 3050"/>
                  <a:gd name="T1" fmla="*/ 0 h 2"/>
                  <a:gd name="T2" fmla="*/ 1 w 3050"/>
                  <a:gd name="T3" fmla="*/ 0 h 2"/>
                  <a:gd name="T4" fmla="*/ 1 w 3050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050"/>
                  <a:gd name="T10" fmla="*/ 0 h 2"/>
                  <a:gd name="T11" fmla="*/ 3050 w 3050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0" h="2">
                    <a:moveTo>
                      <a:pt x="0" y="0"/>
                    </a:moveTo>
                    <a:lnTo>
                      <a:pt x="3049" y="0"/>
                    </a:lnTo>
                    <a:lnTo>
                      <a:pt x="305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35" name="Freeform 142">
                <a:extLst>
                  <a:ext uri="{FF2B5EF4-FFF2-40B4-BE49-F238E27FC236}">
                    <a16:creationId xmlns:a16="http://schemas.microsoft.com/office/drawing/2014/main" id="{58EBBC66-BA8E-6AAD-F86F-5C11BD89E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6" y="268"/>
                <a:ext cx="85" cy="2"/>
              </a:xfrm>
              <a:custGeom>
                <a:avLst/>
                <a:gdLst>
                  <a:gd name="T0" fmla="*/ 0 w 421"/>
                  <a:gd name="T1" fmla="*/ 0 h 2"/>
                  <a:gd name="T2" fmla="*/ 0 w 421"/>
                  <a:gd name="T3" fmla="*/ 0 h 2"/>
                  <a:gd name="T4" fmla="*/ 0 w 421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21"/>
                  <a:gd name="T10" fmla="*/ 0 h 2"/>
                  <a:gd name="T11" fmla="*/ 421 w 42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1" h="2">
                    <a:moveTo>
                      <a:pt x="0" y="0"/>
                    </a:moveTo>
                    <a:lnTo>
                      <a:pt x="420" y="0"/>
                    </a:lnTo>
                    <a:lnTo>
                      <a:pt x="421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36" name="Freeform 143">
                <a:extLst>
                  <a:ext uri="{FF2B5EF4-FFF2-40B4-BE49-F238E27FC236}">
                    <a16:creationId xmlns:a16="http://schemas.microsoft.com/office/drawing/2014/main" id="{4597FB2A-163B-0E5B-B5DB-F14BE5F38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1" y="101"/>
                <a:ext cx="2" cy="167"/>
              </a:xfrm>
              <a:custGeom>
                <a:avLst/>
                <a:gdLst>
                  <a:gd name="T0" fmla="*/ 0 w 1"/>
                  <a:gd name="T1" fmla="*/ 0 h 842"/>
                  <a:gd name="T2" fmla="*/ 0 w 1"/>
                  <a:gd name="T3" fmla="*/ 0 h 842"/>
                  <a:gd name="T4" fmla="*/ 32 w 1"/>
                  <a:gd name="T5" fmla="*/ 0 h 84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42"/>
                  <a:gd name="T11" fmla="*/ 1 w 1"/>
                  <a:gd name="T12" fmla="*/ 842 h 8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42">
                    <a:moveTo>
                      <a:pt x="0" y="842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37" name="Freeform 144">
                <a:extLst>
                  <a:ext uri="{FF2B5EF4-FFF2-40B4-BE49-F238E27FC236}">
                    <a16:creationId xmlns:a16="http://schemas.microsoft.com/office/drawing/2014/main" id="{84A61128-96E4-45F4-1520-D416541C6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6" y="101"/>
                <a:ext cx="2" cy="167"/>
              </a:xfrm>
              <a:custGeom>
                <a:avLst/>
                <a:gdLst>
                  <a:gd name="T0" fmla="*/ 0 w 1"/>
                  <a:gd name="T1" fmla="*/ 0 h 842"/>
                  <a:gd name="T2" fmla="*/ 0 w 1"/>
                  <a:gd name="T3" fmla="*/ 0 h 842"/>
                  <a:gd name="T4" fmla="*/ 32 w 1"/>
                  <a:gd name="T5" fmla="*/ 0 h 84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42"/>
                  <a:gd name="T11" fmla="*/ 1 w 1"/>
                  <a:gd name="T12" fmla="*/ 842 h 8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42">
                    <a:moveTo>
                      <a:pt x="0" y="842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38" name="Freeform 145">
                <a:extLst>
                  <a:ext uri="{FF2B5EF4-FFF2-40B4-BE49-F238E27FC236}">
                    <a16:creationId xmlns:a16="http://schemas.microsoft.com/office/drawing/2014/main" id="{032D898B-BCE8-78A8-DAFD-7B169E92C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1" y="101"/>
                <a:ext cx="262" cy="2"/>
              </a:xfrm>
              <a:custGeom>
                <a:avLst/>
                <a:gdLst>
                  <a:gd name="T0" fmla="*/ 0 w 1316"/>
                  <a:gd name="T1" fmla="*/ 0 h 2"/>
                  <a:gd name="T2" fmla="*/ 0 w 1316"/>
                  <a:gd name="T3" fmla="*/ 0 h 2"/>
                  <a:gd name="T4" fmla="*/ 0 w 1316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316"/>
                  <a:gd name="T10" fmla="*/ 0 h 2"/>
                  <a:gd name="T11" fmla="*/ 1316 w 1316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16" h="2">
                    <a:moveTo>
                      <a:pt x="0" y="0"/>
                    </a:moveTo>
                    <a:lnTo>
                      <a:pt x="1315" y="0"/>
                    </a:lnTo>
                    <a:lnTo>
                      <a:pt x="1316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39" name="Line 146">
                <a:extLst>
                  <a:ext uri="{FF2B5EF4-FFF2-40B4-BE49-F238E27FC236}">
                    <a16:creationId xmlns:a16="http://schemas.microsoft.com/office/drawing/2014/main" id="{EF07A2B9-C6A7-D796-B88A-A3AE394701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8" y="51"/>
                <a:ext cx="0" cy="160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0" name="Group 147">
            <a:extLst>
              <a:ext uri="{FF2B5EF4-FFF2-40B4-BE49-F238E27FC236}">
                <a16:creationId xmlns:a16="http://schemas.microsoft.com/office/drawing/2014/main" id="{FD0A3E60-04BE-6233-A2FE-BB14AC463C78}"/>
              </a:ext>
            </a:extLst>
          </p:cNvPr>
          <p:cNvGrpSpPr>
            <a:grpSpLocks/>
          </p:cNvGrpSpPr>
          <p:nvPr/>
        </p:nvGrpSpPr>
        <p:grpSpPr bwMode="auto">
          <a:xfrm>
            <a:off x="4973639" y="995363"/>
            <a:ext cx="1965325" cy="1833562"/>
            <a:chOff x="2502" y="1308"/>
            <a:chExt cx="689" cy="643"/>
          </a:xfrm>
        </p:grpSpPr>
        <p:sp>
          <p:nvSpPr>
            <p:cNvPr id="71691" name="Freeform 148">
              <a:extLst>
                <a:ext uri="{FF2B5EF4-FFF2-40B4-BE49-F238E27FC236}">
                  <a16:creationId xmlns:a16="http://schemas.microsoft.com/office/drawing/2014/main" id="{75A16C2C-6B8F-50B6-33D9-D17924B98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1308"/>
              <a:ext cx="170" cy="1"/>
            </a:xfrm>
            <a:custGeom>
              <a:avLst/>
              <a:gdLst>
                <a:gd name="T0" fmla="*/ 0 w 1531"/>
                <a:gd name="T1" fmla="*/ 0 h 1"/>
                <a:gd name="T2" fmla="*/ 0 w 1531"/>
                <a:gd name="T3" fmla="*/ 0 h 1"/>
                <a:gd name="T4" fmla="*/ 0 w 1531"/>
                <a:gd name="T5" fmla="*/ 0 h 1"/>
                <a:gd name="T6" fmla="*/ 0 60000 65536"/>
                <a:gd name="T7" fmla="*/ 0 60000 65536"/>
                <a:gd name="T8" fmla="*/ 0 60000 65536"/>
                <a:gd name="T9" fmla="*/ 0 w 1531"/>
                <a:gd name="T10" fmla="*/ 0 h 1"/>
                <a:gd name="T11" fmla="*/ 1531 w 153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1" h="1">
                  <a:moveTo>
                    <a:pt x="1531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692" name="Freeform 149">
              <a:extLst>
                <a:ext uri="{FF2B5EF4-FFF2-40B4-BE49-F238E27FC236}">
                  <a16:creationId xmlns:a16="http://schemas.microsoft.com/office/drawing/2014/main" id="{E9C15D39-9215-6A28-81B0-A37BC2701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1600"/>
              <a:ext cx="170" cy="1"/>
            </a:xfrm>
            <a:custGeom>
              <a:avLst/>
              <a:gdLst>
                <a:gd name="T0" fmla="*/ 0 w 1531"/>
                <a:gd name="T1" fmla="*/ 0 h 1"/>
                <a:gd name="T2" fmla="*/ 0 w 1531"/>
                <a:gd name="T3" fmla="*/ 0 h 1"/>
                <a:gd name="T4" fmla="*/ 0 w 1531"/>
                <a:gd name="T5" fmla="*/ 0 h 1"/>
                <a:gd name="T6" fmla="*/ 0 60000 65536"/>
                <a:gd name="T7" fmla="*/ 0 60000 65536"/>
                <a:gd name="T8" fmla="*/ 0 60000 65536"/>
                <a:gd name="T9" fmla="*/ 0 w 1531"/>
                <a:gd name="T10" fmla="*/ 0 h 1"/>
                <a:gd name="T11" fmla="*/ 1531 w 153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1" h="1">
                  <a:moveTo>
                    <a:pt x="1531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693" name="Freeform 150">
              <a:extLst>
                <a:ext uri="{FF2B5EF4-FFF2-40B4-BE49-F238E27FC236}">
                  <a16:creationId xmlns:a16="http://schemas.microsoft.com/office/drawing/2014/main" id="{B666225B-3A5E-EF0A-AEBE-B2B92FA33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" y="1343"/>
              <a:ext cx="1" cy="222"/>
            </a:xfrm>
            <a:custGeom>
              <a:avLst/>
              <a:gdLst>
                <a:gd name="T0" fmla="*/ 0 w 1"/>
                <a:gd name="T1" fmla="*/ 0 h 1998"/>
                <a:gd name="T2" fmla="*/ 0 w 1"/>
                <a:gd name="T3" fmla="*/ 0 h 1998"/>
                <a:gd name="T4" fmla="*/ 1 w 1"/>
                <a:gd name="T5" fmla="*/ 0 h 1998"/>
                <a:gd name="T6" fmla="*/ 0 60000 65536"/>
                <a:gd name="T7" fmla="*/ 0 60000 65536"/>
                <a:gd name="T8" fmla="*/ 0 60000 65536"/>
                <a:gd name="T9" fmla="*/ 0 w 1"/>
                <a:gd name="T10" fmla="*/ 0 h 1998"/>
                <a:gd name="T11" fmla="*/ 1 w 1"/>
                <a:gd name="T12" fmla="*/ 1998 h 19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998">
                  <a:moveTo>
                    <a:pt x="0" y="0"/>
                  </a:moveTo>
                  <a:lnTo>
                    <a:pt x="0" y="1998"/>
                  </a:lnTo>
                  <a:lnTo>
                    <a:pt x="1" y="1998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694" name="Freeform 151">
              <a:extLst>
                <a:ext uri="{FF2B5EF4-FFF2-40B4-BE49-F238E27FC236}">
                  <a16:creationId xmlns:a16="http://schemas.microsoft.com/office/drawing/2014/main" id="{E1E4FD48-AE98-5FD2-5B93-4A08C6697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1308"/>
              <a:ext cx="11" cy="35"/>
            </a:xfrm>
            <a:custGeom>
              <a:avLst/>
              <a:gdLst>
                <a:gd name="T0" fmla="*/ 0 w 104"/>
                <a:gd name="T1" fmla="*/ 0 h 316"/>
                <a:gd name="T2" fmla="*/ 0 w 104"/>
                <a:gd name="T3" fmla="*/ 0 h 316"/>
                <a:gd name="T4" fmla="*/ 0 w 104"/>
                <a:gd name="T5" fmla="*/ 0 h 316"/>
                <a:gd name="T6" fmla="*/ 0 w 104"/>
                <a:gd name="T7" fmla="*/ 0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316"/>
                <a:gd name="T14" fmla="*/ 104 w 104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316">
                  <a:moveTo>
                    <a:pt x="0" y="316"/>
                  </a:moveTo>
                  <a:lnTo>
                    <a:pt x="104" y="316"/>
                  </a:lnTo>
                  <a:lnTo>
                    <a:pt x="53" y="0"/>
                  </a:lnTo>
                  <a:lnTo>
                    <a:pt x="0" y="316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695" name="Freeform 152">
              <a:extLst>
                <a:ext uri="{FF2B5EF4-FFF2-40B4-BE49-F238E27FC236}">
                  <a16:creationId xmlns:a16="http://schemas.microsoft.com/office/drawing/2014/main" id="{F4C4ADCD-A4E6-7831-2C17-AF6B27E2A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1308"/>
              <a:ext cx="11" cy="35"/>
            </a:xfrm>
            <a:custGeom>
              <a:avLst/>
              <a:gdLst>
                <a:gd name="T0" fmla="*/ 0 w 104"/>
                <a:gd name="T1" fmla="*/ 0 h 316"/>
                <a:gd name="T2" fmla="*/ 0 w 104"/>
                <a:gd name="T3" fmla="*/ 0 h 316"/>
                <a:gd name="T4" fmla="*/ 0 w 104"/>
                <a:gd name="T5" fmla="*/ 0 h 316"/>
                <a:gd name="T6" fmla="*/ 0 w 104"/>
                <a:gd name="T7" fmla="*/ 0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316"/>
                <a:gd name="T14" fmla="*/ 104 w 104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316">
                  <a:moveTo>
                    <a:pt x="0" y="316"/>
                  </a:moveTo>
                  <a:lnTo>
                    <a:pt x="104" y="316"/>
                  </a:lnTo>
                  <a:lnTo>
                    <a:pt x="53" y="0"/>
                  </a:lnTo>
                  <a:lnTo>
                    <a:pt x="0" y="316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696" name="Freeform 153">
              <a:extLst>
                <a:ext uri="{FF2B5EF4-FFF2-40B4-BE49-F238E27FC236}">
                  <a16:creationId xmlns:a16="http://schemas.microsoft.com/office/drawing/2014/main" id="{29583190-4791-5DA8-4185-B4ADCE954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1565"/>
              <a:ext cx="11" cy="35"/>
            </a:xfrm>
            <a:custGeom>
              <a:avLst/>
              <a:gdLst>
                <a:gd name="T0" fmla="*/ 0 w 104"/>
                <a:gd name="T1" fmla="*/ 0 h 317"/>
                <a:gd name="T2" fmla="*/ 0 w 104"/>
                <a:gd name="T3" fmla="*/ 0 h 317"/>
                <a:gd name="T4" fmla="*/ 0 w 104"/>
                <a:gd name="T5" fmla="*/ 0 h 317"/>
                <a:gd name="T6" fmla="*/ 0 w 104"/>
                <a:gd name="T7" fmla="*/ 0 h 3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317"/>
                <a:gd name="T14" fmla="*/ 104 w 104"/>
                <a:gd name="T15" fmla="*/ 317 h 3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317">
                  <a:moveTo>
                    <a:pt x="0" y="0"/>
                  </a:moveTo>
                  <a:lnTo>
                    <a:pt x="104" y="0"/>
                  </a:lnTo>
                  <a:lnTo>
                    <a:pt x="53" y="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697" name="Freeform 154">
              <a:extLst>
                <a:ext uri="{FF2B5EF4-FFF2-40B4-BE49-F238E27FC236}">
                  <a16:creationId xmlns:a16="http://schemas.microsoft.com/office/drawing/2014/main" id="{FCC3791F-DE14-83E7-30E2-7D728C1E3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1565"/>
              <a:ext cx="11" cy="35"/>
            </a:xfrm>
            <a:custGeom>
              <a:avLst/>
              <a:gdLst>
                <a:gd name="T0" fmla="*/ 0 w 104"/>
                <a:gd name="T1" fmla="*/ 0 h 317"/>
                <a:gd name="T2" fmla="*/ 0 w 104"/>
                <a:gd name="T3" fmla="*/ 0 h 317"/>
                <a:gd name="T4" fmla="*/ 0 w 104"/>
                <a:gd name="T5" fmla="*/ 0 h 317"/>
                <a:gd name="T6" fmla="*/ 0 w 104"/>
                <a:gd name="T7" fmla="*/ 0 h 3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317"/>
                <a:gd name="T14" fmla="*/ 104 w 104"/>
                <a:gd name="T15" fmla="*/ 317 h 3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317">
                  <a:moveTo>
                    <a:pt x="0" y="0"/>
                  </a:moveTo>
                  <a:lnTo>
                    <a:pt x="104" y="0"/>
                  </a:lnTo>
                  <a:lnTo>
                    <a:pt x="53" y="317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698" name="Freeform 155">
              <a:extLst>
                <a:ext uri="{FF2B5EF4-FFF2-40B4-BE49-F238E27FC236}">
                  <a16:creationId xmlns:a16="http://schemas.microsoft.com/office/drawing/2014/main" id="{BBA45F6E-33AE-416C-8C04-9680CF545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2" y="1457"/>
              <a:ext cx="47" cy="12"/>
            </a:xfrm>
            <a:custGeom>
              <a:avLst/>
              <a:gdLst>
                <a:gd name="T0" fmla="*/ 0 w 421"/>
                <a:gd name="T1" fmla="*/ 0 h 112"/>
                <a:gd name="T2" fmla="*/ 0 w 421"/>
                <a:gd name="T3" fmla="*/ 0 h 112"/>
                <a:gd name="T4" fmla="*/ 0 w 421"/>
                <a:gd name="T5" fmla="*/ 0 h 112"/>
                <a:gd name="T6" fmla="*/ 0 60000 65536"/>
                <a:gd name="T7" fmla="*/ 0 60000 65536"/>
                <a:gd name="T8" fmla="*/ 0 60000 65536"/>
                <a:gd name="T9" fmla="*/ 0 w 421"/>
                <a:gd name="T10" fmla="*/ 0 h 112"/>
                <a:gd name="T11" fmla="*/ 421 w 421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1" h="112">
                  <a:moveTo>
                    <a:pt x="421" y="112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699" name="Freeform 156">
              <a:extLst>
                <a:ext uri="{FF2B5EF4-FFF2-40B4-BE49-F238E27FC236}">
                  <a16:creationId xmlns:a16="http://schemas.microsoft.com/office/drawing/2014/main" id="{D1ED2C16-2B25-C70A-9892-5B4596C1D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2" y="1438"/>
              <a:ext cx="47" cy="13"/>
            </a:xfrm>
            <a:custGeom>
              <a:avLst/>
              <a:gdLst>
                <a:gd name="T0" fmla="*/ 0 w 422"/>
                <a:gd name="T1" fmla="*/ 0 h 112"/>
                <a:gd name="T2" fmla="*/ 0 w 422"/>
                <a:gd name="T3" fmla="*/ 0 h 112"/>
                <a:gd name="T4" fmla="*/ 0 w 422"/>
                <a:gd name="T5" fmla="*/ 0 h 112"/>
                <a:gd name="T6" fmla="*/ 0 60000 65536"/>
                <a:gd name="T7" fmla="*/ 0 60000 65536"/>
                <a:gd name="T8" fmla="*/ 0 60000 65536"/>
                <a:gd name="T9" fmla="*/ 0 w 422"/>
                <a:gd name="T10" fmla="*/ 0 h 112"/>
                <a:gd name="T11" fmla="*/ 422 w 422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2" h="112">
                  <a:moveTo>
                    <a:pt x="0" y="0"/>
                  </a:moveTo>
                  <a:lnTo>
                    <a:pt x="421" y="112"/>
                  </a:lnTo>
                  <a:lnTo>
                    <a:pt x="422" y="112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00" name="Freeform 157">
              <a:extLst>
                <a:ext uri="{FF2B5EF4-FFF2-40B4-BE49-F238E27FC236}">
                  <a16:creationId xmlns:a16="http://schemas.microsoft.com/office/drawing/2014/main" id="{7597C5A5-B0C3-A2C3-08CB-53E7C65FD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" y="1444"/>
              <a:ext cx="1" cy="19"/>
            </a:xfrm>
            <a:custGeom>
              <a:avLst/>
              <a:gdLst>
                <a:gd name="T0" fmla="*/ 0 w 1"/>
                <a:gd name="T1" fmla="*/ 0 h 167"/>
                <a:gd name="T2" fmla="*/ 0 w 1"/>
                <a:gd name="T3" fmla="*/ 0 h 167"/>
                <a:gd name="T4" fmla="*/ 1 w 1"/>
                <a:gd name="T5" fmla="*/ 0 h 167"/>
                <a:gd name="T6" fmla="*/ 0 60000 65536"/>
                <a:gd name="T7" fmla="*/ 0 60000 65536"/>
                <a:gd name="T8" fmla="*/ 0 60000 65536"/>
                <a:gd name="T9" fmla="*/ 0 w 1"/>
                <a:gd name="T10" fmla="*/ 0 h 167"/>
                <a:gd name="T11" fmla="*/ 1 w 1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67">
                  <a:moveTo>
                    <a:pt x="0" y="167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01" name="Freeform 158">
              <a:extLst>
                <a:ext uri="{FF2B5EF4-FFF2-40B4-BE49-F238E27FC236}">
                  <a16:creationId xmlns:a16="http://schemas.microsoft.com/office/drawing/2014/main" id="{32CD4804-82C1-FA8D-41E9-75A3E0A42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1950"/>
              <a:ext cx="438" cy="1"/>
            </a:xfrm>
            <a:custGeom>
              <a:avLst/>
              <a:gdLst>
                <a:gd name="T0" fmla="*/ 0 w 3948"/>
                <a:gd name="T1" fmla="*/ 0 h 1"/>
                <a:gd name="T2" fmla="*/ 0 w 3948"/>
                <a:gd name="T3" fmla="*/ 0 h 1"/>
                <a:gd name="T4" fmla="*/ 0 w 3948"/>
                <a:gd name="T5" fmla="*/ 0 h 1"/>
                <a:gd name="T6" fmla="*/ 0 60000 65536"/>
                <a:gd name="T7" fmla="*/ 0 60000 65536"/>
                <a:gd name="T8" fmla="*/ 0 60000 65536"/>
                <a:gd name="T9" fmla="*/ 0 w 3948"/>
                <a:gd name="T10" fmla="*/ 0 h 1"/>
                <a:gd name="T11" fmla="*/ 3948 w 394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48" h="1">
                  <a:moveTo>
                    <a:pt x="3948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02" name="Freeform 159">
              <a:extLst>
                <a:ext uri="{FF2B5EF4-FFF2-40B4-BE49-F238E27FC236}">
                  <a16:creationId xmlns:a16="http://schemas.microsoft.com/office/drawing/2014/main" id="{E21EB8DB-0D8F-013F-8EFA-C8DC697FB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" y="1635"/>
              <a:ext cx="1" cy="280"/>
            </a:xfrm>
            <a:custGeom>
              <a:avLst/>
              <a:gdLst>
                <a:gd name="T0" fmla="*/ 0 w 1"/>
                <a:gd name="T1" fmla="*/ 0 h 2525"/>
                <a:gd name="T2" fmla="*/ 0 w 1"/>
                <a:gd name="T3" fmla="*/ 0 h 2525"/>
                <a:gd name="T4" fmla="*/ 1 w 1"/>
                <a:gd name="T5" fmla="*/ 0 h 2525"/>
                <a:gd name="T6" fmla="*/ 0 60000 65536"/>
                <a:gd name="T7" fmla="*/ 0 60000 65536"/>
                <a:gd name="T8" fmla="*/ 0 60000 65536"/>
                <a:gd name="T9" fmla="*/ 0 w 1"/>
                <a:gd name="T10" fmla="*/ 0 h 2525"/>
                <a:gd name="T11" fmla="*/ 1 w 1"/>
                <a:gd name="T12" fmla="*/ 2525 h 25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25">
                  <a:moveTo>
                    <a:pt x="0" y="0"/>
                  </a:moveTo>
                  <a:lnTo>
                    <a:pt x="0" y="2525"/>
                  </a:lnTo>
                  <a:lnTo>
                    <a:pt x="1" y="2525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03" name="Freeform 160">
              <a:extLst>
                <a:ext uri="{FF2B5EF4-FFF2-40B4-BE49-F238E27FC236}">
                  <a16:creationId xmlns:a16="http://schemas.microsoft.com/office/drawing/2014/main" id="{094D04CB-2E9C-8F9F-FAD1-3292DDF3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1600"/>
              <a:ext cx="11" cy="35"/>
            </a:xfrm>
            <a:custGeom>
              <a:avLst/>
              <a:gdLst>
                <a:gd name="T0" fmla="*/ 0 w 104"/>
                <a:gd name="T1" fmla="*/ 0 h 315"/>
                <a:gd name="T2" fmla="*/ 0 w 104"/>
                <a:gd name="T3" fmla="*/ 0 h 315"/>
                <a:gd name="T4" fmla="*/ 0 w 104"/>
                <a:gd name="T5" fmla="*/ 0 h 315"/>
                <a:gd name="T6" fmla="*/ 0 w 104"/>
                <a:gd name="T7" fmla="*/ 0 h 3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315"/>
                <a:gd name="T14" fmla="*/ 104 w 104"/>
                <a:gd name="T15" fmla="*/ 315 h 3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315">
                  <a:moveTo>
                    <a:pt x="0" y="315"/>
                  </a:moveTo>
                  <a:lnTo>
                    <a:pt x="104" y="315"/>
                  </a:lnTo>
                  <a:lnTo>
                    <a:pt x="53" y="0"/>
                  </a:lnTo>
                  <a:lnTo>
                    <a:pt x="0" y="315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04" name="Freeform 161">
              <a:extLst>
                <a:ext uri="{FF2B5EF4-FFF2-40B4-BE49-F238E27FC236}">
                  <a16:creationId xmlns:a16="http://schemas.microsoft.com/office/drawing/2014/main" id="{D71194DE-0698-BFAB-85BB-52EFD317A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1600"/>
              <a:ext cx="11" cy="35"/>
            </a:xfrm>
            <a:custGeom>
              <a:avLst/>
              <a:gdLst>
                <a:gd name="T0" fmla="*/ 0 w 104"/>
                <a:gd name="T1" fmla="*/ 0 h 315"/>
                <a:gd name="T2" fmla="*/ 0 w 104"/>
                <a:gd name="T3" fmla="*/ 0 h 315"/>
                <a:gd name="T4" fmla="*/ 0 w 104"/>
                <a:gd name="T5" fmla="*/ 0 h 315"/>
                <a:gd name="T6" fmla="*/ 0 w 104"/>
                <a:gd name="T7" fmla="*/ 0 h 3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315"/>
                <a:gd name="T14" fmla="*/ 104 w 104"/>
                <a:gd name="T15" fmla="*/ 315 h 3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315">
                  <a:moveTo>
                    <a:pt x="0" y="315"/>
                  </a:moveTo>
                  <a:lnTo>
                    <a:pt x="104" y="315"/>
                  </a:lnTo>
                  <a:lnTo>
                    <a:pt x="53" y="0"/>
                  </a:lnTo>
                  <a:lnTo>
                    <a:pt x="0" y="315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05" name="Freeform 162">
              <a:extLst>
                <a:ext uri="{FF2B5EF4-FFF2-40B4-BE49-F238E27FC236}">
                  <a16:creationId xmlns:a16="http://schemas.microsoft.com/office/drawing/2014/main" id="{B9855836-63A3-CC53-938B-25052AB17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1915"/>
              <a:ext cx="11" cy="35"/>
            </a:xfrm>
            <a:custGeom>
              <a:avLst/>
              <a:gdLst>
                <a:gd name="T0" fmla="*/ 0 w 104"/>
                <a:gd name="T1" fmla="*/ 0 h 315"/>
                <a:gd name="T2" fmla="*/ 0 w 104"/>
                <a:gd name="T3" fmla="*/ 0 h 315"/>
                <a:gd name="T4" fmla="*/ 0 w 104"/>
                <a:gd name="T5" fmla="*/ 0 h 315"/>
                <a:gd name="T6" fmla="*/ 0 w 104"/>
                <a:gd name="T7" fmla="*/ 0 h 3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315"/>
                <a:gd name="T14" fmla="*/ 104 w 104"/>
                <a:gd name="T15" fmla="*/ 315 h 3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315">
                  <a:moveTo>
                    <a:pt x="0" y="0"/>
                  </a:moveTo>
                  <a:lnTo>
                    <a:pt x="104" y="0"/>
                  </a:lnTo>
                  <a:lnTo>
                    <a:pt x="53" y="3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06" name="Freeform 163">
              <a:extLst>
                <a:ext uri="{FF2B5EF4-FFF2-40B4-BE49-F238E27FC236}">
                  <a16:creationId xmlns:a16="http://schemas.microsoft.com/office/drawing/2014/main" id="{19CBC79D-40B1-0255-D04E-932269B78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1915"/>
              <a:ext cx="11" cy="35"/>
            </a:xfrm>
            <a:custGeom>
              <a:avLst/>
              <a:gdLst>
                <a:gd name="T0" fmla="*/ 0 w 104"/>
                <a:gd name="T1" fmla="*/ 0 h 315"/>
                <a:gd name="T2" fmla="*/ 0 w 104"/>
                <a:gd name="T3" fmla="*/ 0 h 315"/>
                <a:gd name="T4" fmla="*/ 0 w 104"/>
                <a:gd name="T5" fmla="*/ 0 h 315"/>
                <a:gd name="T6" fmla="*/ 0 w 104"/>
                <a:gd name="T7" fmla="*/ 0 h 3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315"/>
                <a:gd name="T14" fmla="*/ 104 w 104"/>
                <a:gd name="T15" fmla="*/ 315 h 3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315">
                  <a:moveTo>
                    <a:pt x="0" y="0"/>
                  </a:moveTo>
                  <a:lnTo>
                    <a:pt x="104" y="0"/>
                  </a:lnTo>
                  <a:lnTo>
                    <a:pt x="53" y="31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07" name="Freeform 164">
              <a:extLst>
                <a:ext uri="{FF2B5EF4-FFF2-40B4-BE49-F238E27FC236}">
                  <a16:creationId xmlns:a16="http://schemas.microsoft.com/office/drawing/2014/main" id="{A525EE64-99FA-CF08-302D-B08CACB93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2" y="1793"/>
              <a:ext cx="47" cy="13"/>
            </a:xfrm>
            <a:custGeom>
              <a:avLst/>
              <a:gdLst>
                <a:gd name="T0" fmla="*/ 0 w 421"/>
                <a:gd name="T1" fmla="*/ 0 h 112"/>
                <a:gd name="T2" fmla="*/ 0 w 421"/>
                <a:gd name="T3" fmla="*/ 0 h 112"/>
                <a:gd name="T4" fmla="*/ 0 w 421"/>
                <a:gd name="T5" fmla="*/ 0 h 112"/>
                <a:gd name="T6" fmla="*/ 0 60000 65536"/>
                <a:gd name="T7" fmla="*/ 0 60000 65536"/>
                <a:gd name="T8" fmla="*/ 0 60000 65536"/>
                <a:gd name="T9" fmla="*/ 0 w 421"/>
                <a:gd name="T10" fmla="*/ 0 h 112"/>
                <a:gd name="T11" fmla="*/ 421 w 421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1" h="112">
                  <a:moveTo>
                    <a:pt x="421" y="112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08" name="Freeform 165">
              <a:extLst>
                <a:ext uri="{FF2B5EF4-FFF2-40B4-BE49-F238E27FC236}">
                  <a16:creationId xmlns:a16="http://schemas.microsoft.com/office/drawing/2014/main" id="{1E6984E4-9A19-823A-BA5B-4496630DF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1785"/>
              <a:ext cx="31" cy="19"/>
            </a:xfrm>
            <a:custGeom>
              <a:avLst/>
              <a:gdLst>
                <a:gd name="T0" fmla="*/ 0 w 281"/>
                <a:gd name="T1" fmla="*/ 0 h 175"/>
                <a:gd name="T2" fmla="*/ 0 w 281"/>
                <a:gd name="T3" fmla="*/ 0 h 175"/>
                <a:gd name="T4" fmla="*/ 0 w 281"/>
                <a:gd name="T5" fmla="*/ 0 h 175"/>
                <a:gd name="T6" fmla="*/ 0 w 281"/>
                <a:gd name="T7" fmla="*/ 0 h 175"/>
                <a:gd name="T8" fmla="*/ 0 w 281"/>
                <a:gd name="T9" fmla="*/ 0 h 175"/>
                <a:gd name="T10" fmla="*/ 0 w 281"/>
                <a:gd name="T11" fmla="*/ 0 h 175"/>
                <a:gd name="T12" fmla="*/ 0 w 281"/>
                <a:gd name="T13" fmla="*/ 0 h 175"/>
                <a:gd name="T14" fmla="*/ 0 w 281"/>
                <a:gd name="T15" fmla="*/ 0 h 175"/>
                <a:gd name="T16" fmla="*/ 0 w 281"/>
                <a:gd name="T17" fmla="*/ 0 h 175"/>
                <a:gd name="T18" fmla="*/ 0 w 281"/>
                <a:gd name="T19" fmla="*/ 0 h 175"/>
                <a:gd name="T20" fmla="*/ 0 w 281"/>
                <a:gd name="T21" fmla="*/ 0 h 175"/>
                <a:gd name="T22" fmla="*/ 0 w 281"/>
                <a:gd name="T23" fmla="*/ 0 h 175"/>
                <a:gd name="T24" fmla="*/ 0 w 281"/>
                <a:gd name="T25" fmla="*/ 0 h 175"/>
                <a:gd name="T26" fmla="*/ 0 w 281"/>
                <a:gd name="T27" fmla="*/ 0 h 175"/>
                <a:gd name="T28" fmla="*/ 0 w 281"/>
                <a:gd name="T29" fmla="*/ 0 h 1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1"/>
                <a:gd name="T46" fmla="*/ 0 h 175"/>
                <a:gd name="T47" fmla="*/ 281 w 281"/>
                <a:gd name="T48" fmla="*/ 175 h 1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1" h="175">
                  <a:moveTo>
                    <a:pt x="61" y="132"/>
                  </a:moveTo>
                  <a:lnTo>
                    <a:pt x="21" y="97"/>
                  </a:lnTo>
                  <a:lnTo>
                    <a:pt x="0" y="68"/>
                  </a:lnTo>
                  <a:lnTo>
                    <a:pt x="0" y="32"/>
                  </a:lnTo>
                  <a:lnTo>
                    <a:pt x="21" y="13"/>
                  </a:lnTo>
                  <a:lnTo>
                    <a:pt x="61" y="0"/>
                  </a:lnTo>
                  <a:lnTo>
                    <a:pt x="120" y="3"/>
                  </a:lnTo>
                  <a:lnTo>
                    <a:pt x="161" y="14"/>
                  </a:lnTo>
                  <a:lnTo>
                    <a:pt x="220" y="43"/>
                  </a:lnTo>
                  <a:lnTo>
                    <a:pt x="261" y="77"/>
                  </a:lnTo>
                  <a:lnTo>
                    <a:pt x="281" y="106"/>
                  </a:lnTo>
                  <a:lnTo>
                    <a:pt x="281" y="143"/>
                  </a:lnTo>
                  <a:lnTo>
                    <a:pt x="261" y="162"/>
                  </a:lnTo>
                  <a:lnTo>
                    <a:pt x="220" y="175"/>
                  </a:lnTo>
                  <a:lnTo>
                    <a:pt x="221" y="175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09" name="Freeform 166">
              <a:extLst>
                <a:ext uri="{FF2B5EF4-FFF2-40B4-BE49-F238E27FC236}">
                  <a16:creationId xmlns:a16="http://schemas.microsoft.com/office/drawing/2014/main" id="{CBB8B975-C328-585D-7945-AB17AC941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1772"/>
              <a:ext cx="31" cy="8"/>
            </a:xfrm>
            <a:custGeom>
              <a:avLst/>
              <a:gdLst>
                <a:gd name="T0" fmla="*/ 0 w 281"/>
                <a:gd name="T1" fmla="*/ 0 h 75"/>
                <a:gd name="T2" fmla="*/ 0 w 281"/>
                <a:gd name="T3" fmla="*/ 0 h 75"/>
                <a:gd name="T4" fmla="*/ 0 w 281"/>
                <a:gd name="T5" fmla="*/ 0 h 75"/>
                <a:gd name="T6" fmla="*/ 0 60000 65536"/>
                <a:gd name="T7" fmla="*/ 0 60000 65536"/>
                <a:gd name="T8" fmla="*/ 0 60000 65536"/>
                <a:gd name="T9" fmla="*/ 0 w 281"/>
                <a:gd name="T10" fmla="*/ 0 h 75"/>
                <a:gd name="T11" fmla="*/ 281 w 281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1" h="75">
                  <a:moveTo>
                    <a:pt x="281" y="75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10" name="Freeform 167">
              <a:extLst>
                <a:ext uri="{FF2B5EF4-FFF2-40B4-BE49-F238E27FC236}">
                  <a16:creationId xmlns:a16="http://schemas.microsoft.com/office/drawing/2014/main" id="{5A8A729A-EDE4-98AC-D3EE-52CF1DA51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1759"/>
              <a:ext cx="31" cy="15"/>
            </a:xfrm>
            <a:custGeom>
              <a:avLst/>
              <a:gdLst>
                <a:gd name="T0" fmla="*/ 0 w 282"/>
                <a:gd name="T1" fmla="*/ 0 h 135"/>
                <a:gd name="T2" fmla="*/ 0 w 282"/>
                <a:gd name="T3" fmla="*/ 0 h 135"/>
                <a:gd name="T4" fmla="*/ 0 w 282"/>
                <a:gd name="T5" fmla="*/ 0 h 135"/>
                <a:gd name="T6" fmla="*/ 0 w 282"/>
                <a:gd name="T7" fmla="*/ 0 h 135"/>
                <a:gd name="T8" fmla="*/ 0 w 282"/>
                <a:gd name="T9" fmla="*/ 0 h 135"/>
                <a:gd name="T10" fmla="*/ 0 w 282"/>
                <a:gd name="T11" fmla="*/ 0 h 135"/>
                <a:gd name="T12" fmla="*/ 0 w 282"/>
                <a:gd name="T13" fmla="*/ 0 h 135"/>
                <a:gd name="T14" fmla="*/ 0 w 282"/>
                <a:gd name="T15" fmla="*/ 0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2"/>
                <a:gd name="T25" fmla="*/ 0 h 135"/>
                <a:gd name="T26" fmla="*/ 282 w 282"/>
                <a:gd name="T27" fmla="*/ 135 h 1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2" h="135">
                  <a:moveTo>
                    <a:pt x="80" y="135"/>
                  </a:moveTo>
                  <a:lnTo>
                    <a:pt x="21" y="83"/>
                  </a:lnTo>
                  <a:lnTo>
                    <a:pt x="0" y="54"/>
                  </a:lnTo>
                  <a:lnTo>
                    <a:pt x="0" y="18"/>
                  </a:lnTo>
                  <a:lnTo>
                    <a:pt x="21" y="0"/>
                  </a:lnTo>
                  <a:lnTo>
                    <a:pt x="80" y="3"/>
                  </a:lnTo>
                  <a:lnTo>
                    <a:pt x="281" y="57"/>
                  </a:lnTo>
                  <a:lnTo>
                    <a:pt x="282" y="57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11" name="Freeform 168">
              <a:extLst>
                <a:ext uri="{FF2B5EF4-FFF2-40B4-BE49-F238E27FC236}">
                  <a16:creationId xmlns:a16="http://schemas.microsoft.com/office/drawing/2014/main" id="{7EFE634E-09D5-5C15-8A59-A15DCCD50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1745"/>
              <a:ext cx="31" cy="15"/>
            </a:xfrm>
            <a:custGeom>
              <a:avLst/>
              <a:gdLst>
                <a:gd name="T0" fmla="*/ 0 w 282"/>
                <a:gd name="T1" fmla="*/ 0 h 136"/>
                <a:gd name="T2" fmla="*/ 0 w 282"/>
                <a:gd name="T3" fmla="*/ 0 h 136"/>
                <a:gd name="T4" fmla="*/ 0 w 282"/>
                <a:gd name="T5" fmla="*/ 0 h 136"/>
                <a:gd name="T6" fmla="*/ 0 w 282"/>
                <a:gd name="T7" fmla="*/ 0 h 136"/>
                <a:gd name="T8" fmla="*/ 0 w 282"/>
                <a:gd name="T9" fmla="*/ 0 h 136"/>
                <a:gd name="T10" fmla="*/ 0 w 282"/>
                <a:gd name="T11" fmla="*/ 0 h 136"/>
                <a:gd name="T12" fmla="*/ 0 w 282"/>
                <a:gd name="T13" fmla="*/ 0 h 136"/>
                <a:gd name="T14" fmla="*/ 0 w 282"/>
                <a:gd name="T15" fmla="*/ 0 h 1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2"/>
                <a:gd name="T25" fmla="*/ 0 h 136"/>
                <a:gd name="T26" fmla="*/ 282 w 282"/>
                <a:gd name="T27" fmla="*/ 136 h 1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2" h="136">
                  <a:moveTo>
                    <a:pt x="80" y="136"/>
                  </a:moveTo>
                  <a:lnTo>
                    <a:pt x="21" y="84"/>
                  </a:lnTo>
                  <a:lnTo>
                    <a:pt x="0" y="54"/>
                  </a:lnTo>
                  <a:lnTo>
                    <a:pt x="0" y="19"/>
                  </a:lnTo>
                  <a:lnTo>
                    <a:pt x="21" y="0"/>
                  </a:lnTo>
                  <a:lnTo>
                    <a:pt x="80" y="4"/>
                  </a:lnTo>
                  <a:lnTo>
                    <a:pt x="281" y="58"/>
                  </a:lnTo>
                  <a:lnTo>
                    <a:pt x="282" y="58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12" name="Freeform 169">
              <a:extLst>
                <a:ext uri="{FF2B5EF4-FFF2-40B4-BE49-F238E27FC236}">
                  <a16:creationId xmlns:a16="http://schemas.microsoft.com/office/drawing/2014/main" id="{2A6AFC8F-2A01-3012-BC5C-13AF22733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1806"/>
              <a:ext cx="164" cy="1"/>
            </a:xfrm>
            <a:custGeom>
              <a:avLst/>
              <a:gdLst>
                <a:gd name="T0" fmla="*/ 0 w 1473"/>
                <a:gd name="T1" fmla="*/ 0 h 1"/>
                <a:gd name="T2" fmla="*/ 0 w 1473"/>
                <a:gd name="T3" fmla="*/ 0 h 1"/>
                <a:gd name="T4" fmla="*/ 0 w 1473"/>
                <a:gd name="T5" fmla="*/ 0 h 1"/>
                <a:gd name="T6" fmla="*/ 0 60000 65536"/>
                <a:gd name="T7" fmla="*/ 0 60000 65536"/>
                <a:gd name="T8" fmla="*/ 0 60000 65536"/>
                <a:gd name="T9" fmla="*/ 0 w 1473"/>
                <a:gd name="T10" fmla="*/ 0 h 1"/>
                <a:gd name="T11" fmla="*/ 1473 w 147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3" h="1">
                  <a:moveTo>
                    <a:pt x="0" y="0"/>
                  </a:moveTo>
                  <a:lnTo>
                    <a:pt x="1472" y="0"/>
                  </a:lnTo>
                  <a:lnTo>
                    <a:pt x="1473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13" name="Freeform 170">
              <a:extLst>
                <a:ext uri="{FF2B5EF4-FFF2-40B4-BE49-F238E27FC236}">
                  <a16:creationId xmlns:a16="http://schemas.microsoft.com/office/drawing/2014/main" id="{A37BE705-2763-08F2-D084-30FCCF3F9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" y="1800"/>
              <a:ext cx="35" cy="11"/>
            </a:xfrm>
            <a:custGeom>
              <a:avLst/>
              <a:gdLst>
                <a:gd name="T0" fmla="*/ 0 w 315"/>
                <a:gd name="T1" fmla="*/ 0 h 105"/>
                <a:gd name="T2" fmla="*/ 0 w 315"/>
                <a:gd name="T3" fmla="*/ 0 h 105"/>
                <a:gd name="T4" fmla="*/ 0 w 315"/>
                <a:gd name="T5" fmla="*/ 0 h 105"/>
                <a:gd name="T6" fmla="*/ 0 w 315"/>
                <a:gd name="T7" fmla="*/ 0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5"/>
                <a:gd name="T13" fmla="*/ 0 h 105"/>
                <a:gd name="T14" fmla="*/ 315 w 315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5" h="105">
                  <a:moveTo>
                    <a:pt x="315" y="0"/>
                  </a:moveTo>
                  <a:lnTo>
                    <a:pt x="315" y="105"/>
                  </a:lnTo>
                  <a:lnTo>
                    <a:pt x="0" y="52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14" name="Freeform 171">
              <a:extLst>
                <a:ext uri="{FF2B5EF4-FFF2-40B4-BE49-F238E27FC236}">
                  <a16:creationId xmlns:a16="http://schemas.microsoft.com/office/drawing/2014/main" id="{9A7756FD-B98F-5349-3C3B-CFF904801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" y="1800"/>
              <a:ext cx="35" cy="11"/>
            </a:xfrm>
            <a:custGeom>
              <a:avLst/>
              <a:gdLst>
                <a:gd name="T0" fmla="*/ 0 w 315"/>
                <a:gd name="T1" fmla="*/ 0 h 105"/>
                <a:gd name="T2" fmla="*/ 0 w 315"/>
                <a:gd name="T3" fmla="*/ 0 h 105"/>
                <a:gd name="T4" fmla="*/ 0 w 315"/>
                <a:gd name="T5" fmla="*/ 0 h 105"/>
                <a:gd name="T6" fmla="*/ 0 w 315"/>
                <a:gd name="T7" fmla="*/ 0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5"/>
                <a:gd name="T13" fmla="*/ 0 h 105"/>
                <a:gd name="T14" fmla="*/ 315 w 315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5" h="105">
                  <a:moveTo>
                    <a:pt x="315" y="0"/>
                  </a:moveTo>
                  <a:lnTo>
                    <a:pt x="315" y="105"/>
                  </a:lnTo>
                  <a:lnTo>
                    <a:pt x="0" y="52"/>
                  </a:lnTo>
                  <a:lnTo>
                    <a:pt x="315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15" name="Freeform 172">
              <a:extLst>
                <a:ext uri="{FF2B5EF4-FFF2-40B4-BE49-F238E27FC236}">
                  <a16:creationId xmlns:a16="http://schemas.microsoft.com/office/drawing/2014/main" id="{BF0A2F8F-6DA0-0BE5-A4E2-B1EAF2F13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800"/>
              <a:ext cx="35" cy="11"/>
            </a:xfrm>
            <a:custGeom>
              <a:avLst/>
              <a:gdLst>
                <a:gd name="T0" fmla="*/ 0 w 315"/>
                <a:gd name="T1" fmla="*/ 0 h 105"/>
                <a:gd name="T2" fmla="*/ 0 w 315"/>
                <a:gd name="T3" fmla="*/ 0 h 105"/>
                <a:gd name="T4" fmla="*/ 0 w 315"/>
                <a:gd name="T5" fmla="*/ 0 h 105"/>
                <a:gd name="T6" fmla="*/ 0 w 315"/>
                <a:gd name="T7" fmla="*/ 0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5"/>
                <a:gd name="T13" fmla="*/ 0 h 105"/>
                <a:gd name="T14" fmla="*/ 315 w 315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5" h="105">
                  <a:moveTo>
                    <a:pt x="0" y="0"/>
                  </a:moveTo>
                  <a:lnTo>
                    <a:pt x="0" y="105"/>
                  </a:lnTo>
                  <a:lnTo>
                    <a:pt x="315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16" name="Freeform 173">
              <a:extLst>
                <a:ext uri="{FF2B5EF4-FFF2-40B4-BE49-F238E27FC236}">
                  <a16:creationId xmlns:a16="http://schemas.microsoft.com/office/drawing/2014/main" id="{0F3DC5D7-DE5F-57E3-2B4D-1663F7A34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800"/>
              <a:ext cx="35" cy="11"/>
            </a:xfrm>
            <a:custGeom>
              <a:avLst/>
              <a:gdLst>
                <a:gd name="T0" fmla="*/ 0 w 315"/>
                <a:gd name="T1" fmla="*/ 0 h 105"/>
                <a:gd name="T2" fmla="*/ 0 w 315"/>
                <a:gd name="T3" fmla="*/ 0 h 105"/>
                <a:gd name="T4" fmla="*/ 0 w 315"/>
                <a:gd name="T5" fmla="*/ 0 h 105"/>
                <a:gd name="T6" fmla="*/ 0 w 315"/>
                <a:gd name="T7" fmla="*/ 0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5"/>
                <a:gd name="T13" fmla="*/ 0 h 105"/>
                <a:gd name="T14" fmla="*/ 315 w 315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5" h="105">
                  <a:moveTo>
                    <a:pt x="0" y="0"/>
                  </a:moveTo>
                  <a:lnTo>
                    <a:pt x="0" y="105"/>
                  </a:lnTo>
                  <a:lnTo>
                    <a:pt x="315" y="5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17" name="Freeform 174">
              <a:extLst>
                <a:ext uri="{FF2B5EF4-FFF2-40B4-BE49-F238E27FC236}">
                  <a16:creationId xmlns:a16="http://schemas.microsoft.com/office/drawing/2014/main" id="{2CE582BB-888E-882A-CD6A-D75E7D10E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1736"/>
              <a:ext cx="13" cy="46"/>
            </a:xfrm>
            <a:custGeom>
              <a:avLst/>
              <a:gdLst>
                <a:gd name="T0" fmla="*/ 0 w 112"/>
                <a:gd name="T1" fmla="*/ 0 h 421"/>
                <a:gd name="T2" fmla="*/ 0 w 112"/>
                <a:gd name="T3" fmla="*/ 0 h 421"/>
                <a:gd name="T4" fmla="*/ 0 w 112"/>
                <a:gd name="T5" fmla="*/ 0 h 421"/>
                <a:gd name="T6" fmla="*/ 0 60000 65536"/>
                <a:gd name="T7" fmla="*/ 0 60000 65536"/>
                <a:gd name="T8" fmla="*/ 0 60000 65536"/>
                <a:gd name="T9" fmla="*/ 0 w 112"/>
                <a:gd name="T10" fmla="*/ 0 h 421"/>
                <a:gd name="T11" fmla="*/ 112 w 112"/>
                <a:gd name="T12" fmla="*/ 421 h 4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421">
                  <a:moveTo>
                    <a:pt x="112" y="0"/>
                  </a:moveTo>
                  <a:lnTo>
                    <a:pt x="0" y="421"/>
                  </a:lnTo>
                  <a:lnTo>
                    <a:pt x="1" y="421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18" name="Freeform 175">
              <a:extLst>
                <a:ext uri="{FF2B5EF4-FFF2-40B4-BE49-F238E27FC236}">
                  <a16:creationId xmlns:a16="http://schemas.microsoft.com/office/drawing/2014/main" id="{8C777AB3-3148-1A77-FAD7-441F88FA4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2" y="1751"/>
              <a:ext cx="19" cy="31"/>
            </a:xfrm>
            <a:custGeom>
              <a:avLst/>
              <a:gdLst>
                <a:gd name="T0" fmla="*/ 0 w 175"/>
                <a:gd name="T1" fmla="*/ 0 h 281"/>
                <a:gd name="T2" fmla="*/ 0 w 175"/>
                <a:gd name="T3" fmla="*/ 0 h 281"/>
                <a:gd name="T4" fmla="*/ 0 w 175"/>
                <a:gd name="T5" fmla="*/ 0 h 281"/>
                <a:gd name="T6" fmla="*/ 0 w 175"/>
                <a:gd name="T7" fmla="*/ 0 h 281"/>
                <a:gd name="T8" fmla="*/ 0 w 175"/>
                <a:gd name="T9" fmla="*/ 0 h 281"/>
                <a:gd name="T10" fmla="*/ 0 w 175"/>
                <a:gd name="T11" fmla="*/ 0 h 281"/>
                <a:gd name="T12" fmla="*/ 0 w 175"/>
                <a:gd name="T13" fmla="*/ 0 h 281"/>
                <a:gd name="T14" fmla="*/ 0 w 175"/>
                <a:gd name="T15" fmla="*/ 0 h 281"/>
                <a:gd name="T16" fmla="*/ 0 w 175"/>
                <a:gd name="T17" fmla="*/ 0 h 281"/>
                <a:gd name="T18" fmla="*/ 0 w 175"/>
                <a:gd name="T19" fmla="*/ 0 h 281"/>
                <a:gd name="T20" fmla="*/ 0 w 175"/>
                <a:gd name="T21" fmla="*/ 0 h 281"/>
                <a:gd name="T22" fmla="*/ 0 w 175"/>
                <a:gd name="T23" fmla="*/ 0 h 281"/>
                <a:gd name="T24" fmla="*/ 0 w 175"/>
                <a:gd name="T25" fmla="*/ 0 h 281"/>
                <a:gd name="T26" fmla="*/ 0 w 175"/>
                <a:gd name="T27" fmla="*/ 0 h 281"/>
                <a:gd name="T28" fmla="*/ 0 w 175"/>
                <a:gd name="T29" fmla="*/ 0 h 2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5"/>
                <a:gd name="T46" fmla="*/ 0 h 281"/>
                <a:gd name="T47" fmla="*/ 175 w 175"/>
                <a:gd name="T48" fmla="*/ 281 h 28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5" h="281">
                  <a:moveTo>
                    <a:pt x="175" y="60"/>
                  </a:moveTo>
                  <a:lnTo>
                    <a:pt x="162" y="20"/>
                  </a:lnTo>
                  <a:lnTo>
                    <a:pt x="143" y="0"/>
                  </a:lnTo>
                  <a:lnTo>
                    <a:pt x="107" y="0"/>
                  </a:lnTo>
                  <a:lnTo>
                    <a:pt x="77" y="20"/>
                  </a:lnTo>
                  <a:lnTo>
                    <a:pt x="43" y="60"/>
                  </a:lnTo>
                  <a:lnTo>
                    <a:pt x="14" y="120"/>
                  </a:lnTo>
                  <a:lnTo>
                    <a:pt x="5" y="160"/>
                  </a:lnTo>
                  <a:lnTo>
                    <a:pt x="0" y="220"/>
                  </a:lnTo>
                  <a:lnTo>
                    <a:pt x="13" y="260"/>
                  </a:lnTo>
                  <a:lnTo>
                    <a:pt x="32" y="281"/>
                  </a:lnTo>
                  <a:lnTo>
                    <a:pt x="68" y="281"/>
                  </a:lnTo>
                  <a:lnTo>
                    <a:pt x="97" y="260"/>
                  </a:lnTo>
                  <a:lnTo>
                    <a:pt x="132" y="220"/>
                  </a:lnTo>
                  <a:lnTo>
                    <a:pt x="133" y="22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044B9ECB-E595-51A8-36B2-18B5ACC8BEA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802" y="964788"/>
            <a:ext cx="7772400" cy="59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7.3.1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键及其联结</a:t>
            </a:r>
          </a:p>
        </p:txBody>
      </p:sp>
      <p:sp>
        <p:nvSpPr>
          <p:cNvPr id="75779" name="灯片编号占位符 4">
            <a:extLst>
              <a:ext uri="{FF2B5EF4-FFF2-40B4-BE49-F238E27FC236}">
                <a16:creationId xmlns:a16="http://schemas.microsoft.com/office/drawing/2014/main" id="{71152C75-C0B1-B451-D49D-69DEC47C5BF8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966479" y="6412076"/>
            <a:ext cx="259043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61C85E2E-8919-4101-8A6C-9F7A902F6E60}" type="slidenum">
              <a:rPr kumimoji="0" lang="en-US" altLang="zh-CN" sz="1100" b="0">
                <a:solidFill>
                  <a:srgbClr val="636363"/>
                </a:solidFill>
              </a:rPr>
              <a:pPr/>
              <a:t>36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sp>
        <p:nvSpPr>
          <p:cNvPr id="75780" name="Text Box 9">
            <a:extLst>
              <a:ext uri="{FF2B5EF4-FFF2-40B4-BE49-F238E27FC236}">
                <a16:creationId xmlns:a16="http://schemas.microsoft.com/office/drawing/2014/main" id="{6B6E4970-D201-7662-924F-8AFEFDC2D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0" y="4826001"/>
            <a:ext cx="7708900" cy="1196975"/>
          </a:xfrm>
          <a:prstGeom prst="rect">
            <a:avLst/>
          </a:prstGeom>
          <a:gradFill rotWithShape="1">
            <a:gsLst>
              <a:gs pos="0">
                <a:srgbClr val="FF9900">
                  <a:alpha val="20000"/>
                </a:srgbClr>
              </a:gs>
              <a:gs pos="100000">
                <a:srgbClr val="FFB443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/>
            <a:r>
              <a:rPr lang="zh-CN" altLang="it-IT"/>
              <a:t>    键用来连结轴与轴上传动件（如齿轮、带轮等），以便与轴一起转动，传递扭矩和旋转运动。这种连结称为键连结。</a:t>
            </a: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75783" name="Picture 27" descr="8-32jian">
            <a:extLst>
              <a:ext uri="{FF2B5EF4-FFF2-40B4-BE49-F238E27FC236}">
                <a16:creationId xmlns:a16="http://schemas.microsoft.com/office/drawing/2014/main" id="{B4BB3B37-F09F-7F83-BC47-C75353D38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0482" r="33333" b="10242"/>
          <a:stretch>
            <a:fillRect/>
          </a:stretch>
        </p:blipFill>
        <p:spPr bwMode="auto">
          <a:xfrm>
            <a:off x="3524250" y="1562100"/>
            <a:ext cx="43497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9">
            <a:extLst>
              <a:ext uri="{FF2B5EF4-FFF2-40B4-BE49-F238E27FC236}">
                <a16:creationId xmlns:a16="http://schemas.microsoft.com/office/drawing/2014/main" id="{EFA26827-F96B-CAA2-DF23-9E6114E10D82}"/>
              </a:ext>
            </a:extLst>
          </p:cNvPr>
          <p:cNvGrpSpPr>
            <a:grpSpLocks/>
          </p:cNvGrpSpPr>
          <p:nvPr/>
        </p:nvGrpSpPr>
        <p:grpSpPr bwMode="auto">
          <a:xfrm>
            <a:off x="3311526" y="2047876"/>
            <a:ext cx="625475" cy="1330325"/>
            <a:chOff x="1218" y="2346"/>
            <a:chExt cx="394" cy="838"/>
          </a:xfrm>
        </p:grpSpPr>
        <p:sp>
          <p:nvSpPr>
            <p:cNvPr id="75793" name="Line 30">
              <a:extLst>
                <a:ext uri="{FF2B5EF4-FFF2-40B4-BE49-F238E27FC236}">
                  <a16:creationId xmlns:a16="http://schemas.microsoft.com/office/drawing/2014/main" id="{22841772-7A0C-089D-A4C9-364E62B9BE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1" y="2645"/>
              <a:ext cx="71" cy="539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794" name="Line 31">
              <a:extLst>
                <a:ext uri="{FF2B5EF4-FFF2-40B4-BE49-F238E27FC236}">
                  <a16:creationId xmlns:a16="http://schemas.microsoft.com/office/drawing/2014/main" id="{0DB15113-5425-D700-6CF8-34B0EBC30C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18" y="2645"/>
              <a:ext cx="32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795" name="Text Box 32">
              <a:extLst>
                <a:ext uri="{FF2B5EF4-FFF2-40B4-BE49-F238E27FC236}">
                  <a16:creationId xmlns:a16="http://schemas.microsoft.com/office/drawing/2014/main" id="{F6F7814F-9EF4-A84A-A6E8-7CFF42F67C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3" y="2346"/>
              <a:ext cx="3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>
                  <a:solidFill>
                    <a:srgbClr val="FF0000"/>
                  </a:solidFill>
                  <a:latin typeface="Times New Roman" panose="02020603050405020304" pitchFamily="18" charset="0"/>
                </a:rPr>
                <a:t>轴</a:t>
              </a:r>
            </a:p>
          </p:txBody>
        </p:sp>
      </p:grpSp>
      <p:grpSp>
        <p:nvGrpSpPr>
          <p:cNvPr id="3" name="Group 33">
            <a:extLst>
              <a:ext uri="{FF2B5EF4-FFF2-40B4-BE49-F238E27FC236}">
                <a16:creationId xmlns:a16="http://schemas.microsoft.com/office/drawing/2014/main" id="{861EC160-468C-5844-A0A8-8F2F9E46DD46}"/>
              </a:ext>
            </a:extLst>
          </p:cNvPr>
          <p:cNvGrpSpPr>
            <a:grpSpLocks/>
          </p:cNvGrpSpPr>
          <p:nvPr/>
        </p:nvGrpSpPr>
        <p:grpSpPr bwMode="auto">
          <a:xfrm>
            <a:off x="4464050" y="2049464"/>
            <a:ext cx="496888" cy="746125"/>
            <a:chOff x="1956" y="2515"/>
            <a:chExt cx="313" cy="470"/>
          </a:xfrm>
        </p:grpSpPr>
        <p:sp>
          <p:nvSpPr>
            <p:cNvPr id="75790" name="Text Box 34">
              <a:extLst>
                <a:ext uri="{FF2B5EF4-FFF2-40B4-BE49-F238E27FC236}">
                  <a16:creationId xmlns:a16="http://schemas.microsoft.com/office/drawing/2014/main" id="{B3646DD0-AF9E-31D9-FCA9-DEA7ED3D02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0" y="2515"/>
              <a:ext cx="3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>
                  <a:solidFill>
                    <a:srgbClr val="FF0000"/>
                  </a:solidFill>
                  <a:latin typeface="Times New Roman" panose="02020603050405020304" pitchFamily="18" charset="0"/>
                </a:rPr>
                <a:t>键</a:t>
              </a:r>
            </a:p>
          </p:txBody>
        </p:sp>
        <p:sp>
          <p:nvSpPr>
            <p:cNvPr id="75791" name="Line 35">
              <a:extLst>
                <a:ext uri="{FF2B5EF4-FFF2-40B4-BE49-F238E27FC236}">
                  <a16:creationId xmlns:a16="http://schemas.microsoft.com/office/drawing/2014/main" id="{B042F83F-881C-F99A-7035-B0EFEAA25F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10" y="2790"/>
              <a:ext cx="117" cy="195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792" name="Line 36">
              <a:extLst>
                <a:ext uri="{FF2B5EF4-FFF2-40B4-BE49-F238E27FC236}">
                  <a16:creationId xmlns:a16="http://schemas.microsoft.com/office/drawing/2014/main" id="{0C310D75-CB49-E729-3DC7-2C279702CB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6" y="2796"/>
              <a:ext cx="276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4" name="Group 37">
            <a:extLst>
              <a:ext uri="{FF2B5EF4-FFF2-40B4-BE49-F238E27FC236}">
                <a16:creationId xmlns:a16="http://schemas.microsoft.com/office/drawing/2014/main" id="{E5C84825-236F-CCD2-E7A0-D907C82655E8}"/>
              </a:ext>
            </a:extLst>
          </p:cNvPr>
          <p:cNvGrpSpPr>
            <a:grpSpLocks/>
          </p:cNvGrpSpPr>
          <p:nvPr/>
        </p:nvGrpSpPr>
        <p:grpSpPr bwMode="auto">
          <a:xfrm>
            <a:off x="7505700" y="2030414"/>
            <a:ext cx="1758950" cy="784225"/>
            <a:chOff x="3872" y="2503"/>
            <a:chExt cx="1108" cy="494"/>
          </a:xfrm>
        </p:grpSpPr>
        <p:sp>
          <p:nvSpPr>
            <p:cNvPr id="75787" name="Line 38">
              <a:extLst>
                <a:ext uri="{FF2B5EF4-FFF2-40B4-BE49-F238E27FC236}">
                  <a16:creationId xmlns:a16="http://schemas.microsoft.com/office/drawing/2014/main" id="{0F211A2A-BCD5-5676-DA5B-5940D32156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7" y="2790"/>
              <a:ext cx="713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788" name="Text Box 39">
              <a:extLst>
                <a:ext uri="{FF2B5EF4-FFF2-40B4-BE49-F238E27FC236}">
                  <a16:creationId xmlns:a16="http://schemas.microsoft.com/office/drawing/2014/main" id="{CFC85439-98FF-0250-A349-5CCC913E52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1" y="2503"/>
              <a:ext cx="6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>
                  <a:solidFill>
                    <a:srgbClr val="FF0000"/>
                  </a:solidFill>
                  <a:latin typeface="Times New Roman" panose="02020603050405020304" pitchFamily="18" charset="0"/>
                </a:rPr>
                <a:t>皮带轮</a:t>
              </a:r>
            </a:p>
          </p:txBody>
        </p:sp>
        <p:sp>
          <p:nvSpPr>
            <p:cNvPr id="75789" name="Line 40">
              <a:extLst>
                <a:ext uri="{FF2B5EF4-FFF2-40B4-BE49-F238E27FC236}">
                  <a16:creationId xmlns:a16="http://schemas.microsoft.com/office/drawing/2014/main" id="{9CF80976-099C-C159-6665-5652A9FBD9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72" y="2792"/>
              <a:ext cx="407" cy="205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none" w="sm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" name="Rectangle 2">
            <a:extLst>
              <a:ext uri="{FF2B5EF4-FFF2-40B4-BE49-F238E27FC236}">
                <a16:creationId xmlns:a16="http://schemas.microsoft.com/office/drawing/2014/main" id="{DA8AFD86-4D3D-FFDE-45B4-63A79B6A4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" y="496082"/>
            <a:ext cx="7772400" cy="687387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1"/>
            <a:r>
              <a:rPr lang="en-US" altLang="zh-CN" sz="2800" b="1">
                <a:latin typeface="Times New Roman" panose="02020603050405020304" pitchFamily="18" charset="0"/>
              </a:rPr>
              <a:t>7.3   </a:t>
            </a:r>
            <a:r>
              <a:rPr lang="zh-CN" altLang="en-US" sz="2800" b="1">
                <a:latin typeface="Times New Roman" panose="02020603050405020304" pitchFamily="18" charset="0"/>
              </a:rPr>
              <a:t>键和销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49787DAF-955A-BFFD-14DC-934C2293065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09800" y="404814"/>
            <a:ext cx="7772400" cy="56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8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1. </a:t>
            </a:r>
            <a:r>
              <a:rPr lang="zh-CN" altLang="en-US" sz="28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键的种类</a:t>
            </a:r>
          </a:p>
        </p:txBody>
      </p:sp>
      <p:sp>
        <p:nvSpPr>
          <p:cNvPr id="77827" name="灯片编号占位符 4">
            <a:extLst>
              <a:ext uri="{FF2B5EF4-FFF2-40B4-BE49-F238E27FC236}">
                <a16:creationId xmlns:a16="http://schemas.microsoft.com/office/drawing/2014/main" id="{932CD56B-0A58-7E2D-25AA-23654A16ED03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966479" y="6412076"/>
            <a:ext cx="259043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A0AA3BEB-688D-4639-AE57-4E81566EBDA4}" type="slidenum">
              <a:rPr kumimoji="0" lang="en-US" altLang="zh-CN" sz="1100" b="0">
                <a:solidFill>
                  <a:srgbClr val="636363"/>
                </a:solidFill>
              </a:rPr>
              <a:pPr/>
              <a:t>37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sp>
        <p:nvSpPr>
          <p:cNvPr id="77828" name="Text Box 10">
            <a:extLst>
              <a:ext uri="{FF2B5EF4-FFF2-40B4-BE49-F238E27FC236}">
                <a16:creationId xmlns:a16="http://schemas.microsoft.com/office/drawing/2014/main" id="{258AFB8B-8AAA-38B7-995C-CC4C0F69F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5029200"/>
            <a:ext cx="7899400" cy="8318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/>
            <a:r>
              <a:rPr lang="zh-CN" altLang="it-IT"/>
              <a:t>    键的种类很多，常用键的形式有普通平键、半圆键、钩头楔键等，其中普通平键为最常见。键也是标准件。</a:t>
            </a:r>
            <a:r>
              <a:rPr lang="zh-CN" altLang="en-US"/>
              <a:t>  </a:t>
            </a:r>
          </a:p>
        </p:txBody>
      </p:sp>
      <p:sp>
        <p:nvSpPr>
          <p:cNvPr id="180290" name="Text Box 66">
            <a:extLst>
              <a:ext uri="{FF2B5EF4-FFF2-40B4-BE49-F238E27FC236}">
                <a16:creationId xmlns:a16="http://schemas.microsoft.com/office/drawing/2014/main" id="{C42BA630-041C-2AE6-0647-25D8B6F07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3340100"/>
            <a:ext cx="140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>
                <a:latin typeface="Times New Roman" panose="02020603050405020304" pitchFamily="18" charset="0"/>
              </a:rPr>
              <a:t>普通平键</a:t>
            </a:r>
          </a:p>
        </p:txBody>
      </p:sp>
      <p:sp>
        <p:nvSpPr>
          <p:cNvPr id="180291" name="Text Box 67">
            <a:extLst>
              <a:ext uri="{FF2B5EF4-FFF2-40B4-BE49-F238E27FC236}">
                <a16:creationId xmlns:a16="http://schemas.microsoft.com/office/drawing/2014/main" id="{81F58534-5C9F-CE53-522D-7D2ABB4FF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301" y="3324225"/>
            <a:ext cx="1103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>
                <a:latin typeface="Times New Roman" panose="02020603050405020304" pitchFamily="18" charset="0"/>
              </a:rPr>
              <a:t>半圆键</a:t>
            </a:r>
          </a:p>
        </p:txBody>
      </p:sp>
      <p:sp>
        <p:nvSpPr>
          <p:cNvPr id="180292" name="Text Box 68">
            <a:extLst>
              <a:ext uri="{FF2B5EF4-FFF2-40B4-BE49-F238E27FC236}">
                <a16:creationId xmlns:a16="http://schemas.microsoft.com/office/drawing/2014/main" id="{DCA8545E-A76A-7CFA-42DA-5E72ECE99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388" y="3292475"/>
            <a:ext cx="140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>
                <a:latin typeface="Times New Roman" panose="02020603050405020304" pitchFamily="18" charset="0"/>
              </a:rPr>
              <a:t>钩头楔键</a:t>
            </a:r>
          </a:p>
        </p:txBody>
      </p:sp>
      <p:pic>
        <p:nvPicPr>
          <p:cNvPr id="180309" name="Picture 85">
            <a:extLst>
              <a:ext uri="{FF2B5EF4-FFF2-40B4-BE49-F238E27FC236}">
                <a16:creationId xmlns:a16="http://schemas.microsoft.com/office/drawing/2014/main" id="{05BC604C-918A-4328-811D-A338996B1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42334" r="15500" b="39000"/>
          <a:stretch>
            <a:fillRect/>
          </a:stretch>
        </p:blipFill>
        <p:spPr bwMode="auto">
          <a:xfrm>
            <a:off x="2611438" y="1804989"/>
            <a:ext cx="61722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8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8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8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8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90" grpId="0" autoUpdateAnimBg="0"/>
      <p:bldP spid="180291" grpId="0" autoUpdateAnimBg="0"/>
      <p:bldP spid="180292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>
            <a:extLst>
              <a:ext uri="{FF2B5EF4-FFF2-40B4-BE49-F238E27FC236}">
                <a16:creationId xmlns:a16="http://schemas.microsoft.com/office/drawing/2014/main" id="{4912A7D2-6BA2-F1DB-7D5C-B9808A2D449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60600" y="381000"/>
            <a:ext cx="7772400" cy="5016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zh-CN" altLang="it-IT" sz="2800" b="1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2</a:t>
            </a:r>
            <a:r>
              <a:rPr lang="it-IT" altLang="zh-CN" sz="2800" b="1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. </a:t>
            </a:r>
            <a:r>
              <a:rPr lang="zh-CN" altLang="it-IT" sz="2800" b="1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键的标记</a:t>
            </a:r>
            <a:endParaRPr lang="zh-CN" altLang="en-US" sz="2800" b="1" dirty="0">
              <a:solidFill>
                <a:schemeClr val="tx1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79875" name="灯片编号占位符 4">
            <a:extLst>
              <a:ext uri="{FF2B5EF4-FFF2-40B4-BE49-F238E27FC236}">
                <a16:creationId xmlns:a16="http://schemas.microsoft.com/office/drawing/2014/main" id="{50014315-9677-D0C0-7BA0-2CFA83461422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966479" y="6412076"/>
            <a:ext cx="259043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45F95560-8B89-4678-AE06-0AB5C78710B3}" type="slidenum">
              <a:rPr kumimoji="0" lang="en-US" altLang="zh-CN" sz="1100" b="0">
                <a:solidFill>
                  <a:srgbClr val="636363"/>
                </a:solidFill>
              </a:rPr>
              <a:pPr/>
              <a:t>38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sp>
        <p:nvSpPr>
          <p:cNvPr id="242861" name="Text Box 173">
            <a:extLst>
              <a:ext uri="{FF2B5EF4-FFF2-40B4-BE49-F238E27FC236}">
                <a16:creationId xmlns:a16="http://schemas.microsoft.com/office/drawing/2014/main" id="{F530A314-1708-A746-CA5A-780DB0A88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3951" y="5105400"/>
            <a:ext cx="193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>
                <a:solidFill>
                  <a:srgbClr val="FF3300"/>
                </a:solidFill>
                <a:latin typeface="Times New Roman" panose="02020603050405020304" pitchFamily="18" charset="0"/>
              </a:rPr>
              <a:t>长度</a:t>
            </a:r>
            <a:r>
              <a:rPr lang="en-US" altLang="zh-CN">
                <a:latin typeface="Times New Roman" panose="02020603050405020304" pitchFamily="18" charset="0"/>
              </a:rPr>
              <a:t>=100mm</a:t>
            </a:r>
          </a:p>
        </p:txBody>
      </p:sp>
      <p:grpSp>
        <p:nvGrpSpPr>
          <p:cNvPr id="2" name="Group 174">
            <a:extLst>
              <a:ext uri="{FF2B5EF4-FFF2-40B4-BE49-F238E27FC236}">
                <a16:creationId xmlns:a16="http://schemas.microsoft.com/office/drawing/2014/main" id="{F7486738-998A-4307-0086-8C24B99C0F78}"/>
              </a:ext>
            </a:extLst>
          </p:cNvPr>
          <p:cNvGrpSpPr>
            <a:grpSpLocks/>
          </p:cNvGrpSpPr>
          <p:nvPr/>
        </p:nvGrpSpPr>
        <p:grpSpPr bwMode="auto">
          <a:xfrm>
            <a:off x="2247901" y="2835275"/>
            <a:ext cx="6070601" cy="482600"/>
            <a:chOff x="915" y="2147"/>
            <a:chExt cx="3824" cy="304"/>
          </a:xfrm>
        </p:grpSpPr>
        <p:sp>
          <p:nvSpPr>
            <p:cNvPr id="79924" name="Text Box 175">
              <a:extLst>
                <a:ext uri="{FF2B5EF4-FFF2-40B4-BE49-F238E27FC236}">
                  <a16:creationId xmlns:a16="http://schemas.microsoft.com/office/drawing/2014/main" id="{61AC33C8-A52B-2AB9-9440-07569079DC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2" y="2160"/>
              <a:ext cx="372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>
                  <a:solidFill>
                    <a:srgbClr val="FF3300"/>
                  </a:solidFill>
                </a:rPr>
                <a:t>标记示例</a:t>
              </a:r>
              <a:r>
                <a:rPr lang="zh-CN" altLang="en-US"/>
                <a:t>：</a:t>
              </a:r>
              <a:r>
                <a:rPr lang="zh-CN" altLang="en-US">
                  <a:solidFill>
                    <a:srgbClr val="3333CC"/>
                  </a:solidFill>
                </a:rPr>
                <a:t>键 </a:t>
              </a:r>
              <a:r>
                <a:rPr lang="en-US" altLang="zh-CN">
                  <a:solidFill>
                    <a:srgbClr val="3333CC"/>
                  </a:solidFill>
                </a:rPr>
                <a:t>16×100 GB/T 1096-1979</a:t>
              </a:r>
            </a:p>
          </p:txBody>
        </p:sp>
        <p:sp>
          <p:nvSpPr>
            <p:cNvPr id="79925" name="Text Box 176">
              <a:extLst>
                <a:ext uri="{FF2B5EF4-FFF2-40B4-BE49-F238E27FC236}">
                  <a16:creationId xmlns:a16="http://schemas.microsoft.com/office/drawing/2014/main" id="{91DC11CD-49D6-D90C-04AF-75ECFEC4F1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5" y="2147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zh-CN" altLang="zh-CN"/>
            </a:p>
          </p:txBody>
        </p:sp>
      </p:grpSp>
      <p:sp>
        <p:nvSpPr>
          <p:cNvPr id="242865" name="Text Box 177">
            <a:extLst>
              <a:ext uri="{FF2B5EF4-FFF2-40B4-BE49-F238E27FC236}">
                <a16:creationId xmlns:a16="http://schemas.microsoft.com/office/drawing/2014/main" id="{D7E8CB7D-BCC9-2728-A004-09944F2AB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01" y="4097338"/>
            <a:ext cx="279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/>
              <a:t>圆头普通平键</a:t>
            </a:r>
            <a:r>
              <a:rPr lang="en-US" altLang="zh-CN"/>
              <a:t>(A)</a:t>
            </a:r>
            <a:r>
              <a:rPr lang="zh-CN" altLang="en-US"/>
              <a:t>型</a:t>
            </a:r>
          </a:p>
        </p:txBody>
      </p:sp>
      <p:sp>
        <p:nvSpPr>
          <p:cNvPr id="242866" name="Text Box 178">
            <a:extLst>
              <a:ext uri="{FF2B5EF4-FFF2-40B4-BE49-F238E27FC236}">
                <a16:creationId xmlns:a16="http://schemas.microsoft.com/office/drawing/2014/main" id="{A18DA7BA-797D-300B-CD27-2783C080E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538" y="4583113"/>
            <a:ext cx="1782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>
                <a:solidFill>
                  <a:srgbClr val="FF3300"/>
                </a:solidFill>
                <a:latin typeface="Times New Roman" panose="02020603050405020304" pitchFamily="18" charset="0"/>
              </a:rPr>
              <a:t>宽度</a:t>
            </a:r>
            <a:r>
              <a:rPr lang="en-US" altLang="zh-CN">
                <a:latin typeface="Times New Roman" panose="02020603050405020304" pitchFamily="18" charset="0"/>
              </a:rPr>
              <a:t>=16mm</a:t>
            </a:r>
          </a:p>
        </p:txBody>
      </p:sp>
      <p:sp>
        <p:nvSpPr>
          <p:cNvPr id="242867" name="Text Box 179">
            <a:extLst>
              <a:ext uri="{FF2B5EF4-FFF2-40B4-BE49-F238E27FC236}">
                <a16:creationId xmlns:a16="http://schemas.microsoft.com/office/drawing/2014/main" id="{57499FED-90AB-9829-B2FE-D8E1A7BFE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963" y="4046538"/>
            <a:ext cx="1103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/>
              <a:t>表示：</a:t>
            </a:r>
          </a:p>
        </p:txBody>
      </p:sp>
      <p:sp>
        <p:nvSpPr>
          <p:cNvPr id="242868" name="Line 180">
            <a:extLst>
              <a:ext uri="{FF2B5EF4-FFF2-40B4-BE49-F238E27FC236}">
                <a16:creationId xmlns:a16="http://schemas.microsoft.com/office/drawing/2014/main" id="{2FA54E0D-276A-86A3-0D7B-1553FA3301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91388" y="4657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42869" name="Line 181">
            <a:extLst>
              <a:ext uri="{FF2B5EF4-FFF2-40B4-BE49-F238E27FC236}">
                <a16:creationId xmlns:a16="http://schemas.microsoft.com/office/drawing/2014/main" id="{1D0900E0-6445-1EE0-FF6A-6BE051873DF6}"/>
              </a:ext>
            </a:extLst>
          </p:cNvPr>
          <p:cNvSpPr>
            <a:spLocks noChangeShapeType="1"/>
          </p:cNvSpPr>
          <p:nvPr/>
        </p:nvSpPr>
        <p:spPr bwMode="auto">
          <a:xfrm>
            <a:off x="7424738" y="4640264"/>
            <a:ext cx="0" cy="587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42870" name="Line 182">
            <a:extLst>
              <a:ext uri="{FF2B5EF4-FFF2-40B4-BE49-F238E27FC236}">
                <a16:creationId xmlns:a16="http://schemas.microsoft.com/office/drawing/2014/main" id="{6CAAA4A2-DDA7-BFAD-1E77-7682845FEB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0438" y="5227638"/>
            <a:ext cx="857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42871" name="Text Box 183">
            <a:extLst>
              <a:ext uri="{FF2B5EF4-FFF2-40B4-BE49-F238E27FC236}">
                <a16:creationId xmlns:a16="http://schemas.microsoft.com/office/drawing/2014/main" id="{56C11F67-AD45-30F5-8236-07EBA888513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012583" y="4698238"/>
            <a:ext cx="47029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2800" i="1">
                <a:latin typeface="ISOCPEUR" panose="020B0604020202020204" pitchFamily="34" charset="0"/>
                <a:ea typeface="宋体" panose="02010600030101010101" pitchFamily="2" charset="-122"/>
              </a:rPr>
              <a:t>16</a:t>
            </a:r>
            <a:endParaRPr lang="en-US" altLang="zh-CN" sz="2800"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2872" name="Line 184">
            <a:extLst>
              <a:ext uri="{FF2B5EF4-FFF2-40B4-BE49-F238E27FC236}">
                <a16:creationId xmlns:a16="http://schemas.microsoft.com/office/drawing/2014/main" id="{43316C23-62D4-9C1F-A646-00F7F568F0B0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2888" y="4981575"/>
            <a:ext cx="0" cy="819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42873" name="Line 185">
            <a:extLst>
              <a:ext uri="{FF2B5EF4-FFF2-40B4-BE49-F238E27FC236}">
                <a16:creationId xmlns:a16="http://schemas.microsoft.com/office/drawing/2014/main" id="{A1EFDDFD-A8AB-7F54-0B77-DFE3CA1B1FD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67888" y="4962525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42874" name="Line 186">
            <a:extLst>
              <a:ext uri="{FF2B5EF4-FFF2-40B4-BE49-F238E27FC236}">
                <a16:creationId xmlns:a16="http://schemas.microsoft.com/office/drawing/2014/main" id="{06BF70BF-CA24-F49D-D272-631090A1F770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2888" y="5667375"/>
            <a:ext cx="1905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42875" name="Text Box 187">
            <a:extLst>
              <a:ext uri="{FF2B5EF4-FFF2-40B4-BE49-F238E27FC236}">
                <a16:creationId xmlns:a16="http://schemas.microsoft.com/office/drawing/2014/main" id="{6592F37A-8196-69F8-926A-4F362D3CB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5265770"/>
            <a:ext cx="638614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zh-CN" sz="2800" i="1">
                <a:latin typeface="ISOCPEUR" panose="020B0604020202020204" pitchFamily="34" charset="0"/>
                <a:ea typeface="宋体" panose="02010600030101010101" pitchFamily="2" charset="-122"/>
              </a:rPr>
              <a:t>100</a:t>
            </a:r>
            <a:endParaRPr lang="en-US" altLang="zh-CN" sz="2800">
              <a:latin typeface="ISOCPEUR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" name="Group 188">
            <a:extLst>
              <a:ext uri="{FF2B5EF4-FFF2-40B4-BE49-F238E27FC236}">
                <a16:creationId xmlns:a16="http://schemas.microsoft.com/office/drawing/2014/main" id="{882FA061-F7BD-7B2D-B6C5-E883576BD2AC}"/>
              </a:ext>
            </a:extLst>
          </p:cNvPr>
          <p:cNvGrpSpPr>
            <a:grpSpLocks/>
          </p:cNvGrpSpPr>
          <p:nvPr/>
        </p:nvGrpSpPr>
        <p:grpSpPr bwMode="auto">
          <a:xfrm>
            <a:off x="7670801" y="3927476"/>
            <a:ext cx="2270125" cy="1293813"/>
            <a:chOff x="3827" y="2804"/>
            <a:chExt cx="1430" cy="815"/>
          </a:xfrm>
        </p:grpSpPr>
        <p:sp>
          <p:nvSpPr>
            <p:cNvPr id="79896" name="Freeform 189">
              <a:extLst>
                <a:ext uri="{FF2B5EF4-FFF2-40B4-BE49-F238E27FC236}">
                  <a16:creationId xmlns:a16="http://schemas.microsoft.com/office/drawing/2014/main" id="{5A1FAC62-10E6-14FA-603A-E48A5315F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" y="3439"/>
              <a:ext cx="159" cy="3"/>
            </a:xfrm>
            <a:custGeom>
              <a:avLst/>
              <a:gdLst>
                <a:gd name="T0" fmla="*/ 0 w 566"/>
                <a:gd name="T1" fmla="*/ 0 h 3"/>
                <a:gd name="T2" fmla="*/ 1 w 566"/>
                <a:gd name="T3" fmla="*/ 0 h 3"/>
                <a:gd name="T4" fmla="*/ 1 w 566"/>
                <a:gd name="T5" fmla="*/ 0 h 3"/>
                <a:gd name="T6" fmla="*/ 0 60000 65536"/>
                <a:gd name="T7" fmla="*/ 0 60000 65536"/>
                <a:gd name="T8" fmla="*/ 0 60000 65536"/>
                <a:gd name="T9" fmla="*/ 0 w 566"/>
                <a:gd name="T10" fmla="*/ 0 h 3"/>
                <a:gd name="T11" fmla="*/ 566 w 566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6" h="3">
                  <a:moveTo>
                    <a:pt x="0" y="0"/>
                  </a:moveTo>
                  <a:lnTo>
                    <a:pt x="565" y="0"/>
                  </a:lnTo>
                  <a:lnTo>
                    <a:pt x="566" y="0"/>
                  </a:lnTo>
                </a:path>
              </a:pathLst>
            </a:cu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897" name="Freeform 190">
              <a:extLst>
                <a:ext uri="{FF2B5EF4-FFF2-40B4-BE49-F238E27FC236}">
                  <a16:creationId xmlns:a16="http://schemas.microsoft.com/office/drawing/2014/main" id="{AB87C9FA-7540-8F31-2AA5-C2CD7F2C2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" y="3439"/>
              <a:ext cx="258" cy="3"/>
            </a:xfrm>
            <a:custGeom>
              <a:avLst/>
              <a:gdLst>
                <a:gd name="T0" fmla="*/ 0 w 915"/>
                <a:gd name="T1" fmla="*/ 0 h 3"/>
                <a:gd name="T2" fmla="*/ 2 w 915"/>
                <a:gd name="T3" fmla="*/ 0 h 3"/>
                <a:gd name="T4" fmla="*/ 2 w 915"/>
                <a:gd name="T5" fmla="*/ 0 h 3"/>
                <a:gd name="T6" fmla="*/ 0 60000 65536"/>
                <a:gd name="T7" fmla="*/ 0 60000 65536"/>
                <a:gd name="T8" fmla="*/ 0 60000 65536"/>
                <a:gd name="T9" fmla="*/ 0 w 915"/>
                <a:gd name="T10" fmla="*/ 0 h 3"/>
                <a:gd name="T11" fmla="*/ 915 w 91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5" h="3">
                  <a:moveTo>
                    <a:pt x="0" y="0"/>
                  </a:moveTo>
                  <a:lnTo>
                    <a:pt x="914" y="0"/>
                  </a:lnTo>
                  <a:lnTo>
                    <a:pt x="915" y="0"/>
                  </a:lnTo>
                </a:path>
              </a:pathLst>
            </a:cu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898" name="Freeform 191">
              <a:extLst>
                <a:ext uri="{FF2B5EF4-FFF2-40B4-BE49-F238E27FC236}">
                  <a16:creationId xmlns:a16="http://schemas.microsoft.com/office/drawing/2014/main" id="{CE0F666B-E6AB-655A-A621-C6E490752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" y="3439"/>
              <a:ext cx="50" cy="3"/>
            </a:xfrm>
            <a:custGeom>
              <a:avLst/>
              <a:gdLst>
                <a:gd name="T0" fmla="*/ 0 w 184"/>
                <a:gd name="T1" fmla="*/ 0 h 3"/>
                <a:gd name="T2" fmla="*/ 0 w 184"/>
                <a:gd name="T3" fmla="*/ 0 h 3"/>
                <a:gd name="T4" fmla="*/ 0 w 184"/>
                <a:gd name="T5" fmla="*/ 0 h 3"/>
                <a:gd name="T6" fmla="*/ 0 60000 65536"/>
                <a:gd name="T7" fmla="*/ 0 60000 65536"/>
                <a:gd name="T8" fmla="*/ 0 60000 65536"/>
                <a:gd name="T9" fmla="*/ 0 w 184"/>
                <a:gd name="T10" fmla="*/ 0 h 3"/>
                <a:gd name="T11" fmla="*/ 184 w 18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">
                  <a:moveTo>
                    <a:pt x="0" y="0"/>
                  </a:moveTo>
                  <a:lnTo>
                    <a:pt x="183" y="0"/>
                  </a:lnTo>
                  <a:lnTo>
                    <a:pt x="184" y="0"/>
                  </a:lnTo>
                </a:path>
              </a:pathLst>
            </a:cu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899" name="Freeform 192">
              <a:extLst>
                <a:ext uri="{FF2B5EF4-FFF2-40B4-BE49-F238E27FC236}">
                  <a16:creationId xmlns:a16="http://schemas.microsoft.com/office/drawing/2014/main" id="{D3867284-7EBE-B581-9C8C-9CAE0C8D2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1" y="3439"/>
              <a:ext cx="258" cy="3"/>
            </a:xfrm>
            <a:custGeom>
              <a:avLst/>
              <a:gdLst>
                <a:gd name="T0" fmla="*/ 0 w 916"/>
                <a:gd name="T1" fmla="*/ 0 h 3"/>
                <a:gd name="T2" fmla="*/ 2 w 916"/>
                <a:gd name="T3" fmla="*/ 0 h 3"/>
                <a:gd name="T4" fmla="*/ 2 w 916"/>
                <a:gd name="T5" fmla="*/ 0 h 3"/>
                <a:gd name="T6" fmla="*/ 0 60000 65536"/>
                <a:gd name="T7" fmla="*/ 0 60000 65536"/>
                <a:gd name="T8" fmla="*/ 0 60000 65536"/>
                <a:gd name="T9" fmla="*/ 0 w 916"/>
                <a:gd name="T10" fmla="*/ 0 h 3"/>
                <a:gd name="T11" fmla="*/ 916 w 916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6" h="3">
                  <a:moveTo>
                    <a:pt x="0" y="0"/>
                  </a:moveTo>
                  <a:lnTo>
                    <a:pt x="915" y="0"/>
                  </a:lnTo>
                  <a:lnTo>
                    <a:pt x="916" y="0"/>
                  </a:lnTo>
                </a:path>
              </a:pathLst>
            </a:cu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900" name="Freeform 193">
              <a:extLst>
                <a:ext uri="{FF2B5EF4-FFF2-40B4-BE49-F238E27FC236}">
                  <a16:creationId xmlns:a16="http://schemas.microsoft.com/office/drawing/2014/main" id="{342955FF-7743-CDE2-BC56-BB1F16268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3" y="3439"/>
              <a:ext cx="159" cy="3"/>
            </a:xfrm>
            <a:custGeom>
              <a:avLst/>
              <a:gdLst>
                <a:gd name="T0" fmla="*/ 0 w 567"/>
                <a:gd name="T1" fmla="*/ 0 h 3"/>
                <a:gd name="T2" fmla="*/ 1 w 567"/>
                <a:gd name="T3" fmla="*/ 0 h 3"/>
                <a:gd name="T4" fmla="*/ 1 w 567"/>
                <a:gd name="T5" fmla="*/ 0 h 3"/>
                <a:gd name="T6" fmla="*/ 0 60000 65536"/>
                <a:gd name="T7" fmla="*/ 0 60000 65536"/>
                <a:gd name="T8" fmla="*/ 0 60000 65536"/>
                <a:gd name="T9" fmla="*/ 0 w 567"/>
                <a:gd name="T10" fmla="*/ 0 h 3"/>
                <a:gd name="T11" fmla="*/ 567 w 567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7" h="3">
                  <a:moveTo>
                    <a:pt x="0" y="0"/>
                  </a:moveTo>
                  <a:lnTo>
                    <a:pt x="565" y="0"/>
                  </a:lnTo>
                  <a:lnTo>
                    <a:pt x="567" y="0"/>
                  </a:lnTo>
                </a:path>
              </a:pathLst>
            </a:cu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901" name="Freeform 194">
              <a:extLst>
                <a:ext uri="{FF2B5EF4-FFF2-40B4-BE49-F238E27FC236}">
                  <a16:creationId xmlns:a16="http://schemas.microsoft.com/office/drawing/2014/main" id="{ED501EEF-E05E-4056-05F8-2C28336C1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" y="3262"/>
              <a:ext cx="925" cy="3"/>
            </a:xfrm>
            <a:custGeom>
              <a:avLst/>
              <a:gdLst>
                <a:gd name="T0" fmla="*/ 0 w 3296"/>
                <a:gd name="T1" fmla="*/ 0 h 3"/>
                <a:gd name="T2" fmla="*/ 6 w 3296"/>
                <a:gd name="T3" fmla="*/ 0 h 3"/>
                <a:gd name="T4" fmla="*/ 6 w 3296"/>
                <a:gd name="T5" fmla="*/ 0 h 3"/>
                <a:gd name="T6" fmla="*/ 0 60000 65536"/>
                <a:gd name="T7" fmla="*/ 0 60000 65536"/>
                <a:gd name="T8" fmla="*/ 0 60000 65536"/>
                <a:gd name="T9" fmla="*/ 0 w 3296"/>
                <a:gd name="T10" fmla="*/ 0 h 3"/>
                <a:gd name="T11" fmla="*/ 3296 w 3296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96" h="3">
                  <a:moveTo>
                    <a:pt x="0" y="0"/>
                  </a:moveTo>
                  <a:lnTo>
                    <a:pt x="3294" y="0"/>
                  </a:lnTo>
                  <a:lnTo>
                    <a:pt x="3296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902" name="Freeform 195">
              <a:extLst>
                <a:ext uri="{FF2B5EF4-FFF2-40B4-BE49-F238E27FC236}">
                  <a16:creationId xmlns:a16="http://schemas.microsoft.com/office/drawing/2014/main" id="{BA1D58DE-D400-03A9-5A0C-6ED483B12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" y="3616"/>
              <a:ext cx="925" cy="3"/>
            </a:xfrm>
            <a:custGeom>
              <a:avLst/>
              <a:gdLst>
                <a:gd name="T0" fmla="*/ 0 w 3296"/>
                <a:gd name="T1" fmla="*/ 0 h 3"/>
                <a:gd name="T2" fmla="*/ 6 w 3296"/>
                <a:gd name="T3" fmla="*/ 0 h 3"/>
                <a:gd name="T4" fmla="*/ 6 w 3296"/>
                <a:gd name="T5" fmla="*/ 0 h 3"/>
                <a:gd name="T6" fmla="*/ 0 60000 65536"/>
                <a:gd name="T7" fmla="*/ 0 60000 65536"/>
                <a:gd name="T8" fmla="*/ 0 60000 65536"/>
                <a:gd name="T9" fmla="*/ 0 w 3296"/>
                <a:gd name="T10" fmla="*/ 0 h 3"/>
                <a:gd name="T11" fmla="*/ 3296 w 3296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96" h="3">
                  <a:moveTo>
                    <a:pt x="0" y="0"/>
                  </a:moveTo>
                  <a:lnTo>
                    <a:pt x="3294" y="0"/>
                  </a:lnTo>
                  <a:lnTo>
                    <a:pt x="3296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9903" name="Group 196">
              <a:extLst>
                <a:ext uri="{FF2B5EF4-FFF2-40B4-BE49-F238E27FC236}">
                  <a16:creationId xmlns:a16="http://schemas.microsoft.com/office/drawing/2014/main" id="{850DA3B4-81C5-00F2-CE85-5F776D793E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4" y="3304"/>
              <a:ext cx="1201" cy="278"/>
              <a:chOff x="4027" y="2816"/>
              <a:chExt cx="1175" cy="278"/>
            </a:xfrm>
          </p:grpSpPr>
          <p:sp>
            <p:nvSpPr>
              <p:cNvPr id="79915" name="Freeform 197">
                <a:extLst>
                  <a:ext uri="{FF2B5EF4-FFF2-40B4-BE49-F238E27FC236}">
                    <a16:creationId xmlns:a16="http://schemas.microsoft.com/office/drawing/2014/main" id="{AE7E4FE7-2A5D-E513-9993-209057730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7" y="2954"/>
                <a:ext cx="145" cy="3"/>
              </a:xfrm>
              <a:custGeom>
                <a:avLst/>
                <a:gdLst>
                  <a:gd name="T0" fmla="*/ 0 w 566"/>
                  <a:gd name="T1" fmla="*/ 0 h 3"/>
                  <a:gd name="T2" fmla="*/ 1 w 566"/>
                  <a:gd name="T3" fmla="*/ 0 h 3"/>
                  <a:gd name="T4" fmla="*/ 1 w 566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566"/>
                  <a:gd name="T10" fmla="*/ 0 h 3"/>
                  <a:gd name="T11" fmla="*/ 566 w 566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6" h="3">
                    <a:moveTo>
                      <a:pt x="0" y="0"/>
                    </a:moveTo>
                    <a:lnTo>
                      <a:pt x="565" y="0"/>
                    </a:lnTo>
                    <a:lnTo>
                      <a:pt x="566" y="0"/>
                    </a:lnTo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916" name="Freeform 198">
                <a:extLst>
                  <a:ext uri="{FF2B5EF4-FFF2-40B4-BE49-F238E27FC236}">
                    <a16:creationId xmlns:a16="http://schemas.microsoft.com/office/drawing/2014/main" id="{9F1FF37A-900C-B58E-3460-C87B95784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2" y="2954"/>
                <a:ext cx="234" cy="3"/>
              </a:xfrm>
              <a:custGeom>
                <a:avLst/>
                <a:gdLst>
                  <a:gd name="T0" fmla="*/ 0 w 915"/>
                  <a:gd name="T1" fmla="*/ 0 h 3"/>
                  <a:gd name="T2" fmla="*/ 1 w 915"/>
                  <a:gd name="T3" fmla="*/ 0 h 3"/>
                  <a:gd name="T4" fmla="*/ 1 w 915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915"/>
                  <a:gd name="T10" fmla="*/ 0 h 3"/>
                  <a:gd name="T11" fmla="*/ 915 w 915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5" h="3">
                    <a:moveTo>
                      <a:pt x="0" y="0"/>
                    </a:moveTo>
                    <a:lnTo>
                      <a:pt x="914" y="0"/>
                    </a:lnTo>
                    <a:lnTo>
                      <a:pt x="915" y="0"/>
                    </a:lnTo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917" name="Freeform 199">
                <a:extLst>
                  <a:ext uri="{FF2B5EF4-FFF2-40B4-BE49-F238E27FC236}">
                    <a16:creationId xmlns:a16="http://schemas.microsoft.com/office/drawing/2014/main" id="{A4E19DC7-BDD0-706F-42F7-B1D7E6095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954"/>
                <a:ext cx="45" cy="3"/>
              </a:xfrm>
              <a:custGeom>
                <a:avLst/>
                <a:gdLst>
                  <a:gd name="T0" fmla="*/ 0 w 184"/>
                  <a:gd name="T1" fmla="*/ 0 h 3"/>
                  <a:gd name="T2" fmla="*/ 0 w 184"/>
                  <a:gd name="T3" fmla="*/ 0 h 3"/>
                  <a:gd name="T4" fmla="*/ 0 w 184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184"/>
                  <a:gd name="T10" fmla="*/ 0 h 3"/>
                  <a:gd name="T11" fmla="*/ 184 w 184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4" h="3">
                    <a:moveTo>
                      <a:pt x="0" y="0"/>
                    </a:moveTo>
                    <a:lnTo>
                      <a:pt x="183" y="0"/>
                    </a:lnTo>
                    <a:lnTo>
                      <a:pt x="184" y="0"/>
                    </a:lnTo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918" name="Freeform 200">
                <a:extLst>
                  <a:ext uri="{FF2B5EF4-FFF2-40B4-BE49-F238E27FC236}">
                    <a16:creationId xmlns:a16="http://schemas.microsoft.com/office/drawing/2014/main" id="{68086E3B-AB53-6D41-D7B8-A656EF597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3" y="2954"/>
                <a:ext cx="234" cy="3"/>
              </a:xfrm>
              <a:custGeom>
                <a:avLst/>
                <a:gdLst>
                  <a:gd name="T0" fmla="*/ 0 w 916"/>
                  <a:gd name="T1" fmla="*/ 0 h 3"/>
                  <a:gd name="T2" fmla="*/ 1 w 916"/>
                  <a:gd name="T3" fmla="*/ 0 h 3"/>
                  <a:gd name="T4" fmla="*/ 1 w 916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916"/>
                  <a:gd name="T10" fmla="*/ 0 h 3"/>
                  <a:gd name="T11" fmla="*/ 916 w 916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6" h="3">
                    <a:moveTo>
                      <a:pt x="0" y="0"/>
                    </a:moveTo>
                    <a:lnTo>
                      <a:pt x="915" y="0"/>
                    </a:lnTo>
                    <a:lnTo>
                      <a:pt x="916" y="0"/>
                    </a:lnTo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919" name="Freeform 201">
                <a:extLst>
                  <a:ext uri="{FF2B5EF4-FFF2-40B4-BE49-F238E27FC236}">
                    <a16:creationId xmlns:a16="http://schemas.microsoft.com/office/drawing/2014/main" id="{65993FD0-5E77-3CFC-1400-3C6184B48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7" y="2954"/>
                <a:ext cx="145" cy="3"/>
              </a:xfrm>
              <a:custGeom>
                <a:avLst/>
                <a:gdLst>
                  <a:gd name="T0" fmla="*/ 0 w 567"/>
                  <a:gd name="T1" fmla="*/ 0 h 3"/>
                  <a:gd name="T2" fmla="*/ 1 w 567"/>
                  <a:gd name="T3" fmla="*/ 0 h 3"/>
                  <a:gd name="T4" fmla="*/ 1 w 567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567"/>
                  <a:gd name="T10" fmla="*/ 0 h 3"/>
                  <a:gd name="T11" fmla="*/ 567 w 56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7" h="3">
                    <a:moveTo>
                      <a:pt x="0" y="0"/>
                    </a:moveTo>
                    <a:lnTo>
                      <a:pt x="565" y="0"/>
                    </a:lnTo>
                    <a:lnTo>
                      <a:pt x="567" y="0"/>
                    </a:lnTo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920" name="Freeform 202">
                <a:extLst>
                  <a:ext uri="{FF2B5EF4-FFF2-40B4-BE49-F238E27FC236}">
                    <a16:creationId xmlns:a16="http://schemas.microsoft.com/office/drawing/2014/main" id="{8EAD846D-18C1-FDDB-0889-1BCFE25A1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2816"/>
                <a:ext cx="121" cy="275"/>
              </a:xfrm>
              <a:custGeom>
                <a:avLst/>
                <a:gdLst>
                  <a:gd name="T0" fmla="*/ 1 w 481"/>
                  <a:gd name="T1" fmla="*/ 0 h 961"/>
                  <a:gd name="T2" fmla="*/ 0 w 481"/>
                  <a:gd name="T3" fmla="*/ 0 h 961"/>
                  <a:gd name="T4" fmla="*/ 0 w 481"/>
                  <a:gd name="T5" fmla="*/ 1 h 961"/>
                  <a:gd name="T6" fmla="*/ 0 w 481"/>
                  <a:gd name="T7" fmla="*/ 1 h 961"/>
                  <a:gd name="T8" fmla="*/ 0 w 481"/>
                  <a:gd name="T9" fmla="*/ 1 h 961"/>
                  <a:gd name="T10" fmla="*/ 0 w 481"/>
                  <a:gd name="T11" fmla="*/ 2 h 961"/>
                  <a:gd name="T12" fmla="*/ 1 w 481"/>
                  <a:gd name="T13" fmla="*/ 2 h 961"/>
                  <a:gd name="T14" fmla="*/ 1 w 481"/>
                  <a:gd name="T15" fmla="*/ 2 h 9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1"/>
                  <a:gd name="T25" fmla="*/ 0 h 961"/>
                  <a:gd name="T26" fmla="*/ 481 w 481"/>
                  <a:gd name="T27" fmla="*/ 961 h 9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1" h="961">
                    <a:moveTo>
                      <a:pt x="480" y="0"/>
                    </a:moveTo>
                    <a:lnTo>
                      <a:pt x="240" y="65"/>
                    </a:lnTo>
                    <a:lnTo>
                      <a:pt x="64" y="240"/>
                    </a:lnTo>
                    <a:lnTo>
                      <a:pt x="0" y="480"/>
                    </a:lnTo>
                    <a:lnTo>
                      <a:pt x="64" y="721"/>
                    </a:lnTo>
                    <a:lnTo>
                      <a:pt x="240" y="897"/>
                    </a:lnTo>
                    <a:lnTo>
                      <a:pt x="480" y="961"/>
                    </a:lnTo>
                    <a:lnTo>
                      <a:pt x="481" y="961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921" name="Freeform 203">
                <a:extLst>
                  <a:ext uri="{FF2B5EF4-FFF2-40B4-BE49-F238E27FC236}">
                    <a16:creationId xmlns:a16="http://schemas.microsoft.com/office/drawing/2014/main" id="{629FBCD8-F223-4663-685D-394F6129D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5" y="2816"/>
                <a:ext cx="124" cy="275"/>
              </a:xfrm>
              <a:custGeom>
                <a:avLst/>
                <a:gdLst>
                  <a:gd name="T0" fmla="*/ 0 w 481"/>
                  <a:gd name="T1" fmla="*/ 2 h 961"/>
                  <a:gd name="T2" fmla="*/ 0 w 481"/>
                  <a:gd name="T3" fmla="*/ 2 h 961"/>
                  <a:gd name="T4" fmla="*/ 1 w 481"/>
                  <a:gd name="T5" fmla="*/ 1 h 961"/>
                  <a:gd name="T6" fmla="*/ 1 w 481"/>
                  <a:gd name="T7" fmla="*/ 1 h 961"/>
                  <a:gd name="T8" fmla="*/ 1 w 481"/>
                  <a:gd name="T9" fmla="*/ 1 h 961"/>
                  <a:gd name="T10" fmla="*/ 0 w 481"/>
                  <a:gd name="T11" fmla="*/ 0 h 961"/>
                  <a:gd name="T12" fmla="*/ 0 w 481"/>
                  <a:gd name="T13" fmla="*/ 0 h 961"/>
                  <a:gd name="T14" fmla="*/ 0 w 481"/>
                  <a:gd name="T15" fmla="*/ 0 h 9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1"/>
                  <a:gd name="T25" fmla="*/ 0 h 961"/>
                  <a:gd name="T26" fmla="*/ 481 w 481"/>
                  <a:gd name="T27" fmla="*/ 961 h 9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1" h="961">
                    <a:moveTo>
                      <a:pt x="0" y="961"/>
                    </a:moveTo>
                    <a:lnTo>
                      <a:pt x="241" y="897"/>
                    </a:lnTo>
                    <a:lnTo>
                      <a:pt x="416" y="721"/>
                    </a:lnTo>
                    <a:lnTo>
                      <a:pt x="481" y="480"/>
                    </a:lnTo>
                    <a:lnTo>
                      <a:pt x="416" y="240"/>
                    </a:lnTo>
                    <a:lnTo>
                      <a:pt x="241" y="65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922" name="Freeform 204">
                <a:extLst>
                  <a:ext uri="{FF2B5EF4-FFF2-40B4-BE49-F238E27FC236}">
                    <a16:creationId xmlns:a16="http://schemas.microsoft.com/office/drawing/2014/main" id="{39C0F69C-CD66-367A-37AC-CF9FF39C3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5" y="2816"/>
                <a:ext cx="840" cy="3"/>
              </a:xfrm>
              <a:custGeom>
                <a:avLst/>
                <a:gdLst>
                  <a:gd name="T0" fmla="*/ 0 w 3296"/>
                  <a:gd name="T1" fmla="*/ 0 h 3"/>
                  <a:gd name="T2" fmla="*/ 4 w 3296"/>
                  <a:gd name="T3" fmla="*/ 0 h 3"/>
                  <a:gd name="T4" fmla="*/ 4 w 3296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3296"/>
                  <a:gd name="T10" fmla="*/ 0 h 3"/>
                  <a:gd name="T11" fmla="*/ 3296 w 3296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96" h="3">
                    <a:moveTo>
                      <a:pt x="0" y="0"/>
                    </a:moveTo>
                    <a:lnTo>
                      <a:pt x="3294" y="0"/>
                    </a:lnTo>
                    <a:lnTo>
                      <a:pt x="3296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923" name="Freeform 205">
                <a:extLst>
                  <a:ext uri="{FF2B5EF4-FFF2-40B4-BE49-F238E27FC236}">
                    <a16:creationId xmlns:a16="http://schemas.microsoft.com/office/drawing/2014/main" id="{A2A445A4-F6C5-828A-3CA7-BCAF66CC5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5" y="3091"/>
                <a:ext cx="840" cy="3"/>
              </a:xfrm>
              <a:custGeom>
                <a:avLst/>
                <a:gdLst>
                  <a:gd name="T0" fmla="*/ 0 w 3296"/>
                  <a:gd name="T1" fmla="*/ 0 h 3"/>
                  <a:gd name="T2" fmla="*/ 4 w 3296"/>
                  <a:gd name="T3" fmla="*/ 0 h 3"/>
                  <a:gd name="T4" fmla="*/ 4 w 3296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3296"/>
                  <a:gd name="T10" fmla="*/ 0 h 3"/>
                  <a:gd name="T11" fmla="*/ 3296 w 3296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96" h="3">
                    <a:moveTo>
                      <a:pt x="0" y="0"/>
                    </a:moveTo>
                    <a:lnTo>
                      <a:pt x="3294" y="0"/>
                    </a:lnTo>
                    <a:lnTo>
                      <a:pt x="3296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9904" name="Freeform 206">
              <a:extLst>
                <a:ext uri="{FF2B5EF4-FFF2-40B4-BE49-F238E27FC236}">
                  <a16:creationId xmlns:a16="http://schemas.microsoft.com/office/drawing/2014/main" id="{8D82D037-E899-77EE-C8B1-0EBA60E7C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" y="3262"/>
              <a:ext cx="134" cy="354"/>
            </a:xfrm>
            <a:custGeom>
              <a:avLst/>
              <a:gdLst>
                <a:gd name="T0" fmla="*/ 1 w 481"/>
                <a:gd name="T1" fmla="*/ 0 h 961"/>
                <a:gd name="T2" fmla="*/ 0 w 481"/>
                <a:gd name="T3" fmla="*/ 0 h 961"/>
                <a:gd name="T4" fmla="*/ 0 w 481"/>
                <a:gd name="T5" fmla="*/ 1 h 961"/>
                <a:gd name="T6" fmla="*/ 0 w 481"/>
                <a:gd name="T7" fmla="*/ 3 h 961"/>
                <a:gd name="T8" fmla="*/ 0 w 481"/>
                <a:gd name="T9" fmla="*/ 5 h 961"/>
                <a:gd name="T10" fmla="*/ 0 w 481"/>
                <a:gd name="T11" fmla="*/ 6 h 961"/>
                <a:gd name="T12" fmla="*/ 1 w 481"/>
                <a:gd name="T13" fmla="*/ 7 h 961"/>
                <a:gd name="T14" fmla="*/ 1 w 481"/>
                <a:gd name="T15" fmla="*/ 7 h 9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1"/>
                <a:gd name="T25" fmla="*/ 0 h 961"/>
                <a:gd name="T26" fmla="*/ 481 w 481"/>
                <a:gd name="T27" fmla="*/ 961 h 9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1" h="961">
                  <a:moveTo>
                    <a:pt x="480" y="0"/>
                  </a:moveTo>
                  <a:lnTo>
                    <a:pt x="240" y="65"/>
                  </a:lnTo>
                  <a:lnTo>
                    <a:pt x="64" y="240"/>
                  </a:lnTo>
                  <a:lnTo>
                    <a:pt x="0" y="480"/>
                  </a:lnTo>
                  <a:lnTo>
                    <a:pt x="64" y="721"/>
                  </a:lnTo>
                  <a:lnTo>
                    <a:pt x="240" y="897"/>
                  </a:lnTo>
                  <a:lnTo>
                    <a:pt x="480" y="961"/>
                  </a:lnTo>
                  <a:lnTo>
                    <a:pt x="481" y="961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905" name="Freeform 207">
              <a:extLst>
                <a:ext uri="{FF2B5EF4-FFF2-40B4-BE49-F238E27FC236}">
                  <a16:creationId xmlns:a16="http://schemas.microsoft.com/office/drawing/2014/main" id="{1C5C8E8F-F552-2091-D252-0F2C64A83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3262"/>
              <a:ext cx="137" cy="354"/>
            </a:xfrm>
            <a:custGeom>
              <a:avLst/>
              <a:gdLst>
                <a:gd name="T0" fmla="*/ 0 w 481"/>
                <a:gd name="T1" fmla="*/ 7 h 961"/>
                <a:gd name="T2" fmla="*/ 1 w 481"/>
                <a:gd name="T3" fmla="*/ 6 h 961"/>
                <a:gd name="T4" fmla="*/ 1 w 481"/>
                <a:gd name="T5" fmla="*/ 5 h 961"/>
                <a:gd name="T6" fmla="*/ 1 w 481"/>
                <a:gd name="T7" fmla="*/ 3 h 961"/>
                <a:gd name="T8" fmla="*/ 1 w 481"/>
                <a:gd name="T9" fmla="*/ 1 h 961"/>
                <a:gd name="T10" fmla="*/ 1 w 481"/>
                <a:gd name="T11" fmla="*/ 0 h 961"/>
                <a:gd name="T12" fmla="*/ 0 w 481"/>
                <a:gd name="T13" fmla="*/ 0 h 961"/>
                <a:gd name="T14" fmla="*/ 0 w 481"/>
                <a:gd name="T15" fmla="*/ 0 h 9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1"/>
                <a:gd name="T25" fmla="*/ 0 h 961"/>
                <a:gd name="T26" fmla="*/ 481 w 481"/>
                <a:gd name="T27" fmla="*/ 961 h 9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1" h="961">
                  <a:moveTo>
                    <a:pt x="0" y="961"/>
                  </a:moveTo>
                  <a:lnTo>
                    <a:pt x="241" y="897"/>
                  </a:lnTo>
                  <a:lnTo>
                    <a:pt x="416" y="721"/>
                  </a:lnTo>
                  <a:lnTo>
                    <a:pt x="481" y="480"/>
                  </a:lnTo>
                  <a:lnTo>
                    <a:pt x="416" y="240"/>
                  </a:lnTo>
                  <a:lnTo>
                    <a:pt x="241" y="65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906" name="Line 208">
              <a:extLst>
                <a:ext uri="{FF2B5EF4-FFF2-40B4-BE49-F238E27FC236}">
                  <a16:creationId xmlns:a16="http://schemas.microsoft.com/office/drawing/2014/main" id="{55AC28D8-8AC0-865C-2293-DFAD92CD8D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7" y="3442"/>
              <a:ext cx="14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79907" name="Group 209">
              <a:extLst>
                <a:ext uri="{FF2B5EF4-FFF2-40B4-BE49-F238E27FC236}">
                  <a16:creationId xmlns:a16="http://schemas.microsoft.com/office/drawing/2014/main" id="{B563DE35-52A6-913B-08D0-00F6F9319A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8" y="2804"/>
              <a:ext cx="1196" cy="292"/>
              <a:chOff x="3948" y="2804"/>
              <a:chExt cx="1196" cy="292"/>
            </a:xfrm>
          </p:grpSpPr>
          <p:sp>
            <p:nvSpPr>
              <p:cNvPr id="79908" name="Rectangle 210">
                <a:extLst>
                  <a:ext uri="{FF2B5EF4-FFF2-40B4-BE49-F238E27FC236}">
                    <a16:creationId xmlns:a16="http://schemas.microsoft.com/office/drawing/2014/main" id="{771D7349-CA1C-6BA6-7534-DCAB2481FA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8" y="2804"/>
                <a:ext cx="1196" cy="292"/>
              </a:xfrm>
              <a:prstGeom prst="rect">
                <a:avLst/>
              </a:prstGeom>
              <a:noFill/>
              <a:ln w="38100">
                <a:solidFill>
                  <a:srgbClr val="FF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9909" name="Line 211">
                <a:extLst>
                  <a:ext uri="{FF2B5EF4-FFF2-40B4-BE49-F238E27FC236}">
                    <a16:creationId xmlns:a16="http://schemas.microsoft.com/office/drawing/2014/main" id="{1EADD2F9-5166-C1B0-53F3-2EC588451B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3057"/>
                <a:ext cx="1108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9910" name="Line 212">
                <a:extLst>
                  <a:ext uri="{FF2B5EF4-FFF2-40B4-BE49-F238E27FC236}">
                    <a16:creationId xmlns:a16="http://schemas.microsoft.com/office/drawing/2014/main" id="{DEDAB738-070B-69D5-54F6-A06F97B418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8" y="3003"/>
                <a:ext cx="44" cy="5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9911" name="Line 213">
                <a:extLst>
                  <a:ext uri="{FF2B5EF4-FFF2-40B4-BE49-F238E27FC236}">
                    <a16:creationId xmlns:a16="http://schemas.microsoft.com/office/drawing/2014/main" id="{31F44E21-940E-1545-7B6F-0677C59704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01" y="3003"/>
                <a:ext cx="43" cy="5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9912" name="Line 214">
                <a:extLst>
                  <a:ext uri="{FF2B5EF4-FFF2-40B4-BE49-F238E27FC236}">
                    <a16:creationId xmlns:a16="http://schemas.microsoft.com/office/drawing/2014/main" id="{262A8744-3592-4109-62B0-0D61A38BC0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3" y="2850"/>
                <a:ext cx="1108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9913" name="Line 215">
                <a:extLst>
                  <a:ext uri="{FF2B5EF4-FFF2-40B4-BE49-F238E27FC236}">
                    <a16:creationId xmlns:a16="http://schemas.microsoft.com/office/drawing/2014/main" id="{10C3D0E4-E5F6-A276-0487-0F6AB4939F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48" y="2850"/>
                <a:ext cx="44" cy="4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9914" name="Line 216">
                <a:extLst>
                  <a:ext uri="{FF2B5EF4-FFF2-40B4-BE49-F238E27FC236}">
                    <a16:creationId xmlns:a16="http://schemas.microsoft.com/office/drawing/2014/main" id="{AAE51C29-5E46-EB08-48E7-6ADF61FF4D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0" y="2850"/>
                <a:ext cx="44" cy="4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79892" name="Text Box 217">
            <a:extLst>
              <a:ext uri="{FF2B5EF4-FFF2-40B4-BE49-F238E27FC236}">
                <a16:creationId xmlns:a16="http://schemas.microsoft.com/office/drawing/2014/main" id="{31FC9EE8-C9C2-C317-5D4C-052CB92F9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0" y="1231900"/>
            <a:ext cx="2425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/>
            <a:r>
              <a:rPr lang="zh-CN" altLang="en-US">
                <a:solidFill>
                  <a:srgbClr val="FF0000"/>
                </a:solidFill>
              </a:rPr>
              <a:t>规定的标记格式</a:t>
            </a:r>
          </a:p>
        </p:txBody>
      </p:sp>
      <p:sp>
        <p:nvSpPr>
          <p:cNvPr id="79893" name="Text Box 218">
            <a:extLst>
              <a:ext uri="{FF2B5EF4-FFF2-40B4-BE49-F238E27FC236}">
                <a16:creationId xmlns:a16="http://schemas.microsoft.com/office/drawing/2014/main" id="{7B829C69-9301-D0D8-BA09-CC22A3C17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1917701"/>
            <a:ext cx="1143000" cy="466725"/>
          </a:xfrm>
          <a:prstGeom prst="rect">
            <a:avLst/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/>
            <a:r>
              <a:rPr lang="zh-CN" altLang="en-US"/>
              <a:t>名称</a:t>
            </a:r>
          </a:p>
        </p:txBody>
      </p:sp>
      <p:sp>
        <p:nvSpPr>
          <p:cNvPr id="79894" name="Text Box 219">
            <a:extLst>
              <a:ext uri="{FF2B5EF4-FFF2-40B4-BE49-F238E27FC236}">
                <a16:creationId xmlns:a16="http://schemas.microsoft.com/office/drawing/2014/main" id="{56EFE2B4-D3F0-2380-F713-CD4965923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900" y="1930401"/>
            <a:ext cx="1841500" cy="466725"/>
          </a:xfrm>
          <a:prstGeom prst="rect">
            <a:avLst/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/>
            <a:r>
              <a:rPr lang="zh-CN" altLang="en-US"/>
              <a:t>规格尺寸</a:t>
            </a:r>
          </a:p>
        </p:txBody>
      </p:sp>
      <p:sp>
        <p:nvSpPr>
          <p:cNvPr id="79895" name="Text Box 220">
            <a:extLst>
              <a:ext uri="{FF2B5EF4-FFF2-40B4-BE49-F238E27FC236}">
                <a16:creationId xmlns:a16="http://schemas.microsoft.com/office/drawing/2014/main" id="{9E4752F7-0CFE-24FA-0B25-FB6A78745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2600" y="1930401"/>
            <a:ext cx="1955800" cy="466725"/>
          </a:xfrm>
          <a:prstGeom prst="rect">
            <a:avLst/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/>
            <a:r>
              <a:rPr lang="zh-CN" altLang="en-US"/>
              <a:t>标准编号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4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2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2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4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4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4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42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242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42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42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2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861" grpId="0" autoUpdateAnimBg="0"/>
      <p:bldP spid="242865" grpId="0" autoUpdateAnimBg="0"/>
      <p:bldP spid="242866" grpId="0" autoUpdateAnimBg="0"/>
      <p:bldP spid="242867" grpId="0" autoUpdateAnimBg="0"/>
      <p:bldP spid="242871" grpId="0" autoUpdateAnimBg="0"/>
      <p:bldP spid="242875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DC63C8F6-A955-AAD2-A6EF-A1E6976C1B9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22500" y="355600"/>
            <a:ext cx="7772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8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3.</a:t>
            </a:r>
            <a:r>
              <a:rPr lang="zh-CN" altLang="en-US" sz="28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平键联结的画法</a:t>
            </a:r>
          </a:p>
        </p:txBody>
      </p:sp>
      <p:sp>
        <p:nvSpPr>
          <p:cNvPr id="81923" name="灯片编号占位符 4">
            <a:extLst>
              <a:ext uri="{FF2B5EF4-FFF2-40B4-BE49-F238E27FC236}">
                <a16:creationId xmlns:a16="http://schemas.microsoft.com/office/drawing/2014/main" id="{B1D495A7-92F2-F8AB-44C2-3491D057DB89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966479" y="6412076"/>
            <a:ext cx="259043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DBCAC2BF-245B-4197-A04A-D6853B3A8704}" type="slidenum">
              <a:rPr kumimoji="0" lang="en-US" altLang="zh-CN" sz="1100" b="0">
                <a:solidFill>
                  <a:srgbClr val="636363"/>
                </a:solidFill>
              </a:rPr>
              <a:pPr/>
              <a:t>39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43A5DD5F-61D1-DCF4-6810-23013F9B6CB9}"/>
              </a:ext>
            </a:extLst>
          </p:cNvPr>
          <p:cNvGrpSpPr>
            <a:grpSpLocks/>
          </p:cNvGrpSpPr>
          <p:nvPr/>
        </p:nvGrpSpPr>
        <p:grpSpPr bwMode="auto">
          <a:xfrm>
            <a:off x="4064000" y="1133475"/>
            <a:ext cx="971550" cy="1993900"/>
            <a:chOff x="1672" y="470"/>
            <a:chExt cx="612" cy="1256"/>
          </a:xfrm>
        </p:grpSpPr>
        <p:grpSp>
          <p:nvGrpSpPr>
            <p:cNvPr id="82351" name="Group 9">
              <a:extLst>
                <a:ext uri="{FF2B5EF4-FFF2-40B4-BE49-F238E27FC236}">
                  <a16:creationId xmlns:a16="http://schemas.microsoft.com/office/drawing/2014/main" id="{1AB5668E-E0AC-EC50-8F8E-59E4D48EFB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2" y="470"/>
              <a:ext cx="612" cy="1256"/>
              <a:chOff x="1672" y="2364"/>
              <a:chExt cx="612" cy="1256"/>
            </a:xfrm>
          </p:grpSpPr>
          <p:grpSp>
            <p:nvGrpSpPr>
              <p:cNvPr id="82353" name="Group 10">
                <a:extLst>
                  <a:ext uri="{FF2B5EF4-FFF2-40B4-BE49-F238E27FC236}">
                    <a16:creationId xmlns:a16="http://schemas.microsoft.com/office/drawing/2014/main" id="{64367372-7C5E-EC75-D73D-BBF2B3512A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72" y="2364"/>
                <a:ext cx="612" cy="1256"/>
                <a:chOff x="1672" y="2364"/>
                <a:chExt cx="612" cy="1256"/>
              </a:xfrm>
            </p:grpSpPr>
            <p:sp>
              <p:nvSpPr>
                <p:cNvPr id="82355" name="Freeform 11">
                  <a:extLst>
                    <a:ext uri="{FF2B5EF4-FFF2-40B4-BE49-F238E27FC236}">
                      <a16:creationId xmlns:a16="http://schemas.microsoft.com/office/drawing/2014/main" id="{FF645A61-C4F8-56D9-D365-5AE60CC720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2" y="3315"/>
                  <a:ext cx="1" cy="305"/>
                </a:xfrm>
                <a:custGeom>
                  <a:avLst/>
                  <a:gdLst>
                    <a:gd name="T0" fmla="*/ 0 w 1"/>
                    <a:gd name="T1" fmla="*/ 0 h 1799"/>
                    <a:gd name="T2" fmla="*/ 0 w 1"/>
                    <a:gd name="T3" fmla="*/ 0 h 1799"/>
                    <a:gd name="T4" fmla="*/ 1 w 1"/>
                    <a:gd name="T5" fmla="*/ 0 h 1799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799"/>
                    <a:gd name="T11" fmla="*/ 1 w 1"/>
                    <a:gd name="T12" fmla="*/ 1799 h 17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799">
                      <a:moveTo>
                        <a:pt x="0" y="1799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356" name="Freeform 12">
                  <a:extLst>
                    <a:ext uri="{FF2B5EF4-FFF2-40B4-BE49-F238E27FC236}">
                      <a16:creationId xmlns:a16="http://schemas.microsoft.com/office/drawing/2014/main" id="{FEB91EFF-51E4-96A7-DEFC-2A71010938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2" y="2364"/>
                  <a:ext cx="2" cy="342"/>
                </a:xfrm>
                <a:custGeom>
                  <a:avLst/>
                  <a:gdLst>
                    <a:gd name="T0" fmla="*/ 0 w 2"/>
                    <a:gd name="T1" fmla="*/ 0 h 342"/>
                    <a:gd name="T2" fmla="*/ 1 w 2"/>
                    <a:gd name="T3" fmla="*/ 342 h 342"/>
                    <a:gd name="T4" fmla="*/ 2 w 2"/>
                    <a:gd name="T5" fmla="*/ 342 h 34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342"/>
                    <a:gd name="T11" fmla="*/ 2 w 2"/>
                    <a:gd name="T12" fmla="*/ 342 h 34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342">
                      <a:moveTo>
                        <a:pt x="0" y="0"/>
                      </a:moveTo>
                      <a:lnTo>
                        <a:pt x="1" y="342"/>
                      </a:lnTo>
                      <a:lnTo>
                        <a:pt x="2" y="342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357" name="Freeform 13">
                  <a:extLst>
                    <a:ext uri="{FF2B5EF4-FFF2-40B4-BE49-F238E27FC236}">
                      <a16:creationId xmlns:a16="http://schemas.microsoft.com/office/drawing/2014/main" id="{D5D42DEB-D900-F277-84DE-B7C58559A8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2592"/>
                  <a:ext cx="609" cy="2"/>
                </a:xfrm>
                <a:custGeom>
                  <a:avLst/>
                  <a:gdLst>
                    <a:gd name="T0" fmla="*/ 1 w 3594"/>
                    <a:gd name="T1" fmla="*/ 0 h 2"/>
                    <a:gd name="T2" fmla="*/ 0 w 3594"/>
                    <a:gd name="T3" fmla="*/ 0 h 2"/>
                    <a:gd name="T4" fmla="*/ 0 w 359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3594"/>
                    <a:gd name="T10" fmla="*/ 0 h 2"/>
                    <a:gd name="T11" fmla="*/ 3594 w 359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594" h="2">
                      <a:moveTo>
                        <a:pt x="3594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358" name="Freeform 14">
                  <a:extLst>
                    <a:ext uri="{FF2B5EF4-FFF2-40B4-BE49-F238E27FC236}">
                      <a16:creationId xmlns:a16="http://schemas.microsoft.com/office/drawing/2014/main" id="{668163DA-B15E-BC6A-89F9-B7DF07CC72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3315"/>
                  <a:ext cx="1" cy="305"/>
                </a:xfrm>
                <a:custGeom>
                  <a:avLst/>
                  <a:gdLst>
                    <a:gd name="T0" fmla="*/ 0 w 1"/>
                    <a:gd name="T1" fmla="*/ 0 h 1799"/>
                    <a:gd name="T2" fmla="*/ 0 w 1"/>
                    <a:gd name="T3" fmla="*/ 0 h 1799"/>
                    <a:gd name="T4" fmla="*/ 1 w 1"/>
                    <a:gd name="T5" fmla="*/ 0 h 1799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799"/>
                    <a:gd name="T11" fmla="*/ 1 w 1"/>
                    <a:gd name="T12" fmla="*/ 1799 h 17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799">
                      <a:moveTo>
                        <a:pt x="0" y="0"/>
                      </a:moveTo>
                      <a:lnTo>
                        <a:pt x="0" y="1799"/>
                      </a:lnTo>
                      <a:lnTo>
                        <a:pt x="1" y="1799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359" name="Freeform 15">
                  <a:extLst>
                    <a:ext uri="{FF2B5EF4-FFF2-40B4-BE49-F238E27FC236}">
                      <a16:creationId xmlns:a16="http://schemas.microsoft.com/office/drawing/2014/main" id="{35426D69-54C3-D840-64D1-B8DD36E4D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2" y="2364"/>
                  <a:ext cx="2" cy="342"/>
                </a:xfrm>
                <a:custGeom>
                  <a:avLst/>
                  <a:gdLst>
                    <a:gd name="T0" fmla="*/ 0 w 2"/>
                    <a:gd name="T1" fmla="*/ 342 h 342"/>
                    <a:gd name="T2" fmla="*/ 2 w 2"/>
                    <a:gd name="T3" fmla="*/ 0 h 342"/>
                    <a:gd name="T4" fmla="*/ 1 w 2"/>
                    <a:gd name="T5" fmla="*/ 37 h 34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342"/>
                    <a:gd name="T11" fmla="*/ 2 w 2"/>
                    <a:gd name="T12" fmla="*/ 342 h 34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342">
                      <a:moveTo>
                        <a:pt x="0" y="342"/>
                      </a:moveTo>
                      <a:lnTo>
                        <a:pt x="2" y="0"/>
                      </a:lnTo>
                      <a:lnTo>
                        <a:pt x="1" y="37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360" name="Freeform 16">
                  <a:extLst>
                    <a:ext uri="{FF2B5EF4-FFF2-40B4-BE49-F238E27FC236}">
                      <a16:creationId xmlns:a16="http://schemas.microsoft.com/office/drawing/2014/main" id="{6E322BCA-926D-E6A3-9E54-2BDD4C84D7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2373"/>
                  <a:ext cx="35" cy="35"/>
                </a:xfrm>
                <a:custGeom>
                  <a:avLst/>
                  <a:gdLst>
                    <a:gd name="T0" fmla="*/ 0 w 214"/>
                    <a:gd name="T1" fmla="*/ 0 h 212"/>
                    <a:gd name="T2" fmla="*/ 0 w 214"/>
                    <a:gd name="T3" fmla="*/ 0 h 212"/>
                    <a:gd name="T4" fmla="*/ 0 w 214"/>
                    <a:gd name="T5" fmla="*/ 0 h 212"/>
                    <a:gd name="T6" fmla="*/ 0 60000 65536"/>
                    <a:gd name="T7" fmla="*/ 0 60000 65536"/>
                    <a:gd name="T8" fmla="*/ 0 60000 65536"/>
                    <a:gd name="T9" fmla="*/ 0 w 214"/>
                    <a:gd name="T10" fmla="*/ 0 h 212"/>
                    <a:gd name="T11" fmla="*/ 214 w 214"/>
                    <a:gd name="T12" fmla="*/ 212 h 2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4" h="212">
                      <a:moveTo>
                        <a:pt x="0" y="212"/>
                      </a:moveTo>
                      <a:lnTo>
                        <a:pt x="213" y="0"/>
                      </a:lnTo>
                      <a:lnTo>
                        <a:pt x="214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361" name="Freeform 17">
                  <a:extLst>
                    <a:ext uri="{FF2B5EF4-FFF2-40B4-BE49-F238E27FC236}">
                      <a16:creationId xmlns:a16="http://schemas.microsoft.com/office/drawing/2014/main" id="{E70B2C99-021D-B15C-B305-0568B8AD5C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2373"/>
                  <a:ext cx="172" cy="172"/>
                </a:xfrm>
                <a:custGeom>
                  <a:avLst/>
                  <a:gdLst>
                    <a:gd name="T0" fmla="*/ 0 w 1021"/>
                    <a:gd name="T1" fmla="*/ 0 h 1020"/>
                    <a:gd name="T2" fmla="*/ 0 w 1021"/>
                    <a:gd name="T3" fmla="*/ 0 h 1020"/>
                    <a:gd name="T4" fmla="*/ 0 w 1021"/>
                    <a:gd name="T5" fmla="*/ 0 h 1020"/>
                    <a:gd name="T6" fmla="*/ 0 60000 65536"/>
                    <a:gd name="T7" fmla="*/ 0 60000 65536"/>
                    <a:gd name="T8" fmla="*/ 0 60000 65536"/>
                    <a:gd name="T9" fmla="*/ 0 w 1021"/>
                    <a:gd name="T10" fmla="*/ 0 h 1020"/>
                    <a:gd name="T11" fmla="*/ 1021 w 1021"/>
                    <a:gd name="T12" fmla="*/ 1020 h 10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21" h="1020">
                      <a:moveTo>
                        <a:pt x="0" y="1020"/>
                      </a:moveTo>
                      <a:lnTo>
                        <a:pt x="1019" y="0"/>
                      </a:lnTo>
                      <a:lnTo>
                        <a:pt x="1021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362" name="Freeform 18">
                  <a:extLst>
                    <a:ext uri="{FF2B5EF4-FFF2-40B4-BE49-F238E27FC236}">
                      <a16:creationId xmlns:a16="http://schemas.microsoft.com/office/drawing/2014/main" id="{CB95A87C-3C7B-29A7-CB6F-6747609C0C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2" y="2373"/>
                  <a:ext cx="220" cy="219"/>
                </a:xfrm>
                <a:custGeom>
                  <a:avLst/>
                  <a:gdLst>
                    <a:gd name="T0" fmla="*/ 0 w 1295"/>
                    <a:gd name="T1" fmla="*/ 0 h 1295"/>
                    <a:gd name="T2" fmla="*/ 0 w 1295"/>
                    <a:gd name="T3" fmla="*/ 0 h 1295"/>
                    <a:gd name="T4" fmla="*/ 0 w 1295"/>
                    <a:gd name="T5" fmla="*/ 0 h 1295"/>
                    <a:gd name="T6" fmla="*/ 0 60000 65536"/>
                    <a:gd name="T7" fmla="*/ 0 60000 65536"/>
                    <a:gd name="T8" fmla="*/ 0 60000 65536"/>
                    <a:gd name="T9" fmla="*/ 0 w 1295"/>
                    <a:gd name="T10" fmla="*/ 0 h 1295"/>
                    <a:gd name="T11" fmla="*/ 1295 w 1295"/>
                    <a:gd name="T12" fmla="*/ 1295 h 129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95" h="1295">
                      <a:moveTo>
                        <a:pt x="0" y="1295"/>
                      </a:moveTo>
                      <a:lnTo>
                        <a:pt x="1294" y="0"/>
                      </a:lnTo>
                      <a:lnTo>
                        <a:pt x="1295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363" name="Freeform 19">
                  <a:extLst>
                    <a:ext uri="{FF2B5EF4-FFF2-40B4-BE49-F238E27FC236}">
                      <a16:creationId xmlns:a16="http://schemas.microsoft.com/office/drawing/2014/main" id="{89642699-8F57-3CF8-71E3-01789E165C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9" y="2373"/>
                  <a:ext cx="220" cy="219"/>
                </a:xfrm>
                <a:custGeom>
                  <a:avLst/>
                  <a:gdLst>
                    <a:gd name="T0" fmla="*/ 0 w 1295"/>
                    <a:gd name="T1" fmla="*/ 0 h 1295"/>
                    <a:gd name="T2" fmla="*/ 0 w 1295"/>
                    <a:gd name="T3" fmla="*/ 0 h 1295"/>
                    <a:gd name="T4" fmla="*/ 0 w 1295"/>
                    <a:gd name="T5" fmla="*/ 0 h 1295"/>
                    <a:gd name="T6" fmla="*/ 0 60000 65536"/>
                    <a:gd name="T7" fmla="*/ 0 60000 65536"/>
                    <a:gd name="T8" fmla="*/ 0 60000 65536"/>
                    <a:gd name="T9" fmla="*/ 0 w 1295"/>
                    <a:gd name="T10" fmla="*/ 0 h 1295"/>
                    <a:gd name="T11" fmla="*/ 1295 w 1295"/>
                    <a:gd name="T12" fmla="*/ 1295 h 129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95" h="1295">
                      <a:moveTo>
                        <a:pt x="0" y="1295"/>
                      </a:moveTo>
                      <a:lnTo>
                        <a:pt x="1294" y="0"/>
                      </a:lnTo>
                      <a:lnTo>
                        <a:pt x="1295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364" name="Freeform 20">
                  <a:extLst>
                    <a:ext uri="{FF2B5EF4-FFF2-40B4-BE49-F238E27FC236}">
                      <a16:creationId xmlns:a16="http://schemas.microsoft.com/office/drawing/2014/main" id="{C7D2D383-256C-1D74-9C12-ADEC5DD679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6" y="2373"/>
                  <a:ext cx="220" cy="219"/>
                </a:xfrm>
                <a:custGeom>
                  <a:avLst/>
                  <a:gdLst>
                    <a:gd name="T0" fmla="*/ 0 w 1294"/>
                    <a:gd name="T1" fmla="*/ 0 h 1295"/>
                    <a:gd name="T2" fmla="*/ 0 w 1294"/>
                    <a:gd name="T3" fmla="*/ 0 h 1295"/>
                    <a:gd name="T4" fmla="*/ 0 w 1294"/>
                    <a:gd name="T5" fmla="*/ 0 h 1295"/>
                    <a:gd name="T6" fmla="*/ 0 60000 65536"/>
                    <a:gd name="T7" fmla="*/ 0 60000 65536"/>
                    <a:gd name="T8" fmla="*/ 0 60000 65536"/>
                    <a:gd name="T9" fmla="*/ 0 w 1294"/>
                    <a:gd name="T10" fmla="*/ 0 h 1295"/>
                    <a:gd name="T11" fmla="*/ 1294 w 1294"/>
                    <a:gd name="T12" fmla="*/ 1295 h 129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94" h="1295">
                      <a:moveTo>
                        <a:pt x="0" y="1295"/>
                      </a:moveTo>
                      <a:lnTo>
                        <a:pt x="1293" y="0"/>
                      </a:lnTo>
                      <a:lnTo>
                        <a:pt x="1294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365" name="Freeform 21">
                  <a:extLst>
                    <a:ext uri="{FF2B5EF4-FFF2-40B4-BE49-F238E27FC236}">
                      <a16:creationId xmlns:a16="http://schemas.microsoft.com/office/drawing/2014/main" id="{7EE30ABA-A88E-93C0-1857-08C80EB163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3" y="2483"/>
                  <a:ext cx="109" cy="109"/>
                </a:xfrm>
                <a:custGeom>
                  <a:avLst/>
                  <a:gdLst>
                    <a:gd name="T0" fmla="*/ 0 w 641"/>
                    <a:gd name="T1" fmla="*/ 0 h 642"/>
                    <a:gd name="T2" fmla="*/ 0 w 641"/>
                    <a:gd name="T3" fmla="*/ 0 h 642"/>
                    <a:gd name="T4" fmla="*/ 0 w 641"/>
                    <a:gd name="T5" fmla="*/ 0 h 642"/>
                    <a:gd name="T6" fmla="*/ 0 60000 65536"/>
                    <a:gd name="T7" fmla="*/ 0 60000 65536"/>
                    <a:gd name="T8" fmla="*/ 0 60000 65536"/>
                    <a:gd name="T9" fmla="*/ 0 w 641"/>
                    <a:gd name="T10" fmla="*/ 0 h 642"/>
                    <a:gd name="T11" fmla="*/ 641 w 641"/>
                    <a:gd name="T12" fmla="*/ 642 h 64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41" h="642">
                      <a:moveTo>
                        <a:pt x="0" y="642"/>
                      </a:moveTo>
                      <a:lnTo>
                        <a:pt x="640" y="0"/>
                      </a:lnTo>
                      <a:lnTo>
                        <a:pt x="641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366" name="Freeform 22">
                  <a:extLst>
                    <a:ext uri="{FF2B5EF4-FFF2-40B4-BE49-F238E27FC236}">
                      <a16:creationId xmlns:a16="http://schemas.microsoft.com/office/drawing/2014/main" id="{3DF48507-6E26-ACEF-9C42-6AA095D770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3315"/>
                  <a:ext cx="80" cy="80"/>
                </a:xfrm>
                <a:custGeom>
                  <a:avLst/>
                  <a:gdLst>
                    <a:gd name="T0" fmla="*/ 0 w 470"/>
                    <a:gd name="T1" fmla="*/ 0 h 471"/>
                    <a:gd name="T2" fmla="*/ 0 w 470"/>
                    <a:gd name="T3" fmla="*/ 0 h 471"/>
                    <a:gd name="T4" fmla="*/ 0 w 470"/>
                    <a:gd name="T5" fmla="*/ 0 h 471"/>
                    <a:gd name="T6" fmla="*/ 0 60000 65536"/>
                    <a:gd name="T7" fmla="*/ 0 60000 65536"/>
                    <a:gd name="T8" fmla="*/ 0 60000 65536"/>
                    <a:gd name="T9" fmla="*/ 0 w 470"/>
                    <a:gd name="T10" fmla="*/ 0 h 471"/>
                    <a:gd name="T11" fmla="*/ 470 w 470"/>
                    <a:gd name="T12" fmla="*/ 471 h 47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0" h="471">
                      <a:moveTo>
                        <a:pt x="0" y="471"/>
                      </a:moveTo>
                      <a:lnTo>
                        <a:pt x="469" y="0"/>
                      </a:lnTo>
                      <a:lnTo>
                        <a:pt x="47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367" name="Freeform 23">
                  <a:extLst>
                    <a:ext uri="{FF2B5EF4-FFF2-40B4-BE49-F238E27FC236}">
                      <a16:creationId xmlns:a16="http://schemas.microsoft.com/office/drawing/2014/main" id="{CC2C9A7C-6527-B190-4FF9-A684F7615C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3315"/>
                  <a:ext cx="215" cy="217"/>
                </a:xfrm>
                <a:custGeom>
                  <a:avLst/>
                  <a:gdLst>
                    <a:gd name="T0" fmla="*/ 0 w 1277"/>
                    <a:gd name="T1" fmla="*/ 0 h 1279"/>
                    <a:gd name="T2" fmla="*/ 0 w 1277"/>
                    <a:gd name="T3" fmla="*/ 0 h 1279"/>
                    <a:gd name="T4" fmla="*/ 0 w 1277"/>
                    <a:gd name="T5" fmla="*/ 0 h 1279"/>
                    <a:gd name="T6" fmla="*/ 0 60000 65536"/>
                    <a:gd name="T7" fmla="*/ 0 60000 65536"/>
                    <a:gd name="T8" fmla="*/ 0 60000 65536"/>
                    <a:gd name="T9" fmla="*/ 0 w 1277"/>
                    <a:gd name="T10" fmla="*/ 0 h 1279"/>
                    <a:gd name="T11" fmla="*/ 1277 w 1277"/>
                    <a:gd name="T12" fmla="*/ 1279 h 127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77" h="1279">
                      <a:moveTo>
                        <a:pt x="0" y="1279"/>
                      </a:moveTo>
                      <a:lnTo>
                        <a:pt x="1276" y="0"/>
                      </a:lnTo>
                      <a:lnTo>
                        <a:pt x="1277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368" name="Freeform 24">
                  <a:extLst>
                    <a:ext uri="{FF2B5EF4-FFF2-40B4-BE49-F238E27FC236}">
                      <a16:creationId xmlns:a16="http://schemas.microsoft.com/office/drawing/2014/main" id="{43864D7D-502A-CED3-6A22-0109704312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1" y="3315"/>
                  <a:ext cx="304" cy="305"/>
                </a:xfrm>
                <a:custGeom>
                  <a:avLst/>
                  <a:gdLst>
                    <a:gd name="T0" fmla="*/ 0 w 1797"/>
                    <a:gd name="T1" fmla="*/ 0 h 1799"/>
                    <a:gd name="T2" fmla="*/ 0 w 1797"/>
                    <a:gd name="T3" fmla="*/ 0 h 1799"/>
                    <a:gd name="T4" fmla="*/ 0 w 1797"/>
                    <a:gd name="T5" fmla="*/ 0 h 1799"/>
                    <a:gd name="T6" fmla="*/ 0 60000 65536"/>
                    <a:gd name="T7" fmla="*/ 0 60000 65536"/>
                    <a:gd name="T8" fmla="*/ 0 60000 65536"/>
                    <a:gd name="T9" fmla="*/ 0 w 1797"/>
                    <a:gd name="T10" fmla="*/ 0 h 1799"/>
                    <a:gd name="T11" fmla="*/ 1797 w 1797"/>
                    <a:gd name="T12" fmla="*/ 1799 h 17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97" h="1799">
                      <a:moveTo>
                        <a:pt x="0" y="1799"/>
                      </a:moveTo>
                      <a:lnTo>
                        <a:pt x="1796" y="0"/>
                      </a:lnTo>
                      <a:lnTo>
                        <a:pt x="1797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369" name="Freeform 25">
                  <a:extLst>
                    <a:ext uri="{FF2B5EF4-FFF2-40B4-BE49-F238E27FC236}">
                      <a16:creationId xmlns:a16="http://schemas.microsoft.com/office/drawing/2014/main" id="{AD18C0A7-9546-7DD3-17DB-89655CE09D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7" y="3315"/>
                  <a:ext cx="305" cy="305"/>
                </a:xfrm>
                <a:custGeom>
                  <a:avLst/>
                  <a:gdLst>
                    <a:gd name="T0" fmla="*/ 0 w 1798"/>
                    <a:gd name="T1" fmla="*/ 0 h 1799"/>
                    <a:gd name="T2" fmla="*/ 0 w 1798"/>
                    <a:gd name="T3" fmla="*/ 0 h 1799"/>
                    <a:gd name="T4" fmla="*/ 0 w 1798"/>
                    <a:gd name="T5" fmla="*/ 0 h 1799"/>
                    <a:gd name="T6" fmla="*/ 0 60000 65536"/>
                    <a:gd name="T7" fmla="*/ 0 60000 65536"/>
                    <a:gd name="T8" fmla="*/ 0 60000 65536"/>
                    <a:gd name="T9" fmla="*/ 0 w 1798"/>
                    <a:gd name="T10" fmla="*/ 0 h 1799"/>
                    <a:gd name="T11" fmla="*/ 1798 w 1798"/>
                    <a:gd name="T12" fmla="*/ 1799 h 17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98" h="1799">
                      <a:moveTo>
                        <a:pt x="0" y="1799"/>
                      </a:moveTo>
                      <a:lnTo>
                        <a:pt x="1797" y="0"/>
                      </a:lnTo>
                      <a:lnTo>
                        <a:pt x="1798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370" name="Freeform 26">
                  <a:extLst>
                    <a:ext uri="{FF2B5EF4-FFF2-40B4-BE49-F238E27FC236}">
                      <a16:creationId xmlns:a16="http://schemas.microsoft.com/office/drawing/2014/main" id="{3960E039-B030-6403-D34B-34668D8F97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4" y="3332"/>
                  <a:ext cx="288" cy="288"/>
                </a:xfrm>
                <a:custGeom>
                  <a:avLst/>
                  <a:gdLst>
                    <a:gd name="T0" fmla="*/ 0 w 1695"/>
                    <a:gd name="T1" fmla="*/ 0 h 1695"/>
                    <a:gd name="T2" fmla="*/ 0 w 1695"/>
                    <a:gd name="T3" fmla="*/ 0 h 1695"/>
                    <a:gd name="T4" fmla="*/ 0 w 1695"/>
                    <a:gd name="T5" fmla="*/ 0 h 1695"/>
                    <a:gd name="T6" fmla="*/ 0 60000 65536"/>
                    <a:gd name="T7" fmla="*/ 0 60000 65536"/>
                    <a:gd name="T8" fmla="*/ 0 60000 65536"/>
                    <a:gd name="T9" fmla="*/ 0 w 1695"/>
                    <a:gd name="T10" fmla="*/ 0 h 1695"/>
                    <a:gd name="T11" fmla="*/ 1695 w 1695"/>
                    <a:gd name="T12" fmla="*/ 1695 h 169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95" h="1695">
                      <a:moveTo>
                        <a:pt x="0" y="1695"/>
                      </a:moveTo>
                      <a:lnTo>
                        <a:pt x="1694" y="0"/>
                      </a:lnTo>
                      <a:lnTo>
                        <a:pt x="1695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371" name="Freeform 27">
                  <a:extLst>
                    <a:ext uri="{FF2B5EF4-FFF2-40B4-BE49-F238E27FC236}">
                      <a16:creationId xmlns:a16="http://schemas.microsoft.com/office/drawing/2014/main" id="{F71D535C-44E3-D29A-5DFC-4833633585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1" y="3469"/>
                  <a:ext cx="151" cy="151"/>
                </a:xfrm>
                <a:custGeom>
                  <a:avLst/>
                  <a:gdLst>
                    <a:gd name="T0" fmla="*/ 0 w 888"/>
                    <a:gd name="T1" fmla="*/ 0 h 888"/>
                    <a:gd name="T2" fmla="*/ 0 w 888"/>
                    <a:gd name="T3" fmla="*/ 0 h 888"/>
                    <a:gd name="T4" fmla="*/ 0 w 888"/>
                    <a:gd name="T5" fmla="*/ 0 h 888"/>
                    <a:gd name="T6" fmla="*/ 0 60000 65536"/>
                    <a:gd name="T7" fmla="*/ 0 60000 65536"/>
                    <a:gd name="T8" fmla="*/ 0 60000 65536"/>
                    <a:gd name="T9" fmla="*/ 0 w 888"/>
                    <a:gd name="T10" fmla="*/ 0 h 888"/>
                    <a:gd name="T11" fmla="*/ 888 w 888"/>
                    <a:gd name="T12" fmla="*/ 888 h 8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8" h="888">
                      <a:moveTo>
                        <a:pt x="0" y="888"/>
                      </a:moveTo>
                      <a:lnTo>
                        <a:pt x="887" y="0"/>
                      </a:lnTo>
                      <a:lnTo>
                        <a:pt x="888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372" name="Freeform 28">
                  <a:extLst>
                    <a:ext uri="{FF2B5EF4-FFF2-40B4-BE49-F238E27FC236}">
                      <a16:creationId xmlns:a16="http://schemas.microsoft.com/office/drawing/2014/main" id="{22E85BDF-9964-200E-7932-EDC1CA9E13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8" y="3606"/>
                  <a:ext cx="14" cy="14"/>
                </a:xfrm>
                <a:custGeom>
                  <a:avLst/>
                  <a:gdLst>
                    <a:gd name="T0" fmla="*/ 0 w 81"/>
                    <a:gd name="T1" fmla="*/ 0 h 80"/>
                    <a:gd name="T2" fmla="*/ 0 w 81"/>
                    <a:gd name="T3" fmla="*/ 0 h 80"/>
                    <a:gd name="T4" fmla="*/ 0 w 81"/>
                    <a:gd name="T5" fmla="*/ 0 h 80"/>
                    <a:gd name="T6" fmla="*/ 0 60000 65536"/>
                    <a:gd name="T7" fmla="*/ 0 60000 65536"/>
                    <a:gd name="T8" fmla="*/ 0 60000 65536"/>
                    <a:gd name="T9" fmla="*/ 0 w 81"/>
                    <a:gd name="T10" fmla="*/ 0 h 80"/>
                    <a:gd name="T11" fmla="*/ 81 w 81"/>
                    <a:gd name="T12" fmla="*/ 80 h 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1" h="80">
                      <a:moveTo>
                        <a:pt x="0" y="80"/>
                      </a:moveTo>
                      <a:lnTo>
                        <a:pt x="80" y="0"/>
                      </a:lnTo>
                      <a:lnTo>
                        <a:pt x="81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373" name="Freeform 29">
                  <a:extLst>
                    <a:ext uri="{FF2B5EF4-FFF2-40B4-BE49-F238E27FC236}">
                      <a16:creationId xmlns:a16="http://schemas.microsoft.com/office/drawing/2014/main" id="{02F37C1A-470F-E331-7D56-E2CB615E36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2706"/>
                  <a:ext cx="1" cy="609"/>
                </a:xfrm>
                <a:custGeom>
                  <a:avLst/>
                  <a:gdLst>
                    <a:gd name="T0" fmla="*/ 0 w 1"/>
                    <a:gd name="T1" fmla="*/ 0 h 3596"/>
                    <a:gd name="T2" fmla="*/ 0 w 1"/>
                    <a:gd name="T3" fmla="*/ 1 h 3596"/>
                    <a:gd name="T4" fmla="*/ 1 w 1"/>
                    <a:gd name="T5" fmla="*/ 1 h 359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596"/>
                    <a:gd name="T11" fmla="*/ 1 w 1"/>
                    <a:gd name="T12" fmla="*/ 3596 h 35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596">
                      <a:moveTo>
                        <a:pt x="0" y="0"/>
                      </a:moveTo>
                      <a:lnTo>
                        <a:pt x="0" y="3596"/>
                      </a:lnTo>
                      <a:lnTo>
                        <a:pt x="1" y="3596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374" name="Freeform 30">
                  <a:extLst>
                    <a:ext uri="{FF2B5EF4-FFF2-40B4-BE49-F238E27FC236}">
                      <a16:creationId xmlns:a16="http://schemas.microsoft.com/office/drawing/2014/main" id="{743C70B2-C3C0-EB24-27BD-EB5EABE882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2" y="2706"/>
                  <a:ext cx="1" cy="609"/>
                </a:xfrm>
                <a:custGeom>
                  <a:avLst/>
                  <a:gdLst>
                    <a:gd name="T0" fmla="*/ 0 w 1"/>
                    <a:gd name="T1" fmla="*/ 0 h 3596"/>
                    <a:gd name="T2" fmla="*/ 0 w 1"/>
                    <a:gd name="T3" fmla="*/ 1 h 3596"/>
                    <a:gd name="T4" fmla="*/ 1 w 1"/>
                    <a:gd name="T5" fmla="*/ 1 h 359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596"/>
                    <a:gd name="T11" fmla="*/ 1 w 1"/>
                    <a:gd name="T12" fmla="*/ 3596 h 35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596">
                      <a:moveTo>
                        <a:pt x="0" y="0"/>
                      </a:moveTo>
                      <a:lnTo>
                        <a:pt x="0" y="3596"/>
                      </a:lnTo>
                      <a:lnTo>
                        <a:pt x="1" y="3596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82354" name="Line 31">
                <a:extLst>
                  <a:ext uri="{FF2B5EF4-FFF2-40B4-BE49-F238E27FC236}">
                    <a16:creationId xmlns:a16="http://schemas.microsoft.com/office/drawing/2014/main" id="{61368D14-4C9F-C122-87BF-6BCFD3262E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3315"/>
                <a:ext cx="612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2352" name="Line 32">
              <a:extLst>
                <a:ext uri="{FF2B5EF4-FFF2-40B4-BE49-F238E27FC236}">
                  <a16:creationId xmlns:a16="http://schemas.microsoft.com/office/drawing/2014/main" id="{F77392CE-F8AC-08F0-CB42-EF5A59D736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2" y="840"/>
              <a:ext cx="61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33">
            <a:extLst>
              <a:ext uri="{FF2B5EF4-FFF2-40B4-BE49-F238E27FC236}">
                <a16:creationId xmlns:a16="http://schemas.microsoft.com/office/drawing/2014/main" id="{C25D030B-DF12-CB84-48DC-41EFB9C303DA}"/>
              </a:ext>
            </a:extLst>
          </p:cNvPr>
          <p:cNvGrpSpPr>
            <a:grpSpLocks/>
          </p:cNvGrpSpPr>
          <p:nvPr/>
        </p:nvGrpSpPr>
        <p:grpSpPr bwMode="auto">
          <a:xfrm>
            <a:off x="3476625" y="1676401"/>
            <a:ext cx="2349500" cy="968375"/>
            <a:chOff x="1302" y="812"/>
            <a:chExt cx="1480" cy="610"/>
          </a:xfrm>
        </p:grpSpPr>
        <p:grpSp>
          <p:nvGrpSpPr>
            <p:cNvPr id="82308" name="Group 34">
              <a:extLst>
                <a:ext uri="{FF2B5EF4-FFF2-40B4-BE49-F238E27FC236}">
                  <a16:creationId xmlns:a16="http://schemas.microsoft.com/office/drawing/2014/main" id="{70DE4B59-9FD7-027E-14CD-17FDA25206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3" y="812"/>
              <a:ext cx="610" cy="609"/>
              <a:chOff x="1673" y="2706"/>
              <a:chExt cx="610" cy="609"/>
            </a:xfrm>
          </p:grpSpPr>
          <p:sp>
            <p:nvSpPr>
              <p:cNvPr id="82349" name="Freeform 35">
                <a:extLst>
                  <a:ext uri="{FF2B5EF4-FFF2-40B4-BE49-F238E27FC236}">
                    <a16:creationId xmlns:a16="http://schemas.microsoft.com/office/drawing/2014/main" id="{5FF0950A-7A7E-304C-6F26-DA3D58ACD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3" y="2706"/>
                <a:ext cx="1" cy="609"/>
              </a:xfrm>
              <a:custGeom>
                <a:avLst/>
                <a:gdLst>
                  <a:gd name="T0" fmla="*/ 0 w 1"/>
                  <a:gd name="T1" fmla="*/ 0 h 3596"/>
                  <a:gd name="T2" fmla="*/ 0 w 1"/>
                  <a:gd name="T3" fmla="*/ 1 h 3596"/>
                  <a:gd name="T4" fmla="*/ 1 w 1"/>
                  <a:gd name="T5" fmla="*/ 1 h 359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596"/>
                  <a:gd name="T11" fmla="*/ 1 w 1"/>
                  <a:gd name="T12" fmla="*/ 3596 h 35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596">
                    <a:moveTo>
                      <a:pt x="0" y="0"/>
                    </a:moveTo>
                    <a:lnTo>
                      <a:pt x="0" y="3596"/>
                    </a:lnTo>
                    <a:lnTo>
                      <a:pt x="1" y="3596"/>
                    </a:lnTo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FFFFF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50" name="Freeform 36">
                <a:extLst>
                  <a:ext uri="{FF2B5EF4-FFF2-40B4-BE49-F238E27FC236}">
                    <a16:creationId xmlns:a16="http://schemas.microsoft.com/office/drawing/2014/main" id="{7E6E6D15-514D-4056-E8E1-9BA50D5B4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2" y="2706"/>
                <a:ext cx="1" cy="609"/>
              </a:xfrm>
              <a:custGeom>
                <a:avLst/>
                <a:gdLst>
                  <a:gd name="T0" fmla="*/ 0 w 1"/>
                  <a:gd name="T1" fmla="*/ 0 h 3596"/>
                  <a:gd name="T2" fmla="*/ 0 w 1"/>
                  <a:gd name="T3" fmla="*/ 1 h 3596"/>
                  <a:gd name="T4" fmla="*/ 1 w 1"/>
                  <a:gd name="T5" fmla="*/ 1 h 359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596"/>
                  <a:gd name="T11" fmla="*/ 1 w 1"/>
                  <a:gd name="T12" fmla="*/ 3596 h 35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596">
                    <a:moveTo>
                      <a:pt x="0" y="0"/>
                    </a:moveTo>
                    <a:lnTo>
                      <a:pt x="0" y="3596"/>
                    </a:lnTo>
                    <a:lnTo>
                      <a:pt x="1" y="3596"/>
                    </a:lnTo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FFFFF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2309" name="Group 37">
              <a:extLst>
                <a:ext uri="{FF2B5EF4-FFF2-40B4-BE49-F238E27FC236}">
                  <a16:creationId xmlns:a16="http://schemas.microsoft.com/office/drawing/2014/main" id="{542761BB-4E30-0E97-4C9D-01E911C4D4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2" y="812"/>
              <a:ext cx="1480" cy="610"/>
              <a:chOff x="1302" y="2706"/>
              <a:chExt cx="1480" cy="610"/>
            </a:xfrm>
          </p:grpSpPr>
          <p:grpSp>
            <p:nvGrpSpPr>
              <p:cNvPr id="82310" name="Group 38">
                <a:extLst>
                  <a:ext uri="{FF2B5EF4-FFF2-40B4-BE49-F238E27FC236}">
                    <a16:creationId xmlns:a16="http://schemas.microsoft.com/office/drawing/2014/main" id="{4D312EF0-88E8-9C84-D735-798D1EE805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38" y="2706"/>
                <a:ext cx="1220" cy="1"/>
                <a:chOff x="1438" y="2706"/>
                <a:chExt cx="1220" cy="1"/>
              </a:xfrm>
            </p:grpSpPr>
            <p:sp>
              <p:nvSpPr>
                <p:cNvPr id="82346" name="Freeform 39">
                  <a:extLst>
                    <a:ext uri="{FF2B5EF4-FFF2-40B4-BE49-F238E27FC236}">
                      <a16:creationId xmlns:a16="http://schemas.microsoft.com/office/drawing/2014/main" id="{7F7B4343-CA66-F6C8-B07B-4DE4590C44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2" y="2706"/>
                  <a:ext cx="406" cy="1"/>
                </a:xfrm>
                <a:custGeom>
                  <a:avLst/>
                  <a:gdLst>
                    <a:gd name="T0" fmla="*/ 0 w 2391"/>
                    <a:gd name="T1" fmla="*/ 0 h 1"/>
                    <a:gd name="T2" fmla="*/ 0 w 2391"/>
                    <a:gd name="T3" fmla="*/ 0 h 1"/>
                    <a:gd name="T4" fmla="*/ 0 w 239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391"/>
                    <a:gd name="T10" fmla="*/ 0 h 1"/>
                    <a:gd name="T11" fmla="*/ 2391 w 239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91" h="1">
                      <a:moveTo>
                        <a:pt x="2391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347" name="Freeform 40">
                  <a:extLst>
                    <a:ext uri="{FF2B5EF4-FFF2-40B4-BE49-F238E27FC236}">
                      <a16:creationId xmlns:a16="http://schemas.microsoft.com/office/drawing/2014/main" id="{31A55800-7AD2-76F7-3878-658FC8EFA7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8" y="2706"/>
                  <a:ext cx="265" cy="1"/>
                </a:xfrm>
                <a:custGeom>
                  <a:avLst/>
                  <a:gdLst>
                    <a:gd name="T0" fmla="*/ 0 w 1562"/>
                    <a:gd name="T1" fmla="*/ 0 h 1"/>
                    <a:gd name="T2" fmla="*/ 0 w 1562"/>
                    <a:gd name="T3" fmla="*/ 0 h 1"/>
                    <a:gd name="T4" fmla="*/ 0 w 156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562"/>
                    <a:gd name="T10" fmla="*/ 0 h 1"/>
                    <a:gd name="T11" fmla="*/ 1562 w 156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62" h="1">
                      <a:moveTo>
                        <a:pt x="1562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348" name="Freeform 41">
                  <a:extLst>
                    <a:ext uri="{FF2B5EF4-FFF2-40B4-BE49-F238E27FC236}">
                      <a16:creationId xmlns:a16="http://schemas.microsoft.com/office/drawing/2014/main" id="{B8967104-B22B-1CF5-DC7F-8D9099F385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3" y="2706"/>
                  <a:ext cx="549" cy="1"/>
                </a:xfrm>
                <a:custGeom>
                  <a:avLst/>
                  <a:gdLst>
                    <a:gd name="T0" fmla="*/ 0 w 3236"/>
                    <a:gd name="T1" fmla="*/ 0 h 1"/>
                    <a:gd name="T2" fmla="*/ 1 w 3236"/>
                    <a:gd name="T3" fmla="*/ 0 h 1"/>
                    <a:gd name="T4" fmla="*/ 1 w 3236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236"/>
                    <a:gd name="T10" fmla="*/ 0 h 1"/>
                    <a:gd name="T11" fmla="*/ 3236 w 3236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36" h="1">
                      <a:moveTo>
                        <a:pt x="0" y="0"/>
                      </a:moveTo>
                      <a:lnTo>
                        <a:pt x="3235" y="0"/>
                      </a:lnTo>
                      <a:lnTo>
                        <a:pt x="3236" y="0"/>
                      </a:lnTo>
                    </a:path>
                  </a:pathLst>
                </a:cu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82311" name="Freeform 42">
                <a:extLst>
                  <a:ext uri="{FF2B5EF4-FFF2-40B4-BE49-F238E27FC236}">
                    <a16:creationId xmlns:a16="http://schemas.microsoft.com/office/drawing/2014/main" id="{B60E236A-BCF1-B782-779C-332BDED3D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8" y="3315"/>
                <a:ext cx="1220" cy="1"/>
              </a:xfrm>
              <a:custGeom>
                <a:avLst/>
                <a:gdLst>
                  <a:gd name="T0" fmla="*/ 0 w 7189"/>
                  <a:gd name="T1" fmla="*/ 0 h 1"/>
                  <a:gd name="T2" fmla="*/ 1 w 7189"/>
                  <a:gd name="T3" fmla="*/ 0 h 1"/>
                  <a:gd name="T4" fmla="*/ 1 w 718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189"/>
                  <a:gd name="T10" fmla="*/ 0 h 1"/>
                  <a:gd name="T11" fmla="*/ 7189 w 718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189" h="1">
                    <a:moveTo>
                      <a:pt x="0" y="0"/>
                    </a:moveTo>
                    <a:lnTo>
                      <a:pt x="7188" y="0"/>
                    </a:lnTo>
                    <a:lnTo>
                      <a:pt x="7189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82312" name="Group 43">
                <a:extLst>
                  <a:ext uri="{FF2B5EF4-FFF2-40B4-BE49-F238E27FC236}">
                    <a16:creationId xmlns:a16="http://schemas.microsoft.com/office/drawing/2014/main" id="{86140CB5-1ADD-FDCF-570E-3CE2F13AA1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42" y="2706"/>
                <a:ext cx="671" cy="107"/>
                <a:chOff x="1642" y="2706"/>
                <a:chExt cx="671" cy="107"/>
              </a:xfrm>
            </p:grpSpPr>
            <p:sp>
              <p:nvSpPr>
                <p:cNvPr id="82343" name="Freeform 44">
                  <a:extLst>
                    <a:ext uri="{FF2B5EF4-FFF2-40B4-BE49-F238E27FC236}">
                      <a16:creationId xmlns:a16="http://schemas.microsoft.com/office/drawing/2014/main" id="{36FAED48-5A25-35DE-0E74-52891F63BD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2" y="2812"/>
                  <a:ext cx="670" cy="1"/>
                </a:xfrm>
                <a:custGeom>
                  <a:avLst/>
                  <a:gdLst>
                    <a:gd name="T0" fmla="*/ 1 w 3954"/>
                    <a:gd name="T1" fmla="*/ 0 h 1"/>
                    <a:gd name="T2" fmla="*/ 0 w 3954"/>
                    <a:gd name="T3" fmla="*/ 0 h 1"/>
                    <a:gd name="T4" fmla="*/ 0 w 395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954"/>
                    <a:gd name="T10" fmla="*/ 0 h 1"/>
                    <a:gd name="T11" fmla="*/ 3954 w 395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54" h="1">
                      <a:moveTo>
                        <a:pt x="3954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344" name="Freeform 45">
                  <a:extLst>
                    <a:ext uri="{FF2B5EF4-FFF2-40B4-BE49-F238E27FC236}">
                      <a16:creationId xmlns:a16="http://schemas.microsoft.com/office/drawing/2014/main" id="{D35D7F39-AE55-E30F-18D5-C55BC5822D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2" y="2706"/>
                  <a:ext cx="1" cy="106"/>
                </a:xfrm>
                <a:custGeom>
                  <a:avLst/>
                  <a:gdLst>
                    <a:gd name="T0" fmla="*/ 0 w 1"/>
                    <a:gd name="T1" fmla="*/ 0 h 629"/>
                    <a:gd name="T2" fmla="*/ 0 w 1"/>
                    <a:gd name="T3" fmla="*/ 0 h 629"/>
                    <a:gd name="T4" fmla="*/ 1 w 1"/>
                    <a:gd name="T5" fmla="*/ 0 h 629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629"/>
                    <a:gd name="T11" fmla="*/ 1 w 1"/>
                    <a:gd name="T12" fmla="*/ 629 h 6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629">
                      <a:moveTo>
                        <a:pt x="0" y="0"/>
                      </a:moveTo>
                      <a:lnTo>
                        <a:pt x="0" y="629"/>
                      </a:lnTo>
                      <a:lnTo>
                        <a:pt x="1" y="629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345" name="Freeform 46">
                  <a:extLst>
                    <a:ext uri="{FF2B5EF4-FFF2-40B4-BE49-F238E27FC236}">
                      <a16:creationId xmlns:a16="http://schemas.microsoft.com/office/drawing/2014/main" id="{8015B143-DF9B-BECE-7DD4-3BFE77B26B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2" y="2706"/>
                  <a:ext cx="1" cy="106"/>
                </a:xfrm>
                <a:custGeom>
                  <a:avLst/>
                  <a:gdLst>
                    <a:gd name="T0" fmla="*/ 0 w 1"/>
                    <a:gd name="T1" fmla="*/ 0 h 629"/>
                    <a:gd name="T2" fmla="*/ 0 w 1"/>
                    <a:gd name="T3" fmla="*/ 0 h 629"/>
                    <a:gd name="T4" fmla="*/ 1 w 1"/>
                    <a:gd name="T5" fmla="*/ 0 h 629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629"/>
                    <a:gd name="T11" fmla="*/ 1 w 1"/>
                    <a:gd name="T12" fmla="*/ 629 h 6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629">
                      <a:moveTo>
                        <a:pt x="0" y="629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82313" name="Freeform 47">
                <a:extLst>
                  <a:ext uri="{FF2B5EF4-FFF2-40B4-BE49-F238E27FC236}">
                    <a16:creationId xmlns:a16="http://schemas.microsoft.com/office/drawing/2014/main" id="{15E209A7-8307-9EE0-C401-1E3AB4D77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2" y="3010"/>
                <a:ext cx="217" cy="1"/>
              </a:xfrm>
              <a:custGeom>
                <a:avLst/>
                <a:gdLst>
                  <a:gd name="T0" fmla="*/ 0 w 1285"/>
                  <a:gd name="T1" fmla="*/ 0 h 1"/>
                  <a:gd name="T2" fmla="*/ 0 w 1285"/>
                  <a:gd name="T3" fmla="*/ 0 h 1"/>
                  <a:gd name="T4" fmla="*/ 0 w 128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85"/>
                  <a:gd name="T10" fmla="*/ 0 h 1"/>
                  <a:gd name="T11" fmla="*/ 1285 w 128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85" h="1">
                    <a:moveTo>
                      <a:pt x="0" y="0"/>
                    </a:moveTo>
                    <a:lnTo>
                      <a:pt x="1284" y="0"/>
                    </a:lnTo>
                    <a:lnTo>
                      <a:pt x="1285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14" name="Freeform 48">
                <a:extLst>
                  <a:ext uri="{FF2B5EF4-FFF2-40B4-BE49-F238E27FC236}">
                    <a16:creationId xmlns:a16="http://schemas.microsoft.com/office/drawing/2014/main" id="{4660E589-A31F-5B37-CC93-203D92424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9" y="3010"/>
                <a:ext cx="38" cy="1"/>
              </a:xfrm>
              <a:custGeom>
                <a:avLst/>
                <a:gdLst>
                  <a:gd name="T0" fmla="*/ 0 w 229"/>
                  <a:gd name="T1" fmla="*/ 0 h 1"/>
                  <a:gd name="T2" fmla="*/ 0 w 229"/>
                  <a:gd name="T3" fmla="*/ 0 h 1"/>
                  <a:gd name="T4" fmla="*/ 0 w 22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29"/>
                  <a:gd name="T10" fmla="*/ 0 h 1"/>
                  <a:gd name="T11" fmla="*/ 229 w 22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" h="1">
                    <a:moveTo>
                      <a:pt x="0" y="0"/>
                    </a:moveTo>
                    <a:lnTo>
                      <a:pt x="228" y="0"/>
                    </a:lnTo>
                    <a:lnTo>
                      <a:pt x="229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15" name="Freeform 49">
                <a:extLst>
                  <a:ext uri="{FF2B5EF4-FFF2-40B4-BE49-F238E27FC236}">
                    <a16:creationId xmlns:a16="http://schemas.microsoft.com/office/drawing/2014/main" id="{D092B833-DE91-F5E3-703F-C8C0216D2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6" y="3010"/>
                <a:ext cx="192" cy="1"/>
              </a:xfrm>
              <a:custGeom>
                <a:avLst/>
                <a:gdLst>
                  <a:gd name="T0" fmla="*/ 0 w 1142"/>
                  <a:gd name="T1" fmla="*/ 0 h 1"/>
                  <a:gd name="T2" fmla="*/ 0 w 1142"/>
                  <a:gd name="T3" fmla="*/ 0 h 1"/>
                  <a:gd name="T4" fmla="*/ 0 w 11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42"/>
                  <a:gd name="T10" fmla="*/ 0 h 1"/>
                  <a:gd name="T11" fmla="*/ 1142 w 11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42" h="1">
                    <a:moveTo>
                      <a:pt x="0" y="0"/>
                    </a:moveTo>
                    <a:lnTo>
                      <a:pt x="1141" y="0"/>
                    </a:lnTo>
                    <a:lnTo>
                      <a:pt x="1142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16" name="Freeform 50">
                <a:extLst>
                  <a:ext uri="{FF2B5EF4-FFF2-40B4-BE49-F238E27FC236}">
                    <a16:creationId xmlns:a16="http://schemas.microsoft.com/office/drawing/2014/main" id="{A3EEF063-704F-4C57-8220-F97BC94B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8" y="3010"/>
                <a:ext cx="38" cy="1"/>
              </a:xfrm>
              <a:custGeom>
                <a:avLst/>
                <a:gdLst>
                  <a:gd name="T0" fmla="*/ 0 w 229"/>
                  <a:gd name="T1" fmla="*/ 0 h 1"/>
                  <a:gd name="T2" fmla="*/ 0 w 229"/>
                  <a:gd name="T3" fmla="*/ 0 h 1"/>
                  <a:gd name="T4" fmla="*/ 0 w 22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29"/>
                  <a:gd name="T10" fmla="*/ 0 h 1"/>
                  <a:gd name="T11" fmla="*/ 229 w 22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" h="1">
                    <a:moveTo>
                      <a:pt x="0" y="0"/>
                    </a:moveTo>
                    <a:lnTo>
                      <a:pt x="228" y="0"/>
                    </a:lnTo>
                    <a:lnTo>
                      <a:pt x="229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17" name="Freeform 51">
                <a:extLst>
                  <a:ext uri="{FF2B5EF4-FFF2-40B4-BE49-F238E27FC236}">
                    <a16:creationId xmlns:a16="http://schemas.microsoft.com/office/drawing/2014/main" id="{BA4CC115-2A83-F34F-D55D-1B6042C7A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5" y="3010"/>
                <a:ext cx="194" cy="1"/>
              </a:xfrm>
              <a:custGeom>
                <a:avLst/>
                <a:gdLst>
                  <a:gd name="T0" fmla="*/ 0 w 1142"/>
                  <a:gd name="T1" fmla="*/ 0 h 1"/>
                  <a:gd name="T2" fmla="*/ 0 w 1142"/>
                  <a:gd name="T3" fmla="*/ 0 h 1"/>
                  <a:gd name="T4" fmla="*/ 0 w 11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42"/>
                  <a:gd name="T10" fmla="*/ 0 h 1"/>
                  <a:gd name="T11" fmla="*/ 1142 w 11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42" h="1">
                    <a:moveTo>
                      <a:pt x="0" y="0"/>
                    </a:moveTo>
                    <a:lnTo>
                      <a:pt x="1141" y="0"/>
                    </a:lnTo>
                    <a:lnTo>
                      <a:pt x="1142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18" name="Freeform 52">
                <a:extLst>
                  <a:ext uri="{FF2B5EF4-FFF2-40B4-BE49-F238E27FC236}">
                    <a16:creationId xmlns:a16="http://schemas.microsoft.com/office/drawing/2014/main" id="{759EF4F9-588A-3F6A-DB61-60688268C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7" y="3010"/>
                <a:ext cx="39" cy="1"/>
              </a:xfrm>
              <a:custGeom>
                <a:avLst/>
                <a:gdLst>
                  <a:gd name="T0" fmla="*/ 0 w 229"/>
                  <a:gd name="T1" fmla="*/ 0 h 1"/>
                  <a:gd name="T2" fmla="*/ 0 w 229"/>
                  <a:gd name="T3" fmla="*/ 0 h 1"/>
                  <a:gd name="T4" fmla="*/ 0 w 22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29"/>
                  <a:gd name="T10" fmla="*/ 0 h 1"/>
                  <a:gd name="T11" fmla="*/ 229 w 22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" h="1">
                    <a:moveTo>
                      <a:pt x="0" y="0"/>
                    </a:moveTo>
                    <a:lnTo>
                      <a:pt x="228" y="0"/>
                    </a:lnTo>
                    <a:lnTo>
                      <a:pt x="229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19" name="Freeform 53">
                <a:extLst>
                  <a:ext uri="{FF2B5EF4-FFF2-40B4-BE49-F238E27FC236}">
                    <a16:creationId xmlns:a16="http://schemas.microsoft.com/office/drawing/2014/main" id="{70B5B850-9141-E17B-F730-2D97D1700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4" y="3010"/>
                <a:ext cx="194" cy="1"/>
              </a:xfrm>
              <a:custGeom>
                <a:avLst/>
                <a:gdLst>
                  <a:gd name="T0" fmla="*/ 0 w 1143"/>
                  <a:gd name="T1" fmla="*/ 0 h 1"/>
                  <a:gd name="T2" fmla="*/ 0 w 1143"/>
                  <a:gd name="T3" fmla="*/ 0 h 1"/>
                  <a:gd name="T4" fmla="*/ 0 w 114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43"/>
                  <a:gd name="T10" fmla="*/ 0 h 1"/>
                  <a:gd name="T11" fmla="*/ 1143 w 114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43" h="1">
                    <a:moveTo>
                      <a:pt x="0" y="0"/>
                    </a:moveTo>
                    <a:lnTo>
                      <a:pt x="1142" y="0"/>
                    </a:lnTo>
                    <a:lnTo>
                      <a:pt x="1143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20" name="Freeform 54">
                <a:extLst>
                  <a:ext uri="{FF2B5EF4-FFF2-40B4-BE49-F238E27FC236}">
                    <a16:creationId xmlns:a16="http://schemas.microsoft.com/office/drawing/2014/main" id="{0C787F94-79DF-CD62-11E8-290C80586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6" y="3010"/>
                <a:ext cx="40" cy="1"/>
              </a:xfrm>
              <a:custGeom>
                <a:avLst/>
                <a:gdLst>
                  <a:gd name="T0" fmla="*/ 0 w 230"/>
                  <a:gd name="T1" fmla="*/ 0 h 1"/>
                  <a:gd name="T2" fmla="*/ 0 w 230"/>
                  <a:gd name="T3" fmla="*/ 0 h 1"/>
                  <a:gd name="T4" fmla="*/ 0 w 23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30"/>
                  <a:gd name="T10" fmla="*/ 0 h 1"/>
                  <a:gd name="T11" fmla="*/ 230 w 23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0" h="1">
                    <a:moveTo>
                      <a:pt x="0" y="0"/>
                    </a:moveTo>
                    <a:lnTo>
                      <a:pt x="229" y="0"/>
                    </a:lnTo>
                    <a:lnTo>
                      <a:pt x="23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21" name="Freeform 55">
                <a:extLst>
                  <a:ext uri="{FF2B5EF4-FFF2-40B4-BE49-F238E27FC236}">
                    <a16:creationId xmlns:a16="http://schemas.microsoft.com/office/drawing/2014/main" id="{8D124CC8-AA82-6A4E-B759-DADAFE928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4" y="3010"/>
                <a:ext cx="218" cy="1"/>
              </a:xfrm>
              <a:custGeom>
                <a:avLst/>
                <a:gdLst>
                  <a:gd name="T0" fmla="*/ 0 w 1285"/>
                  <a:gd name="T1" fmla="*/ 0 h 1"/>
                  <a:gd name="T2" fmla="*/ 0 w 1285"/>
                  <a:gd name="T3" fmla="*/ 0 h 1"/>
                  <a:gd name="T4" fmla="*/ 0 w 128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85"/>
                  <a:gd name="T10" fmla="*/ 0 h 1"/>
                  <a:gd name="T11" fmla="*/ 1285 w 128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85" h="1">
                    <a:moveTo>
                      <a:pt x="0" y="0"/>
                    </a:moveTo>
                    <a:lnTo>
                      <a:pt x="1284" y="0"/>
                    </a:lnTo>
                    <a:lnTo>
                      <a:pt x="1285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22" name="Freeform 56">
                <a:extLst>
                  <a:ext uri="{FF2B5EF4-FFF2-40B4-BE49-F238E27FC236}">
                    <a16:creationId xmlns:a16="http://schemas.microsoft.com/office/drawing/2014/main" id="{1C54B686-4936-108B-8603-64DC48425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1" y="2706"/>
                <a:ext cx="1116" cy="249"/>
              </a:xfrm>
              <a:custGeom>
                <a:avLst/>
                <a:gdLst>
                  <a:gd name="T0" fmla="*/ 0 w 6585"/>
                  <a:gd name="T1" fmla="*/ 0 h 1475"/>
                  <a:gd name="T2" fmla="*/ 0 w 6585"/>
                  <a:gd name="T3" fmla="*/ 0 h 1475"/>
                  <a:gd name="T4" fmla="*/ 0 w 6585"/>
                  <a:gd name="T5" fmla="*/ 0 h 1475"/>
                  <a:gd name="T6" fmla="*/ 0 w 6585"/>
                  <a:gd name="T7" fmla="*/ 0 h 1475"/>
                  <a:gd name="T8" fmla="*/ 0 w 6585"/>
                  <a:gd name="T9" fmla="*/ 0 h 1475"/>
                  <a:gd name="T10" fmla="*/ 0 w 6585"/>
                  <a:gd name="T11" fmla="*/ 0 h 1475"/>
                  <a:gd name="T12" fmla="*/ 0 w 6585"/>
                  <a:gd name="T13" fmla="*/ 0 h 1475"/>
                  <a:gd name="T14" fmla="*/ 1 w 6585"/>
                  <a:gd name="T15" fmla="*/ 0 h 1475"/>
                  <a:gd name="T16" fmla="*/ 1 w 6585"/>
                  <a:gd name="T17" fmla="*/ 0 h 1475"/>
                  <a:gd name="T18" fmla="*/ 1 w 6585"/>
                  <a:gd name="T19" fmla="*/ 0 h 1475"/>
                  <a:gd name="T20" fmla="*/ 1 w 6585"/>
                  <a:gd name="T21" fmla="*/ 0 h 1475"/>
                  <a:gd name="T22" fmla="*/ 1 w 6585"/>
                  <a:gd name="T23" fmla="*/ 0 h 1475"/>
                  <a:gd name="T24" fmla="*/ 1 w 6585"/>
                  <a:gd name="T25" fmla="*/ 0 h 1475"/>
                  <a:gd name="T26" fmla="*/ 1 w 6585"/>
                  <a:gd name="T27" fmla="*/ 0 h 1475"/>
                  <a:gd name="T28" fmla="*/ 1 w 6585"/>
                  <a:gd name="T29" fmla="*/ 0 h 1475"/>
                  <a:gd name="T30" fmla="*/ 1 w 6585"/>
                  <a:gd name="T31" fmla="*/ 0 h 14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585"/>
                  <a:gd name="T49" fmla="*/ 0 h 1475"/>
                  <a:gd name="T50" fmla="*/ 6585 w 6585"/>
                  <a:gd name="T51" fmla="*/ 1475 h 14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585" h="1475">
                    <a:moveTo>
                      <a:pt x="0" y="0"/>
                    </a:moveTo>
                    <a:lnTo>
                      <a:pt x="46" y="480"/>
                    </a:lnTo>
                    <a:lnTo>
                      <a:pt x="236" y="903"/>
                    </a:lnTo>
                    <a:lnTo>
                      <a:pt x="549" y="1215"/>
                    </a:lnTo>
                    <a:lnTo>
                      <a:pt x="963" y="1393"/>
                    </a:lnTo>
                    <a:lnTo>
                      <a:pt x="1450" y="1467"/>
                    </a:lnTo>
                    <a:lnTo>
                      <a:pt x="1981" y="1475"/>
                    </a:lnTo>
                    <a:lnTo>
                      <a:pt x="3065" y="1441"/>
                    </a:lnTo>
                    <a:lnTo>
                      <a:pt x="4077" y="1430"/>
                    </a:lnTo>
                    <a:lnTo>
                      <a:pt x="4572" y="1379"/>
                    </a:lnTo>
                    <a:lnTo>
                      <a:pt x="5070" y="1263"/>
                    </a:lnTo>
                    <a:lnTo>
                      <a:pt x="5550" y="1069"/>
                    </a:lnTo>
                    <a:lnTo>
                      <a:pt x="5978" y="793"/>
                    </a:lnTo>
                    <a:lnTo>
                      <a:pt x="6319" y="430"/>
                    </a:lnTo>
                    <a:lnTo>
                      <a:pt x="6584" y="0"/>
                    </a:lnTo>
                    <a:lnTo>
                      <a:pt x="6585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23" name="Freeform 57">
                <a:extLst>
                  <a:ext uri="{FF2B5EF4-FFF2-40B4-BE49-F238E27FC236}">
                    <a16:creationId xmlns:a16="http://schemas.microsoft.com/office/drawing/2014/main" id="{D6951842-72D6-B670-6E32-99651CBF1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4" y="2706"/>
                <a:ext cx="128" cy="304"/>
              </a:xfrm>
              <a:custGeom>
                <a:avLst/>
                <a:gdLst>
                  <a:gd name="T0" fmla="*/ 0 w 755"/>
                  <a:gd name="T1" fmla="*/ 0 h 1794"/>
                  <a:gd name="T2" fmla="*/ 0 w 755"/>
                  <a:gd name="T3" fmla="*/ 0 h 1794"/>
                  <a:gd name="T4" fmla="*/ 0 w 755"/>
                  <a:gd name="T5" fmla="*/ 0 h 1794"/>
                  <a:gd name="T6" fmla="*/ 0 w 755"/>
                  <a:gd name="T7" fmla="*/ 0 h 1794"/>
                  <a:gd name="T8" fmla="*/ 0 w 755"/>
                  <a:gd name="T9" fmla="*/ 0 h 1794"/>
                  <a:gd name="T10" fmla="*/ 0 w 755"/>
                  <a:gd name="T11" fmla="*/ 0 h 1794"/>
                  <a:gd name="T12" fmla="*/ 0 w 755"/>
                  <a:gd name="T13" fmla="*/ 0 h 1794"/>
                  <a:gd name="T14" fmla="*/ 0 w 755"/>
                  <a:gd name="T15" fmla="*/ 0 h 1794"/>
                  <a:gd name="T16" fmla="*/ 0 w 755"/>
                  <a:gd name="T17" fmla="*/ 0 h 1794"/>
                  <a:gd name="T18" fmla="*/ 0 w 755"/>
                  <a:gd name="T19" fmla="*/ 0 h 1794"/>
                  <a:gd name="T20" fmla="*/ 0 w 755"/>
                  <a:gd name="T21" fmla="*/ 0 h 1794"/>
                  <a:gd name="T22" fmla="*/ 0 w 755"/>
                  <a:gd name="T23" fmla="*/ 0 h 1794"/>
                  <a:gd name="T24" fmla="*/ 0 w 755"/>
                  <a:gd name="T25" fmla="*/ 0 h 1794"/>
                  <a:gd name="T26" fmla="*/ 0 w 755"/>
                  <a:gd name="T27" fmla="*/ 0 h 1794"/>
                  <a:gd name="T28" fmla="*/ 0 w 755"/>
                  <a:gd name="T29" fmla="*/ 0 h 1794"/>
                  <a:gd name="T30" fmla="*/ 0 w 755"/>
                  <a:gd name="T31" fmla="*/ 0 h 1794"/>
                  <a:gd name="T32" fmla="*/ 0 w 755"/>
                  <a:gd name="T33" fmla="*/ 0 h 1794"/>
                  <a:gd name="T34" fmla="*/ 0 w 755"/>
                  <a:gd name="T35" fmla="*/ 0 h 1794"/>
                  <a:gd name="T36" fmla="*/ 0 w 755"/>
                  <a:gd name="T37" fmla="*/ 0 h 1794"/>
                  <a:gd name="T38" fmla="*/ 0 w 755"/>
                  <a:gd name="T39" fmla="*/ 0 h 1794"/>
                  <a:gd name="T40" fmla="*/ 0 w 755"/>
                  <a:gd name="T41" fmla="*/ 0 h 1794"/>
                  <a:gd name="T42" fmla="*/ 0 w 755"/>
                  <a:gd name="T43" fmla="*/ 0 h 1794"/>
                  <a:gd name="T44" fmla="*/ 0 w 755"/>
                  <a:gd name="T45" fmla="*/ 0 h 1794"/>
                  <a:gd name="T46" fmla="*/ 0 w 755"/>
                  <a:gd name="T47" fmla="*/ 0 h 1794"/>
                  <a:gd name="T48" fmla="*/ 0 w 755"/>
                  <a:gd name="T49" fmla="*/ 0 h 1794"/>
                  <a:gd name="T50" fmla="*/ 0 w 755"/>
                  <a:gd name="T51" fmla="*/ 0 h 1794"/>
                  <a:gd name="T52" fmla="*/ 0 w 755"/>
                  <a:gd name="T53" fmla="*/ 0 h 1794"/>
                  <a:gd name="T54" fmla="*/ 0 w 755"/>
                  <a:gd name="T55" fmla="*/ 0 h 1794"/>
                  <a:gd name="T56" fmla="*/ 0 w 755"/>
                  <a:gd name="T57" fmla="*/ 0 h 1794"/>
                  <a:gd name="T58" fmla="*/ 0 w 755"/>
                  <a:gd name="T59" fmla="*/ 0 h 1794"/>
                  <a:gd name="T60" fmla="*/ 0 w 755"/>
                  <a:gd name="T61" fmla="*/ 0 h 1794"/>
                  <a:gd name="T62" fmla="*/ 0 w 755"/>
                  <a:gd name="T63" fmla="*/ 0 h 1794"/>
                  <a:gd name="T64" fmla="*/ 0 w 755"/>
                  <a:gd name="T65" fmla="*/ 0 h 1794"/>
                  <a:gd name="T66" fmla="*/ 0 w 755"/>
                  <a:gd name="T67" fmla="*/ 0 h 1794"/>
                  <a:gd name="T68" fmla="*/ 0 w 755"/>
                  <a:gd name="T69" fmla="*/ 0 h 179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55"/>
                  <a:gd name="T106" fmla="*/ 0 h 1794"/>
                  <a:gd name="T107" fmla="*/ 755 w 755"/>
                  <a:gd name="T108" fmla="*/ 1794 h 179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55" h="1794">
                    <a:moveTo>
                      <a:pt x="378" y="1794"/>
                    </a:moveTo>
                    <a:lnTo>
                      <a:pt x="449" y="1778"/>
                    </a:lnTo>
                    <a:lnTo>
                      <a:pt x="518" y="1730"/>
                    </a:lnTo>
                    <a:lnTo>
                      <a:pt x="582" y="1652"/>
                    </a:lnTo>
                    <a:lnTo>
                      <a:pt x="639" y="1546"/>
                    </a:lnTo>
                    <a:lnTo>
                      <a:pt x="686" y="1417"/>
                    </a:lnTo>
                    <a:lnTo>
                      <a:pt x="721" y="1269"/>
                    </a:lnTo>
                    <a:lnTo>
                      <a:pt x="745" y="1107"/>
                    </a:lnTo>
                    <a:lnTo>
                      <a:pt x="755" y="938"/>
                    </a:lnTo>
                    <a:lnTo>
                      <a:pt x="752" y="767"/>
                    </a:lnTo>
                    <a:lnTo>
                      <a:pt x="735" y="601"/>
                    </a:lnTo>
                    <a:lnTo>
                      <a:pt x="705" y="445"/>
                    </a:lnTo>
                    <a:lnTo>
                      <a:pt x="663" y="306"/>
                    </a:lnTo>
                    <a:lnTo>
                      <a:pt x="612" y="188"/>
                    </a:lnTo>
                    <a:lnTo>
                      <a:pt x="551" y="96"/>
                    </a:lnTo>
                    <a:lnTo>
                      <a:pt x="484" y="32"/>
                    </a:lnTo>
                    <a:lnTo>
                      <a:pt x="413" y="0"/>
                    </a:lnTo>
                    <a:lnTo>
                      <a:pt x="341" y="0"/>
                    </a:lnTo>
                    <a:lnTo>
                      <a:pt x="271" y="32"/>
                    </a:lnTo>
                    <a:lnTo>
                      <a:pt x="205" y="96"/>
                    </a:lnTo>
                    <a:lnTo>
                      <a:pt x="144" y="188"/>
                    </a:lnTo>
                    <a:lnTo>
                      <a:pt x="92" y="306"/>
                    </a:lnTo>
                    <a:lnTo>
                      <a:pt x="50" y="445"/>
                    </a:lnTo>
                    <a:lnTo>
                      <a:pt x="21" y="601"/>
                    </a:lnTo>
                    <a:lnTo>
                      <a:pt x="3" y="767"/>
                    </a:lnTo>
                    <a:lnTo>
                      <a:pt x="0" y="938"/>
                    </a:lnTo>
                    <a:lnTo>
                      <a:pt x="10" y="1107"/>
                    </a:lnTo>
                    <a:lnTo>
                      <a:pt x="33" y="1269"/>
                    </a:lnTo>
                    <a:lnTo>
                      <a:pt x="70" y="1417"/>
                    </a:lnTo>
                    <a:lnTo>
                      <a:pt x="117" y="1546"/>
                    </a:lnTo>
                    <a:lnTo>
                      <a:pt x="173" y="1652"/>
                    </a:lnTo>
                    <a:lnTo>
                      <a:pt x="237" y="1730"/>
                    </a:lnTo>
                    <a:lnTo>
                      <a:pt x="306" y="1778"/>
                    </a:lnTo>
                    <a:lnTo>
                      <a:pt x="378" y="1794"/>
                    </a:lnTo>
                    <a:lnTo>
                      <a:pt x="379" y="1794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24" name="Freeform 58">
                <a:extLst>
                  <a:ext uri="{FF2B5EF4-FFF2-40B4-BE49-F238E27FC236}">
                    <a16:creationId xmlns:a16="http://schemas.microsoft.com/office/drawing/2014/main" id="{22C11977-D08F-3001-4FD9-CAC26152D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4" y="3010"/>
                <a:ext cx="64" cy="305"/>
              </a:xfrm>
              <a:custGeom>
                <a:avLst/>
                <a:gdLst>
                  <a:gd name="T0" fmla="*/ 0 w 378"/>
                  <a:gd name="T1" fmla="*/ 0 h 1798"/>
                  <a:gd name="T2" fmla="*/ 0 w 378"/>
                  <a:gd name="T3" fmla="*/ 0 h 1798"/>
                  <a:gd name="T4" fmla="*/ 0 w 378"/>
                  <a:gd name="T5" fmla="*/ 0 h 1798"/>
                  <a:gd name="T6" fmla="*/ 0 w 378"/>
                  <a:gd name="T7" fmla="*/ 0 h 1798"/>
                  <a:gd name="T8" fmla="*/ 0 w 378"/>
                  <a:gd name="T9" fmla="*/ 0 h 1798"/>
                  <a:gd name="T10" fmla="*/ 0 w 378"/>
                  <a:gd name="T11" fmla="*/ 0 h 1798"/>
                  <a:gd name="T12" fmla="*/ 0 w 378"/>
                  <a:gd name="T13" fmla="*/ 0 h 1798"/>
                  <a:gd name="T14" fmla="*/ 0 w 378"/>
                  <a:gd name="T15" fmla="*/ 0 h 1798"/>
                  <a:gd name="T16" fmla="*/ 0 w 378"/>
                  <a:gd name="T17" fmla="*/ 0 h 1798"/>
                  <a:gd name="T18" fmla="*/ 0 w 378"/>
                  <a:gd name="T19" fmla="*/ 0 h 1798"/>
                  <a:gd name="T20" fmla="*/ 0 w 378"/>
                  <a:gd name="T21" fmla="*/ 0 h 1798"/>
                  <a:gd name="T22" fmla="*/ 0 w 378"/>
                  <a:gd name="T23" fmla="*/ 0 h 1798"/>
                  <a:gd name="T24" fmla="*/ 0 w 378"/>
                  <a:gd name="T25" fmla="*/ 0 h 1798"/>
                  <a:gd name="T26" fmla="*/ 0 w 378"/>
                  <a:gd name="T27" fmla="*/ 0 h 1798"/>
                  <a:gd name="T28" fmla="*/ 0 w 378"/>
                  <a:gd name="T29" fmla="*/ 0 h 1798"/>
                  <a:gd name="T30" fmla="*/ 0 w 378"/>
                  <a:gd name="T31" fmla="*/ 0 h 1798"/>
                  <a:gd name="T32" fmla="*/ 0 w 378"/>
                  <a:gd name="T33" fmla="*/ 0 h 1798"/>
                  <a:gd name="T34" fmla="*/ 0 w 378"/>
                  <a:gd name="T35" fmla="*/ 0 h 1798"/>
                  <a:gd name="T36" fmla="*/ 0 w 378"/>
                  <a:gd name="T37" fmla="*/ 0 h 17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78"/>
                  <a:gd name="T58" fmla="*/ 0 h 1798"/>
                  <a:gd name="T59" fmla="*/ 378 w 378"/>
                  <a:gd name="T60" fmla="*/ 1798 h 179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78" h="1798">
                    <a:moveTo>
                      <a:pt x="377" y="0"/>
                    </a:moveTo>
                    <a:lnTo>
                      <a:pt x="307" y="15"/>
                    </a:lnTo>
                    <a:lnTo>
                      <a:pt x="240" y="61"/>
                    </a:lnTo>
                    <a:lnTo>
                      <a:pt x="178" y="135"/>
                    </a:lnTo>
                    <a:lnTo>
                      <a:pt x="122" y="235"/>
                    </a:lnTo>
                    <a:lnTo>
                      <a:pt x="75" y="357"/>
                    </a:lnTo>
                    <a:lnTo>
                      <a:pt x="39" y="498"/>
                    </a:lnTo>
                    <a:lnTo>
                      <a:pt x="14" y="654"/>
                    </a:lnTo>
                    <a:lnTo>
                      <a:pt x="0" y="816"/>
                    </a:lnTo>
                    <a:lnTo>
                      <a:pt x="0" y="982"/>
                    </a:lnTo>
                    <a:lnTo>
                      <a:pt x="14" y="1145"/>
                    </a:lnTo>
                    <a:lnTo>
                      <a:pt x="39" y="1301"/>
                    </a:lnTo>
                    <a:lnTo>
                      <a:pt x="75" y="1442"/>
                    </a:lnTo>
                    <a:lnTo>
                      <a:pt x="122" y="1564"/>
                    </a:lnTo>
                    <a:lnTo>
                      <a:pt x="178" y="1664"/>
                    </a:lnTo>
                    <a:lnTo>
                      <a:pt x="240" y="1738"/>
                    </a:lnTo>
                    <a:lnTo>
                      <a:pt x="307" y="1784"/>
                    </a:lnTo>
                    <a:lnTo>
                      <a:pt x="377" y="1798"/>
                    </a:lnTo>
                    <a:lnTo>
                      <a:pt x="378" y="1798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25" name="Freeform 59">
                <a:extLst>
                  <a:ext uri="{FF2B5EF4-FFF2-40B4-BE49-F238E27FC236}">
                    <a16:creationId xmlns:a16="http://schemas.microsoft.com/office/drawing/2014/main" id="{25371C46-F225-A03D-ECAB-E1B6EE333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" y="2706"/>
                <a:ext cx="64" cy="304"/>
              </a:xfrm>
              <a:custGeom>
                <a:avLst/>
                <a:gdLst>
                  <a:gd name="T0" fmla="*/ 0 w 377"/>
                  <a:gd name="T1" fmla="*/ 0 h 1798"/>
                  <a:gd name="T2" fmla="*/ 0 w 377"/>
                  <a:gd name="T3" fmla="*/ 0 h 1798"/>
                  <a:gd name="T4" fmla="*/ 0 w 377"/>
                  <a:gd name="T5" fmla="*/ 0 h 1798"/>
                  <a:gd name="T6" fmla="*/ 0 w 377"/>
                  <a:gd name="T7" fmla="*/ 0 h 1798"/>
                  <a:gd name="T8" fmla="*/ 0 w 377"/>
                  <a:gd name="T9" fmla="*/ 0 h 1798"/>
                  <a:gd name="T10" fmla="*/ 0 w 377"/>
                  <a:gd name="T11" fmla="*/ 0 h 1798"/>
                  <a:gd name="T12" fmla="*/ 0 w 377"/>
                  <a:gd name="T13" fmla="*/ 0 h 1798"/>
                  <a:gd name="T14" fmla="*/ 0 w 377"/>
                  <a:gd name="T15" fmla="*/ 0 h 1798"/>
                  <a:gd name="T16" fmla="*/ 0 w 377"/>
                  <a:gd name="T17" fmla="*/ 0 h 1798"/>
                  <a:gd name="T18" fmla="*/ 0 w 377"/>
                  <a:gd name="T19" fmla="*/ 0 h 1798"/>
                  <a:gd name="T20" fmla="*/ 0 w 377"/>
                  <a:gd name="T21" fmla="*/ 0 h 1798"/>
                  <a:gd name="T22" fmla="*/ 0 w 377"/>
                  <a:gd name="T23" fmla="*/ 0 h 1798"/>
                  <a:gd name="T24" fmla="*/ 0 w 377"/>
                  <a:gd name="T25" fmla="*/ 0 h 1798"/>
                  <a:gd name="T26" fmla="*/ 0 w 377"/>
                  <a:gd name="T27" fmla="*/ 0 h 1798"/>
                  <a:gd name="T28" fmla="*/ 0 w 377"/>
                  <a:gd name="T29" fmla="*/ 0 h 1798"/>
                  <a:gd name="T30" fmla="*/ 0 w 377"/>
                  <a:gd name="T31" fmla="*/ 0 h 1798"/>
                  <a:gd name="T32" fmla="*/ 0 w 377"/>
                  <a:gd name="T33" fmla="*/ 0 h 1798"/>
                  <a:gd name="T34" fmla="*/ 0 w 377"/>
                  <a:gd name="T35" fmla="*/ 0 h 1798"/>
                  <a:gd name="T36" fmla="*/ 0 w 377"/>
                  <a:gd name="T37" fmla="*/ 0 h 17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77"/>
                  <a:gd name="T58" fmla="*/ 0 h 1798"/>
                  <a:gd name="T59" fmla="*/ 377 w 377"/>
                  <a:gd name="T60" fmla="*/ 1798 h 179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77" h="1798">
                    <a:moveTo>
                      <a:pt x="0" y="0"/>
                    </a:moveTo>
                    <a:lnTo>
                      <a:pt x="70" y="15"/>
                    </a:lnTo>
                    <a:lnTo>
                      <a:pt x="137" y="60"/>
                    </a:lnTo>
                    <a:lnTo>
                      <a:pt x="199" y="134"/>
                    </a:lnTo>
                    <a:lnTo>
                      <a:pt x="255" y="234"/>
                    </a:lnTo>
                    <a:lnTo>
                      <a:pt x="302" y="357"/>
                    </a:lnTo>
                    <a:lnTo>
                      <a:pt x="338" y="498"/>
                    </a:lnTo>
                    <a:lnTo>
                      <a:pt x="363" y="653"/>
                    </a:lnTo>
                    <a:lnTo>
                      <a:pt x="377" y="816"/>
                    </a:lnTo>
                    <a:lnTo>
                      <a:pt x="377" y="981"/>
                    </a:lnTo>
                    <a:lnTo>
                      <a:pt x="363" y="1145"/>
                    </a:lnTo>
                    <a:lnTo>
                      <a:pt x="338" y="1300"/>
                    </a:lnTo>
                    <a:lnTo>
                      <a:pt x="302" y="1441"/>
                    </a:lnTo>
                    <a:lnTo>
                      <a:pt x="255" y="1564"/>
                    </a:lnTo>
                    <a:lnTo>
                      <a:pt x="199" y="1664"/>
                    </a:lnTo>
                    <a:lnTo>
                      <a:pt x="137" y="1738"/>
                    </a:lnTo>
                    <a:lnTo>
                      <a:pt x="70" y="1783"/>
                    </a:lnTo>
                    <a:lnTo>
                      <a:pt x="0" y="1798"/>
                    </a:lnTo>
                    <a:lnTo>
                      <a:pt x="1" y="1798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26" name="Freeform 60">
                <a:extLst>
                  <a:ext uri="{FF2B5EF4-FFF2-40B4-BE49-F238E27FC236}">
                    <a16:creationId xmlns:a16="http://schemas.microsoft.com/office/drawing/2014/main" id="{054D1C34-B9AC-973F-AFBD-A5629FED0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3011"/>
                <a:ext cx="129" cy="304"/>
              </a:xfrm>
              <a:custGeom>
                <a:avLst/>
                <a:gdLst>
                  <a:gd name="T0" fmla="*/ 0 w 756"/>
                  <a:gd name="T1" fmla="*/ 0 h 1793"/>
                  <a:gd name="T2" fmla="*/ 0 w 756"/>
                  <a:gd name="T3" fmla="*/ 0 h 1793"/>
                  <a:gd name="T4" fmla="*/ 0 w 756"/>
                  <a:gd name="T5" fmla="*/ 0 h 1793"/>
                  <a:gd name="T6" fmla="*/ 0 w 756"/>
                  <a:gd name="T7" fmla="*/ 0 h 1793"/>
                  <a:gd name="T8" fmla="*/ 0 w 756"/>
                  <a:gd name="T9" fmla="*/ 0 h 1793"/>
                  <a:gd name="T10" fmla="*/ 0 w 756"/>
                  <a:gd name="T11" fmla="*/ 0 h 1793"/>
                  <a:gd name="T12" fmla="*/ 0 w 756"/>
                  <a:gd name="T13" fmla="*/ 0 h 1793"/>
                  <a:gd name="T14" fmla="*/ 0 w 756"/>
                  <a:gd name="T15" fmla="*/ 0 h 1793"/>
                  <a:gd name="T16" fmla="*/ 0 w 756"/>
                  <a:gd name="T17" fmla="*/ 0 h 1793"/>
                  <a:gd name="T18" fmla="*/ 0 w 756"/>
                  <a:gd name="T19" fmla="*/ 0 h 1793"/>
                  <a:gd name="T20" fmla="*/ 0 w 756"/>
                  <a:gd name="T21" fmla="*/ 0 h 1793"/>
                  <a:gd name="T22" fmla="*/ 0 w 756"/>
                  <a:gd name="T23" fmla="*/ 0 h 1793"/>
                  <a:gd name="T24" fmla="*/ 0 w 756"/>
                  <a:gd name="T25" fmla="*/ 0 h 1793"/>
                  <a:gd name="T26" fmla="*/ 0 w 756"/>
                  <a:gd name="T27" fmla="*/ 0 h 1793"/>
                  <a:gd name="T28" fmla="*/ 0 w 756"/>
                  <a:gd name="T29" fmla="*/ 0 h 1793"/>
                  <a:gd name="T30" fmla="*/ 0 w 756"/>
                  <a:gd name="T31" fmla="*/ 0 h 1793"/>
                  <a:gd name="T32" fmla="*/ 0 w 756"/>
                  <a:gd name="T33" fmla="*/ 0 h 1793"/>
                  <a:gd name="T34" fmla="*/ 0 w 756"/>
                  <a:gd name="T35" fmla="*/ 0 h 1793"/>
                  <a:gd name="T36" fmla="*/ 0 w 756"/>
                  <a:gd name="T37" fmla="*/ 0 h 1793"/>
                  <a:gd name="T38" fmla="*/ 0 w 756"/>
                  <a:gd name="T39" fmla="*/ 0 h 1793"/>
                  <a:gd name="T40" fmla="*/ 0 w 756"/>
                  <a:gd name="T41" fmla="*/ 0 h 1793"/>
                  <a:gd name="T42" fmla="*/ 0 w 756"/>
                  <a:gd name="T43" fmla="*/ 0 h 1793"/>
                  <a:gd name="T44" fmla="*/ 0 w 756"/>
                  <a:gd name="T45" fmla="*/ 0 h 1793"/>
                  <a:gd name="T46" fmla="*/ 0 w 756"/>
                  <a:gd name="T47" fmla="*/ 0 h 1793"/>
                  <a:gd name="T48" fmla="*/ 0 w 756"/>
                  <a:gd name="T49" fmla="*/ 0 h 1793"/>
                  <a:gd name="T50" fmla="*/ 0 w 756"/>
                  <a:gd name="T51" fmla="*/ 0 h 1793"/>
                  <a:gd name="T52" fmla="*/ 0 w 756"/>
                  <a:gd name="T53" fmla="*/ 0 h 1793"/>
                  <a:gd name="T54" fmla="*/ 0 w 756"/>
                  <a:gd name="T55" fmla="*/ 0 h 1793"/>
                  <a:gd name="T56" fmla="*/ 0 w 756"/>
                  <a:gd name="T57" fmla="*/ 0 h 1793"/>
                  <a:gd name="T58" fmla="*/ 0 w 756"/>
                  <a:gd name="T59" fmla="*/ 0 h 1793"/>
                  <a:gd name="T60" fmla="*/ 0 w 756"/>
                  <a:gd name="T61" fmla="*/ 0 h 1793"/>
                  <a:gd name="T62" fmla="*/ 0 w 756"/>
                  <a:gd name="T63" fmla="*/ 0 h 1793"/>
                  <a:gd name="T64" fmla="*/ 0 w 756"/>
                  <a:gd name="T65" fmla="*/ 0 h 1793"/>
                  <a:gd name="T66" fmla="*/ 0 w 756"/>
                  <a:gd name="T67" fmla="*/ 0 h 1793"/>
                  <a:gd name="T68" fmla="*/ 0 w 756"/>
                  <a:gd name="T69" fmla="*/ 0 h 17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56"/>
                  <a:gd name="T106" fmla="*/ 0 h 1793"/>
                  <a:gd name="T107" fmla="*/ 756 w 756"/>
                  <a:gd name="T108" fmla="*/ 1793 h 17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56" h="1793">
                    <a:moveTo>
                      <a:pt x="378" y="1793"/>
                    </a:moveTo>
                    <a:lnTo>
                      <a:pt x="307" y="1778"/>
                    </a:lnTo>
                    <a:lnTo>
                      <a:pt x="237" y="1730"/>
                    </a:lnTo>
                    <a:lnTo>
                      <a:pt x="173" y="1651"/>
                    </a:lnTo>
                    <a:lnTo>
                      <a:pt x="117" y="1545"/>
                    </a:lnTo>
                    <a:lnTo>
                      <a:pt x="70" y="1416"/>
                    </a:lnTo>
                    <a:lnTo>
                      <a:pt x="35" y="1269"/>
                    </a:lnTo>
                    <a:lnTo>
                      <a:pt x="11" y="1107"/>
                    </a:lnTo>
                    <a:lnTo>
                      <a:pt x="0" y="938"/>
                    </a:lnTo>
                    <a:lnTo>
                      <a:pt x="4" y="767"/>
                    </a:lnTo>
                    <a:lnTo>
                      <a:pt x="21" y="601"/>
                    </a:lnTo>
                    <a:lnTo>
                      <a:pt x="50" y="445"/>
                    </a:lnTo>
                    <a:lnTo>
                      <a:pt x="92" y="305"/>
                    </a:lnTo>
                    <a:lnTo>
                      <a:pt x="144" y="187"/>
                    </a:lnTo>
                    <a:lnTo>
                      <a:pt x="205" y="96"/>
                    </a:lnTo>
                    <a:lnTo>
                      <a:pt x="272" y="32"/>
                    </a:lnTo>
                    <a:lnTo>
                      <a:pt x="343" y="0"/>
                    </a:lnTo>
                    <a:lnTo>
                      <a:pt x="414" y="0"/>
                    </a:lnTo>
                    <a:lnTo>
                      <a:pt x="484" y="32"/>
                    </a:lnTo>
                    <a:lnTo>
                      <a:pt x="551" y="96"/>
                    </a:lnTo>
                    <a:lnTo>
                      <a:pt x="612" y="187"/>
                    </a:lnTo>
                    <a:lnTo>
                      <a:pt x="664" y="305"/>
                    </a:lnTo>
                    <a:lnTo>
                      <a:pt x="706" y="445"/>
                    </a:lnTo>
                    <a:lnTo>
                      <a:pt x="735" y="601"/>
                    </a:lnTo>
                    <a:lnTo>
                      <a:pt x="752" y="767"/>
                    </a:lnTo>
                    <a:lnTo>
                      <a:pt x="756" y="938"/>
                    </a:lnTo>
                    <a:lnTo>
                      <a:pt x="745" y="1107"/>
                    </a:lnTo>
                    <a:lnTo>
                      <a:pt x="721" y="1269"/>
                    </a:lnTo>
                    <a:lnTo>
                      <a:pt x="686" y="1416"/>
                    </a:lnTo>
                    <a:lnTo>
                      <a:pt x="639" y="1545"/>
                    </a:lnTo>
                    <a:lnTo>
                      <a:pt x="583" y="1651"/>
                    </a:lnTo>
                    <a:lnTo>
                      <a:pt x="519" y="1730"/>
                    </a:lnTo>
                    <a:lnTo>
                      <a:pt x="450" y="1778"/>
                    </a:lnTo>
                    <a:lnTo>
                      <a:pt x="378" y="1793"/>
                    </a:lnTo>
                    <a:lnTo>
                      <a:pt x="379" y="1793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27" name="Freeform 61">
                <a:extLst>
                  <a:ext uri="{FF2B5EF4-FFF2-40B4-BE49-F238E27FC236}">
                    <a16:creationId xmlns:a16="http://schemas.microsoft.com/office/drawing/2014/main" id="{53826498-D460-93BE-8A6C-6CDDF9129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2" y="2965"/>
                <a:ext cx="46" cy="45"/>
              </a:xfrm>
              <a:custGeom>
                <a:avLst/>
                <a:gdLst>
                  <a:gd name="T0" fmla="*/ 0 w 267"/>
                  <a:gd name="T1" fmla="*/ 0 h 267"/>
                  <a:gd name="T2" fmla="*/ 0 w 267"/>
                  <a:gd name="T3" fmla="*/ 0 h 267"/>
                  <a:gd name="T4" fmla="*/ 0 w 267"/>
                  <a:gd name="T5" fmla="*/ 0 h 267"/>
                  <a:gd name="T6" fmla="*/ 0 60000 65536"/>
                  <a:gd name="T7" fmla="*/ 0 60000 65536"/>
                  <a:gd name="T8" fmla="*/ 0 60000 65536"/>
                  <a:gd name="T9" fmla="*/ 0 w 267"/>
                  <a:gd name="T10" fmla="*/ 0 h 267"/>
                  <a:gd name="T11" fmla="*/ 267 w 267"/>
                  <a:gd name="T12" fmla="*/ 267 h 2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7" h="267">
                    <a:moveTo>
                      <a:pt x="267" y="267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28" name="Freeform 62">
                <a:extLst>
                  <a:ext uri="{FF2B5EF4-FFF2-40B4-BE49-F238E27FC236}">
                    <a16:creationId xmlns:a16="http://schemas.microsoft.com/office/drawing/2014/main" id="{36F1122E-AA10-4229-D8D8-7198D7F5C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7" y="2813"/>
                <a:ext cx="118" cy="117"/>
              </a:xfrm>
              <a:custGeom>
                <a:avLst/>
                <a:gdLst>
                  <a:gd name="T0" fmla="*/ 0 w 694"/>
                  <a:gd name="T1" fmla="*/ 0 h 694"/>
                  <a:gd name="T2" fmla="*/ 0 w 694"/>
                  <a:gd name="T3" fmla="*/ 0 h 694"/>
                  <a:gd name="T4" fmla="*/ 0 w 694"/>
                  <a:gd name="T5" fmla="*/ 0 h 694"/>
                  <a:gd name="T6" fmla="*/ 0 60000 65536"/>
                  <a:gd name="T7" fmla="*/ 0 60000 65536"/>
                  <a:gd name="T8" fmla="*/ 0 60000 65536"/>
                  <a:gd name="T9" fmla="*/ 0 w 694"/>
                  <a:gd name="T10" fmla="*/ 0 h 694"/>
                  <a:gd name="T11" fmla="*/ 694 w 694"/>
                  <a:gd name="T12" fmla="*/ 694 h 6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94" h="694">
                    <a:moveTo>
                      <a:pt x="694" y="694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29" name="Freeform 63">
                <a:extLst>
                  <a:ext uri="{FF2B5EF4-FFF2-40B4-BE49-F238E27FC236}">
                    <a16:creationId xmlns:a16="http://schemas.microsoft.com/office/drawing/2014/main" id="{8C65D315-363A-CBD9-7EB6-C4177EA1F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6" y="2714"/>
                <a:ext cx="80" cy="81"/>
              </a:xfrm>
              <a:custGeom>
                <a:avLst/>
                <a:gdLst>
                  <a:gd name="T0" fmla="*/ 0 w 475"/>
                  <a:gd name="T1" fmla="*/ 0 h 475"/>
                  <a:gd name="T2" fmla="*/ 0 w 475"/>
                  <a:gd name="T3" fmla="*/ 0 h 475"/>
                  <a:gd name="T4" fmla="*/ 0 w 475"/>
                  <a:gd name="T5" fmla="*/ 0 h 475"/>
                  <a:gd name="T6" fmla="*/ 0 60000 65536"/>
                  <a:gd name="T7" fmla="*/ 0 60000 65536"/>
                  <a:gd name="T8" fmla="*/ 0 60000 65536"/>
                  <a:gd name="T9" fmla="*/ 0 w 475"/>
                  <a:gd name="T10" fmla="*/ 0 h 475"/>
                  <a:gd name="T11" fmla="*/ 475 w 475"/>
                  <a:gd name="T12" fmla="*/ 475 h 4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5" h="475">
                    <a:moveTo>
                      <a:pt x="475" y="475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30" name="Freeform 64">
                <a:extLst>
                  <a:ext uri="{FF2B5EF4-FFF2-40B4-BE49-F238E27FC236}">
                    <a16:creationId xmlns:a16="http://schemas.microsoft.com/office/drawing/2014/main" id="{D9628EC9-BF3C-E55C-E3F4-2CDF5818E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3210"/>
                <a:ext cx="89" cy="90"/>
              </a:xfrm>
              <a:custGeom>
                <a:avLst/>
                <a:gdLst>
                  <a:gd name="T0" fmla="*/ 0 w 523"/>
                  <a:gd name="T1" fmla="*/ 0 h 524"/>
                  <a:gd name="T2" fmla="*/ 0 w 523"/>
                  <a:gd name="T3" fmla="*/ 0 h 524"/>
                  <a:gd name="T4" fmla="*/ 0 w 523"/>
                  <a:gd name="T5" fmla="*/ 0 h 524"/>
                  <a:gd name="T6" fmla="*/ 0 60000 65536"/>
                  <a:gd name="T7" fmla="*/ 0 60000 65536"/>
                  <a:gd name="T8" fmla="*/ 0 60000 65536"/>
                  <a:gd name="T9" fmla="*/ 0 w 523"/>
                  <a:gd name="T10" fmla="*/ 0 h 524"/>
                  <a:gd name="T11" fmla="*/ 523 w 523"/>
                  <a:gd name="T12" fmla="*/ 524 h 5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3" h="524">
                    <a:moveTo>
                      <a:pt x="523" y="524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31" name="Freeform 65">
                <a:extLst>
                  <a:ext uri="{FF2B5EF4-FFF2-40B4-BE49-F238E27FC236}">
                    <a16:creationId xmlns:a16="http://schemas.microsoft.com/office/drawing/2014/main" id="{AAF987A7-8932-09B4-A95B-008A06E06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3" y="3080"/>
                <a:ext cx="117" cy="117"/>
              </a:xfrm>
              <a:custGeom>
                <a:avLst/>
                <a:gdLst>
                  <a:gd name="T0" fmla="*/ 0 w 686"/>
                  <a:gd name="T1" fmla="*/ 0 h 687"/>
                  <a:gd name="T2" fmla="*/ 0 w 686"/>
                  <a:gd name="T3" fmla="*/ 0 h 687"/>
                  <a:gd name="T4" fmla="*/ 0 w 686"/>
                  <a:gd name="T5" fmla="*/ 0 h 687"/>
                  <a:gd name="T6" fmla="*/ 0 60000 65536"/>
                  <a:gd name="T7" fmla="*/ 0 60000 65536"/>
                  <a:gd name="T8" fmla="*/ 0 60000 65536"/>
                  <a:gd name="T9" fmla="*/ 0 w 686"/>
                  <a:gd name="T10" fmla="*/ 0 h 687"/>
                  <a:gd name="T11" fmla="*/ 686 w 686"/>
                  <a:gd name="T12" fmla="*/ 687 h 6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6" h="687">
                    <a:moveTo>
                      <a:pt x="686" y="687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32" name="Freeform 66">
                <a:extLst>
                  <a:ext uri="{FF2B5EF4-FFF2-40B4-BE49-F238E27FC236}">
                    <a16:creationId xmlns:a16="http://schemas.microsoft.com/office/drawing/2014/main" id="{D020A92B-4FE7-D013-1ACD-288ACACBD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6" y="3018"/>
                <a:ext cx="11" cy="10"/>
              </a:xfrm>
              <a:custGeom>
                <a:avLst/>
                <a:gdLst>
                  <a:gd name="T0" fmla="*/ 0 w 66"/>
                  <a:gd name="T1" fmla="*/ 0 h 66"/>
                  <a:gd name="T2" fmla="*/ 0 w 66"/>
                  <a:gd name="T3" fmla="*/ 0 h 66"/>
                  <a:gd name="T4" fmla="*/ 0 w 66"/>
                  <a:gd name="T5" fmla="*/ 0 h 66"/>
                  <a:gd name="T6" fmla="*/ 0 60000 65536"/>
                  <a:gd name="T7" fmla="*/ 0 60000 65536"/>
                  <a:gd name="T8" fmla="*/ 0 60000 65536"/>
                  <a:gd name="T9" fmla="*/ 0 w 66"/>
                  <a:gd name="T10" fmla="*/ 0 h 66"/>
                  <a:gd name="T11" fmla="*/ 66 w 66"/>
                  <a:gd name="T12" fmla="*/ 66 h 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6" h="66">
                    <a:moveTo>
                      <a:pt x="66" y="66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33" name="Freeform 67">
                <a:extLst>
                  <a:ext uri="{FF2B5EF4-FFF2-40B4-BE49-F238E27FC236}">
                    <a16:creationId xmlns:a16="http://schemas.microsoft.com/office/drawing/2014/main" id="{B3842CD1-0DC7-E115-F305-62E9F1658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7" y="2813"/>
                <a:ext cx="121" cy="119"/>
              </a:xfrm>
              <a:custGeom>
                <a:avLst/>
                <a:gdLst>
                  <a:gd name="T0" fmla="*/ 0 w 708"/>
                  <a:gd name="T1" fmla="*/ 0 h 707"/>
                  <a:gd name="T2" fmla="*/ 0 w 708"/>
                  <a:gd name="T3" fmla="*/ 0 h 707"/>
                  <a:gd name="T4" fmla="*/ 0 w 708"/>
                  <a:gd name="T5" fmla="*/ 0 h 707"/>
                  <a:gd name="T6" fmla="*/ 0 60000 65536"/>
                  <a:gd name="T7" fmla="*/ 0 60000 65536"/>
                  <a:gd name="T8" fmla="*/ 0 60000 65536"/>
                  <a:gd name="T9" fmla="*/ 0 w 708"/>
                  <a:gd name="T10" fmla="*/ 0 h 707"/>
                  <a:gd name="T11" fmla="*/ 708 w 708"/>
                  <a:gd name="T12" fmla="*/ 707 h 7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08" h="707">
                    <a:moveTo>
                      <a:pt x="708" y="707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34" name="Freeform 68">
                <a:extLst>
                  <a:ext uri="{FF2B5EF4-FFF2-40B4-BE49-F238E27FC236}">
                    <a16:creationId xmlns:a16="http://schemas.microsoft.com/office/drawing/2014/main" id="{A72A8C89-386D-B191-9861-F3E6A345C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3" y="2812"/>
                <a:ext cx="143" cy="143"/>
              </a:xfrm>
              <a:custGeom>
                <a:avLst/>
                <a:gdLst>
                  <a:gd name="T0" fmla="*/ 0 w 848"/>
                  <a:gd name="T1" fmla="*/ 0 h 848"/>
                  <a:gd name="T2" fmla="*/ 0 w 848"/>
                  <a:gd name="T3" fmla="*/ 0 h 848"/>
                  <a:gd name="T4" fmla="*/ 0 w 848"/>
                  <a:gd name="T5" fmla="*/ 0 h 848"/>
                  <a:gd name="T6" fmla="*/ 0 60000 65536"/>
                  <a:gd name="T7" fmla="*/ 0 60000 65536"/>
                  <a:gd name="T8" fmla="*/ 0 60000 65536"/>
                  <a:gd name="T9" fmla="*/ 0 w 848"/>
                  <a:gd name="T10" fmla="*/ 0 h 848"/>
                  <a:gd name="T11" fmla="*/ 848 w 848"/>
                  <a:gd name="T12" fmla="*/ 848 h 8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48" h="848">
                    <a:moveTo>
                      <a:pt x="848" y="848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35" name="Freeform 69">
                <a:extLst>
                  <a:ext uri="{FF2B5EF4-FFF2-40B4-BE49-F238E27FC236}">
                    <a16:creationId xmlns:a16="http://schemas.microsoft.com/office/drawing/2014/main" id="{E95B4AAF-60A5-9F03-FEC6-427050903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7" y="2706"/>
                <a:ext cx="74" cy="74"/>
              </a:xfrm>
              <a:custGeom>
                <a:avLst/>
                <a:gdLst>
                  <a:gd name="T0" fmla="*/ 0 w 444"/>
                  <a:gd name="T1" fmla="*/ 0 h 444"/>
                  <a:gd name="T2" fmla="*/ 0 w 444"/>
                  <a:gd name="T3" fmla="*/ 0 h 444"/>
                  <a:gd name="T4" fmla="*/ 0 w 444"/>
                  <a:gd name="T5" fmla="*/ 0 h 444"/>
                  <a:gd name="T6" fmla="*/ 0 60000 65536"/>
                  <a:gd name="T7" fmla="*/ 0 60000 65536"/>
                  <a:gd name="T8" fmla="*/ 0 60000 65536"/>
                  <a:gd name="T9" fmla="*/ 0 w 444"/>
                  <a:gd name="T10" fmla="*/ 0 h 444"/>
                  <a:gd name="T11" fmla="*/ 444 w 444"/>
                  <a:gd name="T12" fmla="*/ 444 h 4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4" h="444">
                    <a:moveTo>
                      <a:pt x="444" y="444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36" name="Freeform 70">
                <a:extLst>
                  <a:ext uri="{FF2B5EF4-FFF2-40B4-BE49-F238E27FC236}">
                    <a16:creationId xmlns:a16="http://schemas.microsoft.com/office/drawing/2014/main" id="{550491F9-0456-DB10-A5EF-F6555982A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0" y="2812"/>
                <a:ext cx="139" cy="139"/>
              </a:xfrm>
              <a:custGeom>
                <a:avLst/>
                <a:gdLst>
                  <a:gd name="T0" fmla="*/ 0 w 824"/>
                  <a:gd name="T1" fmla="*/ 0 h 825"/>
                  <a:gd name="T2" fmla="*/ 0 w 824"/>
                  <a:gd name="T3" fmla="*/ 0 h 825"/>
                  <a:gd name="T4" fmla="*/ 0 w 824"/>
                  <a:gd name="T5" fmla="*/ 0 h 825"/>
                  <a:gd name="T6" fmla="*/ 0 60000 65536"/>
                  <a:gd name="T7" fmla="*/ 0 60000 65536"/>
                  <a:gd name="T8" fmla="*/ 0 60000 65536"/>
                  <a:gd name="T9" fmla="*/ 0 w 824"/>
                  <a:gd name="T10" fmla="*/ 0 h 825"/>
                  <a:gd name="T11" fmla="*/ 824 w 824"/>
                  <a:gd name="T12" fmla="*/ 825 h 8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24" h="825">
                    <a:moveTo>
                      <a:pt x="824" y="825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37" name="Freeform 71">
                <a:extLst>
                  <a:ext uri="{FF2B5EF4-FFF2-40B4-BE49-F238E27FC236}">
                    <a16:creationId xmlns:a16="http://schemas.microsoft.com/office/drawing/2014/main" id="{2E5E457F-3AD4-1CFC-5E61-214469CAE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7" y="2812"/>
                <a:ext cx="137" cy="138"/>
              </a:xfrm>
              <a:custGeom>
                <a:avLst/>
                <a:gdLst>
                  <a:gd name="T0" fmla="*/ 0 w 811"/>
                  <a:gd name="T1" fmla="*/ 0 h 812"/>
                  <a:gd name="T2" fmla="*/ 0 w 811"/>
                  <a:gd name="T3" fmla="*/ 0 h 812"/>
                  <a:gd name="T4" fmla="*/ 0 w 811"/>
                  <a:gd name="T5" fmla="*/ 0 h 812"/>
                  <a:gd name="T6" fmla="*/ 0 60000 65536"/>
                  <a:gd name="T7" fmla="*/ 0 60000 65536"/>
                  <a:gd name="T8" fmla="*/ 0 60000 65536"/>
                  <a:gd name="T9" fmla="*/ 0 w 811"/>
                  <a:gd name="T10" fmla="*/ 0 h 812"/>
                  <a:gd name="T11" fmla="*/ 811 w 811"/>
                  <a:gd name="T12" fmla="*/ 812 h 8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11" h="812">
                    <a:moveTo>
                      <a:pt x="811" y="812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38" name="Freeform 72">
                <a:extLst>
                  <a:ext uri="{FF2B5EF4-FFF2-40B4-BE49-F238E27FC236}">
                    <a16:creationId xmlns:a16="http://schemas.microsoft.com/office/drawing/2014/main" id="{BC7C9AF0-63EE-2B5B-1D8B-575F6E291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4" y="2812"/>
                <a:ext cx="135" cy="135"/>
              </a:xfrm>
              <a:custGeom>
                <a:avLst/>
                <a:gdLst>
                  <a:gd name="T0" fmla="*/ 0 w 799"/>
                  <a:gd name="T1" fmla="*/ 0 h 799"/>
                  <a:gd name="T2" fmla="*/ 0 w 799"/>
                  <a:gd name="T3" fmla="*/ 0 h 799"/>
                  <a:gd name="T4" fmla="*/ 0 w 799"/>
                  <a:gd name="T5" fmla="*/ 0 h 799"/>
                  <a:gd name="T6" fmla="*/ 0 60000 65536"/>
                  <a:gd name="T7" fmla="*/ 0 60000 65536"/>
                  <a:gd name="T8" fmla="*/ 0 60000 65536"/>
                  <a:gd name="T9" fmla="*/ 0 w 799"/>
                  <a:gd name="T10" fmla="*/ 0 h 799"/>
                  <a:gd name="T11" fmla="*/ 799 w 799"/>
                  <a:gd name="T12" fmla="*/ 799 h 7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99" h="799">
                    <a:moveTo>
                      <a:pt x="799" y="799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39" name="Freeform 73">
                <a:extLst>
                  <a:ext uri="{FF2B5EF4-FFF2-40B4-BE49-F238E27FC236}">
                    <a16:creationId xmlns:a16="http://schemas.microsoft.com/office/drawing/2014/main" id="{38C118E0-0CDC-8999-69A8-0146FD35E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1" y="2812"/>
                <a:ext cx="118" cy="119"/>
              </a:xfrm>
              <a:custGeom>
                <a:avLst/>
                <a:gdLst>
                  <a:gd name="T0" fmla="*/ 0 w 700"/>
                  <a:gd name="T1" fmla="*/ 0 h 701"/>
                  <a:gd name="T2" fmla="*/ 0 w 700"/>
                  <a:gd name="T3" fmla="*/ 0 h 701"/>
                  <a:gd name="T4" fmla="*/ 0 w 700"/>
                  <a:gd name="T5" fmla="*/ 0 h 701"/>
                  <a:gd name="T6" fmla="*/ 0 60000 65536"/>
                  <a:gd name="T7" fmla="*/ 0 60000 65536"/>
                  <a:gd name="T8" fmla="*/ 0 60000 65536"/>
                  <a:gd name="T9" fmla="*/ 0 w 700"/>
                  <a:gd name="T10" fmla="*/ 0 h 701"/>
                  <a:gd name="T11" fmla="*/ 700 w 700"/>
                  <a:gd name="T12" fmla="*/ 701 h 70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00" h="701">
                    <a:moveTo>
                      <a:pt x="700" y="701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40" name="Freeform 74">
                <a:extLst>
                  <a:ext uri="{FF2B5EF4-FFF2-40B4-BE49-F238E27FC236}">
                    <a16:creationId xmlns:a16="http://schemas.microsoft.com/office/drawing/2014/main" id="{F3EB8D86-754A-17A2-3F06-F2BACC6E9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2" y="2767"/>
                <a:ext cx="130" cy="129"/>
              </a:xfrm>
              <a:custGeom>
                <a:avLst/>
                <a:gdLst>
                  <a:gd name="T0" fmla="*/ 0 w 763"/>
                  <a:gd name="T1" fmla="*/ 0 h 762"/>
                  <a:gd name="T2" fmla="*/ 0 w 763"/>
                  <a:gd name="T3" fmla="*/ 0 h 762"/>
                  <a:gd name="T4" fmla="*/ 0 w 763"/>
                  <a:gd name="T5" fmla="*/ 0 h 762"/>
                  <a:gd name="T6" fmla="*/ 0 60000 65536"/>
                  <a:gd name="T7" fmla="*/ 0 60000 65536"/>
                  <a:gd name="T8" fmla="*/ 0 60000 65536"/>
                  <a:gd name="T9" fmla="*/ 0 w 763"/>
                  <a:gd name="T10" fmla="*/ 0 h 762"/>
                  <a:gd name="T11" fmla="*/ 763 w 763"/>
                  <a:gd name="T12" fmla="*/ 762 h 7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3" h="762">
                    <a:moveTo>
                      <a:pt x="763" y="762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41" name="Freeform 75">
                <a:extLst>
                  <a:ext uri="{FF2B5EF4-FFF2-40B4-BE49-F238E27FC236}">
                    <a16:creationId xmlns:a16="http://schemas.microsoft.com/office/drawing/2014/main" id="{8E9B2C0E-33E2-24BD-2EF6-91EB1F5AA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" y="2706"/>
                <a:ext cx="140" cy="139"/>
              </a:xfrm>
              <a:custGeom>
                <a:avLst/>
                <a:gdLst>
                  <a:gd name="T0" fmla="*/ 0 w 826"/>
                  <a:gd name="T1" fmla="*/ 0 h 826"/>
                  <a:gd name="T2" fmla="*/ 0 w 826"/>
                  <a:gd name="T3" fmla="*/ 0 h 826"/>
                  <a:gd name="T4" fmla="*/ 0 w 826"/>
                  <a:gd name="T5" fmla="*/ 0 h 826"/>
                  <a:gd name="T6" fmla="*/ 0 60000 65536"/>
                  <a:gd name="T7" fmla="*/ 0 60000 65536"/>
                  <a:gd name="T8" fmla="*/ 0 60000 65536"/>
                  <a:gd name="T9" fmla="*/ 0 w 826"/>
                  <a:gd name="T10" fmla="*/ 0 h 826"/>
                  <a:gd name="T11" fmla="*/ 826 w 826"/>
                  <a:gd name="T12" fmla="*/ 826 h 8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26" h="826">
                    <a:moveTo>
                      <a:pt x="826" y="826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42" name="Freeform 76">
                <a:extLst>
                  <a:ext uri="{FF2B5EF4-FFF2-40B4-BE49-F238E27FC236}">
                    <a16:creationId xmlns:a16="http://schemas.microsoft.com/office/drawing/2014/main" id="{BA75360F-FFAD-028C-DC88-F2CE42312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4" y="2706"/>
                <a:ext cx="71" cy="69"/>
              </a:xfrm>
              <a:custGeom>
                <a:avLst/>
                <a:gdLst>
                  <a:gd name="T0" fmla="*/ 0 w 415"/>
                  <a:gd name="T1" fmla="*/ 0 h 414"/>
                  <a:gd name="T2" fmla="*/ 0 w 415"/>
                  <a:gd name="T3" fmla="*/ 0 h 414"/>
                  <a:gd name="T4" fmla="*/ 0 w 415"/>
                  <a:gd name="T5" fmla="*/ 0 h 414"/>
                  <a:gd name="T6" fmla="*/ 0 60000 65536"/>
                  <a:gd name="T7" fmla="*/ 0 60000 65536"/>
                  <a:gd name="T8" fmla="*/ 0 60000 65536"/>
                  <a:gd name="T9" fmla="*/ 0 w 415"/>
                  <a:gd name="T10" fmla="*/ 0 h 414"/>
                  <a:gd name="T11" fmla="*/ 415 w 415"/>
                  <a:gd name="T12" fmla="*/ 414 h 4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5" h="414">
                    <a:moveTo>
                      <a:pt x="415" y="414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0" name="Group 77">
            <a:extLst>
              <a:ext uri="{FF2B5EF4-FFF2-40B4-BE49-F238E27FC236}">
                <a16:creationId xmlns:a16="http://schemas.microsoft.com/office/drawing/2014/main" id="{722A3C5B-960B-7893-2671-61CB2FF8834E}"/>
              </a:ext>
            </a:extLst>
          </p:cNvPr>
          <p:cNvGrpSpPr>
            <a:grpSpLocks/>
          </p:cNvGrpSpPr>
          <p:nvPr/>
        </p:nvGrpSpPr>
        <p:grpSpPr bwMode="auto">
          <a:xfrm>
            <a:off x="4113214" y="1566863"/>
            <a:ext cx="873125" cy="273050"/>
            <a:chOff x="1707" y="2641"/>
            <a:chExt cx="550" cy="172"/>
          </a:xfrm>
        </p:grpSpPr>
        <p:sp>
          <p:nvSpPr>
            <p:cNvPr id="82303" name="Rectangle 78">
              <a:extLst>
                <a:ext uri="{FF2B5EF4-FFF2-40B4-BE49-F238E27FC236}">
                  <a16:creationId xmlns:a16="http://schemas.microsoft.com/office/drawing/2014/main" id="{6F569F6A-BB34-C4D6-A835-FAD884CD0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7" y="2641"/>
              <a:ext cx="549" cy="158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2304" name="Freeform 79">
              <a:extLst>
                <a:ext uri="{FF2B5EF4-FFF2-40B4-BE49-F238E27FC236}">
                  <a16:creationId xmlns:a16="http://schemas.microsoft.com/office/drawing/2014/main" id="{3AF612A1-28A3-2285-A1B9-985695306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" y="2641"/>
              <a:ext cx="549" cy="1"/>
            </a:xfrm>
            <a:custGeom>
              <a:avLst/>
              <a:gdLst>
                <a:gd name="T0" fmla="*/ 1 w 3235"/>
                <a:gd name="T1" fmla="*/ 0 h 1"/>
                <a:gd name="T2" fmla="*/ 0 w 3235"/>
                <a:gd name="T3" fmla="*/ 0 h 1"/>
                <a:gd name="T4" fmla="*/ 0 w 3235"/>
                <a:gd name="T5" fmla="*/ 0 h 1"/>
                <a:gd name="T6" fmla="*/ 0 60000 65536"/>
                <a:gd name="T7" fmla="*/ 0 60000 65536"/>
                <a:gd name="T8" fmla="*/ 0 60000 65536"/>
                <a:gd name="T9" fmla="*/ 0 w 3235"/>
                <a:gd name="T10" fmla="*/ 0 h 1"/>
                <a:gd name="T11" fmla="*/ 3235 w 323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35" h="1">
                  <a:moveTo>
                    <a:pt x="3235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05" name="Freeform 80">
              <a:extLst>
                <a:ext uri="{FF2B5EF4-FFF2-40B4-BE49-F238E27FC236}">
                  <a16:creationId xmlns:a16="http://schemas.microsoft.com/office/drawing/2014/main" id="{16535F2B-FDDA-3506-D2FC-B6A1496F7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" y="2641"/>
              <a:ext cx="1" cy="171"/>
            </a:xfrm>
            <a:custGeom>
              <a:avLst/>
              <a:gdLst>
                <a:gd name="T0" fmla="*/ 0 w 1"/>
                <a:gd name="T1" fmla="*/ 0 h 1007"/>
                <a:gd name="T2" fmla="*/ 0 w 1"/>
                <a:gd name="T3" fmla="*/ 0 h 1007"/>
                <a:gd name="T4" fmla="*/ 1 w 1"/>
                <a:gd name="T5" fmla="*/ 0 h 1007"/>
                <a:gd name="T6" fmla="*/ 0 60000 65536"/>
                <a:gd name="T7" fmla="*/ 0 60000 65536"/>
                <a:gd name="T8" fmla="*/ 0 60000 65536"/>
                <a:gd name="T9" fmla="*/ 0 w 1"/>
                <a:gd name="T10" fmla="*/ 0 h 1007"/>
                <a:gd name="T11" fmla="*/ 1 w 1"/>
                <a:gd name="T12" fmla="*/ 1007 h 10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07">
                  <a:moveTo>
                    <a:pt x="0" y="0"/>
                  </a:moveTo>
                  <a:lnTo>
                    <a:pt x="0" y="1007"/>
                  </a:lnTo>
                  <a:lnTo>
                    <a:pt x="1" y="1007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06" name="Freeform 81">
              <a:extLst>
                <a:ext uri="{FF2B5EF4-FFF2-40B4-BE49-F238E27FC236}">
                  <a16:creationId xmlns:a16="http://schemas.microsoft.com/office/drawing/2014/main" id="{F3321C04-4FD0-63CF-30D9-DF39F13A6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2641"/>
              <a:ext cx="1" cy="171"/>
            </a:xfrm>
            <a:custGeom>
              <a:avLst/>
              <a:gdLst>
                <a:gd name="T0" fmla="*/ 0 w 1"/>
                <a:gd name="T1" fmla="*/ 0 h 1007"/>
                <a:gd name="T2" fmla="*/ 0 w 1"/>
                <a:gd name="T3" fmla="*/ 0 h 1007"/>
                <a:gd name="T4" fmla="*/ 1 w 1"/>
                <a:gd name="T5" fmla="*/ 0 h 1007"/>
                <a:gd name="T6" fmla="*/ 0 60000 65536"/>
                <a:gd name="T7" fmla="*/ 0 60000 65536"/>
                <a:gd name="T8" fmla="*/ 0 60000 65536"/>
                <a:gd name="T9" fmla="*/ 0 w 1"/>
                <a:gd name="T10" fmla="*/ 0 h 1007"/>
                <a:gd name="T11" fmla="*/ 1 w 1"/>
                <a:gd name="T12" fmla="*/ 1007 h 10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07">
                  <a:moveTo>
                    <a:pt x="0" y="1007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07" name="Freeform 82">
              <a:extLst>
                <a:ext uri="{FF2B5EF4-FFF2-40B4-BE49-F238E27FC236}">
                  <a16:creationId xmlns:a16="http://schemas.microsoft.com/office/drawing/2014/main" id="{83607DAC-FBB3-76A2-5338-18075DD9C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" y="2812"/>
              <a:ext cx="549" cy="1"/>
            </a:xfrm>
            <a:custGeom>
              <a:avLst/>
              <a:gdLst>
                <a:gd name="T0" fmla="*/ 0 w 3236"/>
                <a:gd name="T1" fmla="*/ 0 h 1"/>
                <a:gd name="T2" fmla="*/ 1 w 3236"/>
                <a:gd name="T3" fmla="*/ 0 h 1"/>
                <a:gd name="T4" fmla="*/ 1 w 3236"/>
                <a:gd name="T5" fmla="*/ 0 h 1"/>
                <a:gd name="T6" fmla="*/ 0 60000 65536"/>
                <a:gd name="T7" fmla="*/ 0 60000 65536"/>
                <a:gd name="T8" fmla="*/ 0 60000 65536"/>
                <a:gd name="T9" fmla="*/ 0 w 3236"/>
                <a:gd name="T10" fmla="*/ 0 h 1"/>
                <a:gd name="T11" fmla="*/ 3236 w 323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36" h="1">
                  <a:moveTo>
                    <a:pt x="0" y="0"/>
                  </a:moveTo>
                  <a:lnTo>
                    <a:pt x="3235" y="0"/>
                  </a:lnTo>
                  <a:lnTo>
                    <a:pt x="3236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Group 83">
            <a:extLst>
              <a:ext uri="{FF2B5EF4-FFF2-40B4-BE49-F238E27FC236}">
                <a16:creationId xmlns:a16="http://schemas.microsoft.com/office/drawing/2014/main" id="{3D819D39-EAF7-0358-8FD0-6882A9FD0CC3}"/>
              </a:ext>
            </a:extLst>
          </p:cNvPr>
          <p:cNvGrpSpPr>
            <a:grpSpLocks/>
          </p:cNvGrpSpPr>
          <p:nvPr/>
        </p:nvGrpSpPr>
        <p:grpSpPr bwMode="auto">
          <a:xfrm>
            <a:off x="6253164" y="1436689"/>
            <a:ext cx="1443037" cy="1444625"/>
            <a:chOff x="3051" y="661"/>
            <a:chExt cx="909" cy="910"/>
          </a:xfrm>
        </p:grpSpPr>
        <p:sp>
          <p:nvSpPr>
            <p:cNvPr id="82227" name="Freeform 84">
              <a:extLst>
                <a:ext uri="{FF2B5EF4-FFF2-40B4-BE49-F238E27FC236}">
                  <a16:creationId xmlns:a16="http://schemas.microsoft.com/office/drawing/2014/main" id="{41721B65-439C-1BB2-121E-05860DC24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" y="1116"/>
              <a:ext cx="187" cy="1"/>
            </a:xfrm>
            <a:custGeom>
              <a:avLst/>
              <a:gdLst>
                <a:gd name="T0" fmla="*/ 0 w 1107"/>
                <a:gd name="T1" fmla="*/ 0 h 1"/>
                <a:gd name="T2" fmla="*/ 0 w 1107"/>
                <a:gd name="T3" fmla="*/ 0 h 1"/>
                <a:gd name="T4" fmla="*/ 0 w 1107"/>
                <a:gd name="T5" fmla="*/ 0 h 1"/>
                <a:gd name="T6" fmla="*/ 0 60000 65536"/>
                <a:gd name="T7" fmla="*/ 0 60000 65536"/>
                <a:gd name="T8" fmla="*/ 0 60000 65536"/>
                <a:gd name="T9" fmla="*/ 0 w 1107"/>
                <a:gd name="T10" fmla="*/ 0 h 1"/>
                <a:gd name="T11" fmla="*/ 1107 w 110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7" h="1">
                  <a:moveTo>
                    <a:pt x="0" y="0"/>
                  </a:moveTo>
                  <a:lnTo>
                    <a:pt x="1106" y="0"/>
                  </a:lnTo>
                  <a:lnTo>
                    <a:pt x="1107" y="0"/>
                  </a:lnTo>
                </a:path>
              </a:pathLst>
            </a:custGeom>
            <a:noFill/>
            <a:ln w="127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28" name="Freeform 85">
              <a:extLst>
                <a:ext uri="{FF2B5EF4-FFF2-40B4-BE49-F238E27FC236}">
                  <a16:creationId xmlns:a16="http://schemas.microsoft.com/office/drawing/2014/main" id="{2B622167-9DF9-40F3-2976-F977017D0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" y="1116"/>
              <a:ext cx="38" cy="1"/>
            </a:xfrm>
            <a:custGeom>
              <a:avLst/>
              <a:gdLst>
                <a:gd name="T0" fmla="*/ 0 w 228"/>
                <a:gd name="T1" fmla="*/ 0 h 1"/>
                <a:gd name="T2" fmla="*/ 0 w 228"/>
                <a:gd name="T3" fmla="*/ 0 h 1"/>
                <a:gd name="T4" fmla="*/ 0 w 228"/>
                <a:gd name="T5" fmla="*/ 0 h 1"/>
                <a:gd name="T6" fmla="*/ 0 60000 65536"/>
                <a:gd name="T7" fmla="*/ 0 60000 65536"/>
                <a:gd name="T8" fmla="*/ 0 60000 65536"/>
                <a:gd name="T9" fmla="*/ 0 w 228"/>
                <a:gd name="T10" fmla="*/ 0 h 1"/>
                <a:gd name="T11" fmla="*/ 228 w 22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8" h="1">
                  <a:moveTo>
                    <a:pt x="0" y="0"/>
                  </a:moveTo>
                  <a:lnTo>
                    <a:pt x="227" y="0"/>
                  </a:lnTo>
                  <a:lnTo>
                    <a:pt x="228" y="0"/>
                  </a:lnTo>
                </a:path>
              </a:pathLst>
            </a:custGeom>
            <a:noFill/>
            <a:ln w="127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29" name="Freeform 86">
              <a:extLst>
                <a:ext uri="{FF2B5EF4-FFF2-40B4-BE49-F238E27FC236}">
                  <a16:creationId xmlns:a16="http://schemas.microsoft.com/office/drawing/2014/main" id="{19FED2AA-F63B-B334-4935-A9E14DD79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" y="1116"/>
              <a:ext cx="192" cy="1"/>
            </a:xfrm>
            <a:custGeom>
              <a:avLst/>
              <a:gdLst>
                <a:gd name="T0" fmla="*/ 0 w 1142"/>
                <a:gd name="T1" fmla="*/ 0 h 1"/>
                <a:gd name="T2" fmla="*/ 0 w 1142"/>
                <a:gd name="T3" fmla="*/ 0 h 1"/>
                <a:gd name="T4" fmla="*/ 0 w 1142"/>
                <a:gd name="T5" fmla="*/ 0 h 1"/>
                <a:gd name="T6" fmla="*/ 0 60000 65536"/>
                <a:gd name="T7" fmla="*/ 0 60000 65536"/>
                <a:gd name="T8" fmla="*/ 0 60000 65536"/>
                <a:gd name="T9" fmla="*/ 0 w 1142"/>
                <a:gd name="T10" fmla="*/ 0 h 1"/>
                <a:gd name="T11" fmla="*/ 1142 w 114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42" h="1">
                  <a:moveTo>
                    <a:pt x="0" y="0"/>
                  </a:moveTo>
                  <a:lnTo>
                    <a:pt x="1141" y="0"/>
                  </a:lnTo>
                  <a:lnTo>
                    <a:pt x="1142" y="0"/>
                  </a:lnTo>
                </a:path>
              </a:pathLst>
            </a:custGeom>
            <a:noFill/>
            <a:ln w="127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30" name="Freeform 87">
              <a:extLst>
                <a:ext uri="{FF2B5EF4-FFF2-40B4-BE49-F238E27FC236}">
                  <a16:creationId xmlns:a16="http://schemas.microsoft.com/office/drawing/2014/main" id="{1325337D-3A8D-2A03-2717-9999E499C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" y="1116"/>
              <a:ext cx="38" cy="1"/>
            </a:xfrm>
            <a:custGeom>
              <a:avLst/>
              <a:gdLst>
                <a:gd name="T0" fmla="*/ 0 w 230"/>
                <a:gd name="T1" fmla="*/ 0 h 1"/>
                <a:gd name="T2" fmla="*/ 0 w 230"/>
                <a:gd name="T3" fmla="*/ 0 h 1"/>
                <a:gd name="T4" fmla="*/ 0 w 230"/>
                <a:gd name="T5" fmla="*/ 0 h 1"/>
                <a:gd name="T6" fmla="*/ 0 60000 65536"/>
                <a:gd name="T7" fmla="*/ 0 60000 65536"/>
                <a:gd name="T8" fmla="*/ 0 60000 65536"/>
                <a:gd name="T9" fmla="*/ 0 w 230"/>
                <a:gd name="T10" fmla="*/ 0 h 1"/>
                <a:gd name="T11" fmla="*/ 230 w 23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0" h="1">
                  <a:moveTo>
                    <a:pt x="0" y="0"/>
                  </a:moveTo>
                  <a:lnTo>
                    <a:pt x="229" y="0"/>
                  </a:lnTo>
                  <a:lnTo>
                    <a:pt x="230" y="0"/>
                  </a:lnTo>
                </a:path>
              </a:pathLst>
            </a:custGeom>
            <a:noFill/>
            <a:ln w="127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31" name="Freeform 88">
              <a:extLst>
                <a:ext uri="{FF2B5EF4-FFF2-40B4-BE49-F238E27FC236}">
                  <a16:creationId xmlns:a16="http://schemas.microsoft.com/office/drawing/2014/main" id="{08AFEC76-FDA1-DADC-CD88-2A24F6CF0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" y="1116"/>
              <a:ext cx="187" cy="1"/>
            </a:xfrm>
            <a:custGeom>
              <a:avLst/>
              <a:gdLst>
                <a:gd name="T0" fmla="*/ 0 w 1108"/>
                <a:gd name="T1" fmla="*/ 0 h 1"/>
                <a:gd name="T2" fmla="*/ 0 w 1108"/>
                <a:gd name="T3" fmla="*/ 0 h 1"/>
                <a:gd name="T4" fmla="*/ 0 w 1108"/>
                <a:gd name="T5" fmla="*/ 0 h 1"/>
                <a:gd name="T6" fmla="*/ 0 60000 65536"/>
                <a:gd name="T7" fmla="*/ 0 60000 65536"/>
                <a:gd name="T8" fmla="*/ 0 60000 65536"/>
                <a:gd name="T9" fmla="*/ 0 w 1108"/>
                <a:gd name="T10" fmla="*/ 0 h 1"/>
                <a:gd name="T11" fmla="*/ 1108 w 110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8" h="1">
                  <a:moveTo>
                    <a:pt x="0" y="0"/>
                  </a:moveTo>
                  <a:lnTo>
                    <a:pt x="1107" y="0"/>
                  </a:lnTo>
                  <a:lnTo>
                    <a:pt x="1108" y="0"/>
                  </a:lnTo>
                </a:path>
              </a:pathLst>
            </a:custGeom>
            <a:noFill/>
            <a:ln w="127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32" name="Freeform 89">
              <a:extLst>
                <a:ext uri="{FF2B5EF4-FFF2-40B4-BE49-F238E27FC236}">
                  <a16:creationId xmlns:a16="http://schemas.microsoft.com/office/drawing/2014/main" id="{3B9FA391-9128-E438-6384-346BF05C7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292"/>
              <a:ext cx="1" cy="198"/>
            </a:xfrm>
            <a:custGeom>
              <a:avLst/>
              <a:gdLst>
                <a:gd name="T0" fmla="*/ 0 w 2"/>
                <a:gd name="T1" fmla="*/ 0 h 1167"/>
                <a:gd name="T2" fmla="*/ 0 w 2"/>
                <a:gd name="T3" fmla="*/ 0 h 1167"/>
                <a:gd name="T4" fmla="*/ 1 w 2"/>
                <a:gd name="T5" fmla="*/ 0 h 1167"/>
                <a:gd name="T6" fmla="*/ 0 60000 65536"/>
                <a:gd name="T7" fmla="*/ 0 60000 65536"/>
                <a:gd name="T8" fmla="*/ 0 60000 65536"/>
                <a:gd name="T9" fmla="*/ 0 w 2"/>
                <a:gd name="T10" fmla="*/ 0 h 1167"/>
                <a:gd name="T11" fmla="*/ 2 w 2"/>
                <a:gd name="T12" fmla="*/ 1167 h 1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167">
                  <a:moveTo>
                    <a:pt x="0" y="1167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33" name="Freeform 90">
              <a:extLst>
                <a:ext uri="{FF2B5EF4-FFF2-40B4-BE49-F238E27FC236}">
                  <a16:creationId xmlns:a16="http://schemas.microsoft.com/office/drawing/2014/main" id="{B9195C0C-A3F7-F7E4-11A9-D9ACC412C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213"/>
              <a:ext cx="1" cy="40"/>
            </a:xfrm>
            <a:custGeom>
              <a:avLst/>
              <a:gdLst>
                <a:gd name="T0" fmla="*/ 0 w 2"/>
                <a:gd name="T1" fmla="*/ 0 h 229"/>
                <a:gd name="T2" fmla="*/ 0 w 2"/>
                <a:gd name="T3" fmla="*/ 0 h 229"/>
                <a:gd name="T4" fmla="*/ 1 w 2"/>
                <a:gd name="T5" fmla="*/ 0 h 229"/>
                <a:gd name="T6" fmla="*/ 0 60000 65536"/>
                <a:gd name="T7" fmla="*/ 0 60000 65536"/>
                <a:gd name="T8" fmla="*/ 0 60000 65536"/>
                <a:gd name="T9" fmla="*/ 0 w 2"/>
                <a:gd name="T10" fmla="*/ 0 h 229"/>
                <a:gd name="T11" fmla="*/ 2 w 2"/>
                <a:gd name="T12" fmla="*/ 229 h 2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29">
                  <a:moveTo>
                    <a:pt x="0" y="229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34" name="Freeform 91">
              <a:extLst>
                <a:ext uri="{FF2B5EF4-FFF2-40B4-BE49-F238E27FC236}">
                  <a16:creationId xmlns:a16="http://schemas.microsoft.com/office/drawing/2014/main" id="{4EEB283D-66F2-1050-1F98-C97CEFB82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982"/>
              <a:ext cx="1" cy="193"/>
            </a:xfrm>
            <a:custGeom>
              <a:avLst/>
              <a:gdLst>
                <a:gd name="T0" fmla="*/ 0 w 2"/>
                <a:gd name="T1" fmla="*/ 0 h 1142"/>
                <a:gd name="T2" fmla="*/ 0 w 2"/>
                <a:gd name="T3" fmla="*/ 0 h 1142"/>
                <a:gd name="T4" fmla="*/ 1 w 2"/>
                <a:gd name="T5" fmla="*/ 0 h 1142"/>
                <a:gd name="T6" fmla="*/ 0 60000 65536"/>
                <a:gd name="T7" fmla="*/ 0 60000 65536"/>
                <a:gd name="T8" fmla="*/ 0 60000 65536"/>
                <a:gd name="T9" fmla="*/ 0 w 2"/>
                <a:gd name="T10" fmla="*/ 0 h 1142"/>
                <a:gd name="T11" fmla="*/ 2 w 2"/>
                <a:gd name="T12" fmla="*/ 1142 h 1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142">
                  <a:moveTo>
                    <a:pt x="0" y="1142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35" name="Freeform 92">
              <a:extLst>
                <a:ext uri="{FF2B5EF4-FFF2-40B4-BE49-F238E27FC236}">
                  <a16:creationId xmlns:a16="http://schemas.microsoft.com/office/drawing/2014/main" id="{6455E2B3-9CEE-17C7-1CAF-50DACEB2E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904"/>
              <a:ext cx="1" cy="40"/>
            </a:xfrm>
            <a:custGeom>
              <a:avLst/>
              <a:gdLst>
                <a:gd name="T0" fmla="*/ 0 w 2"/>
                <a:gd name="T1" fmla="*/ 0 h 229"/>
                <a:gd name="T2" fmla="*/ 0 w 2"/>
                <a:gd name="T3" fmla="*/ 0 h 229"/>
                <a:gd name="T4" fmla="*/ 1 w 2"/>
                <a:gd name="T5" fmla="*/ 0 h 229"/>
                <a:gd name="T6" fmla="*/ 0 60000 65536"/>
                <a:gd name="T7" fmla="*/ 0 60000 65536"/>
                <a:gd name="T8" fmla="*/ 0 60000 65536"/>
                <a:gd name="T9" fmla="*/ 0 w 2"/>
                <a:gd name="T10" fmla="*/ 0 h 229"/>
                <a:gd name="T11" fmla="*/ 2 w 2"/>
                <a:gd name="T12" fmla="*/ 229 h 2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29">
                  <a:moveTo>
                    <a:pt x="0" y="229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36" name="Freeform 93">
              <a:extLst>
                <a:ext uri="{FF2B5EF4-FFF2-40B4-BE49-F238E27FC236}">
                  <a16:creationId xmlns:a16="http://schemas.microsoft.com/office/drawing/2014/main" id="{11D644BD-4A73-4A03-188E-656925BEB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668"/>
              <a:ext cx="1" cy="197"/>
            </a:xfrm>
            <a:custGeom>
              <a:avLst/>
              <a:gdLst>
                <a:gd name="T0" fmla="*/ 0 w 2"/>
                <a:gd name="T1" fmla="*/ 0 h 1168"/>
                <a:gd name="T2" fmla="*/ 0 w 2"/>
                <a:gd name="T3" fmla="*/ 0 h 1168"/>
                <a:gd name="T4" fmla="*/ 1 w 2"/>
                <a:gd name="T5" fmla="*/ 0 h 1168"/>
                <a:gd name="T6" fmla="*/ 0 60000 65536"/>
                <a:gd name="T7" fmla="*/ 0 60000 65536"/>
                <a:gd name="T8" fmla="*/ 0 60000 65536"/>
                <a:gd name="T9" fmla="*/ 0 w 2"/>
                <a:gd name="T10" fmla="*/ 0 h 1168"/>
                <a:gd name="T11" fmla="*/ 2 w 2"/>
                <a:gd name="T12" fmla="*/ 1168 h 1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168">
                  <a:moveTo>
                    <a:pt x="0" y="1168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37" name="Freeform 94">
              <a:extLst>
                <a:ext uri="{FF2B5EF4-FFF2-40B4-BE49-F238E27FC236}">
                  <a16:creationId xmlns:a16="http://schemas.microsoft.com/office/drawing/2014/main" id="{C44B2A1F-6EC0-21FB-CF8F-D761620E6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" y="728"/>
              <a:ext cx="148" cy="149"/>
            </a:xfrm>
            <a:custGeom>
              <a:avLst/>
              <a:gdLst>
                <a:gd name="T0" fmla="*/ 0 w 877"/>
                <a:gd name="T1" fmla="*/ 0 h 878"/>
                <a:gd name="T2" fmla="*/ 0 w 877"/>
                <a:gd name="T3" fmla="*/ 0 h 878"/>
                <a:gd name="T4" fmla="*/ 0 w 877"/>
                <a:gd name="T5" fmla="*/ 0 h 878"/>
                <a:gd name="T6" fmla="*/ 0 60000 65536"/>
                <a:gd name="T7" fmla="*/ 0 60000 65536"/>
                <a:gd name="T8" fmla="*/ 0 60000 65536"/>
                <a:gd name="T9" fmla="*/ 0 w 877"/>
                <a:gd name="T10" fmla="*/ 0 h 878"/>
                <a:gd name="T11" fmla="*/ 877 w 877"/>
                <a:gd name="T12" fmla="*/ 878 h 8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7" h="878">
                  <a:moveTo>
                    <a:pt x="0" y="878"/>
                  </a:moveTo>
                  <a:lnTo>
                    <a:pt x="876" y="0"/>
                  </a:lnTo>
                  <a:lnTo>
                    <a:pt x="877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38" name="Freeform 95">
              <a:extLst>
                <a:ext uri="{FF2B5EF4-FFF2-40B4-BE49-F238E27FC236}">
                  <a16:creationId xmlns:a16="http://schemas.microsoft.com/office/drawing/2014/main" id="{7AB104F1-7E09-C219-1DCF-2605346E5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661"/>
              <a:ext cx="418" cy="419"/>
            </a:xfrm>
            <a:custGeom>
              <a:avLst/>
              <a:gdLst>
                <a:gd name="T0" fmla="*/ 0 w 2468"/>
                <a:gd name="T1" fmla="*/ 0 h 2468"/>
                <a:gd name="T2" fmla="*/ 0 w 2468"/>
                <a:gd name="T3" fmla="*/ 0 h 2468"/>
                <a:gd name="T4" fmla="*/ 0 w 2468"/>
                <a:gd name="T5" fmla="*/ 0 h 2468"/>
                <a:gd name="T6" fmla="*/ 0 60000 65536"/>
                <a:gd name="T7" fmla="*/ 0 60000 65536"/>
                <a:gd name="T8" fmla="*/ 0 60000 65536"/>
                <a:gd name="T9" fmla="*/ 0 w 2468"/>
                <a:gd name="T10" fmla="*/ 0 h 2468"/>
                <a:gd name="T11" fmla="*/ 2468 w 2468"/>
                <a:gd name="T12" fmla="*/ 2468 h 24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8" h="2468">
                  <a:moveTo>
                    <a:pt x="0" y="2468"/>
                  </a:moveTo>
                  <a:lnTo>
                    <a:pt x="2467" y="0"/>
                  </a:lnTo>
                  <a:lnTo>
                    <a:pt x="246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39" name="Freeform 96">
              <a:extLst>
                <a:ext uri="{FF2B5EF4-FFF2-40B4-BE49-F238E27FC236}">
                  <a16:creationId xmlns:a16="http://schemas.microsoft.com/office/drawing/2014/main" id="{8592CF32-5CB8-643F-3B6A-56FF086EC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1063"/>
              <a:ext cx="145" cy="146"/>
            </a:xfrm>
            <a:custGeom>
              <a:avLst/>
              <a:gdLst>
                <a:gd name="T0" fmla="*/ 0 w 862"/>
                <a:gd name="T1" fmla="*/ 0 h 862"/>
                <a:gd name="T2" fmla="*/ 0 w 862"/>
                <a:gd name="T3" fmla="*/ 0 h 862"/>
                <a:gd name="T4" fmla="*/ 0 w 862"/>
                <a:gd name="T5" fmla="*/ 0 h 862"/>
                <a:gd name="T6" fmla="*/ 0 60000 65536"/>
                <a:gd name="T7" fmla="*/ 0 60000 65536"/>
                <a:gd name="T8" fmla="*/ 0 60000 65536"/>
                <a:gd name="T9" fmla="*/ 0 w 862"/>
                <a:gd name="T10" fmla="*/ 0 h 862"/>
                <a:gd name="T11" fmla="*/ 862 w 862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2" h="862">
                  <a:moveTo>
                    <a:pt x="0" y="862"/>
                  </a:moveTo>
                  <a:lnTo>
                    <a:pt x="861" y="0"/>
                  </a:lnTo>
                  <a:lnTo>
                    <a:pt x="86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40" name="Freeform 97">
              <a:extLst>
                <a:ext uri="{FF2B5EF4-FFF2-40B4-BE49-F238E27FC236}">
                  <a16:creationId xmlns:a16="http://schemas.microsoft.com/office/drawing/2014/main" id="{B28724E3-D04C-F02C-F2C8-9A52905D2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" y="669"/>
              <a:ext cx="36" cy="29"/>
            </a:xfrm>
            <a:custGeom>
              <a:avLst/>
              <a:gdLst>
                <a:gd name="T0" fmla="*/ 0 w 36"/>
                <a:gd name="T1" fmla="*/ 29 h 29"/>
                <a:gd name="T2" fmla="*/ 36 w 36"/>
                <a:gd name="T3" fmla="*/ 0 h 29"/>
                <a:gd name="T4" fmla="*/ 36 w 36"/>
                <a:gd name="T5" fmla="*/ 0 h 29"/>
                <a:gd name="T6" fmla="*/ 0 60000 65536"/>
                <a:gd name="T7" fmla="*/ 0 60000 65536"/>
                <a:gd name="T8" fmla="*/ 0 60000 65536"/>
                <a:gd name="T9" fmla="*/ 0 w 36"/>
                <a:gd name="T10" fmla="*/ 0 h 29"/>
                <a:gd name="T11" fmla="*/ 36 w 36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" h="29">
                  <a:moveTo>
                    <a:pt x="0" y="29"/>
                  </a:moveTo>
                  <a:lnTo>
                    <a:pt x="3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41" name="Freeform 98">
              <a:extLst>
                <a:ext uri="{FF2B5EF4-FFF2-40B4-BE49-F238E27FC236}">
                  <a16:creationId xmlns:a16="http://schemas.microsoft.com/office/drawing/2014/main" id="{0344749D-A6CB-7F6A-129E-0B429C8BB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" y="1194"/>
              <a:ext cx="117" cy="117"/>
            </a:xfrm>
            <a:custGeom>
              <a:avLst/>
              <a:gdLst>
                <a:gd name="T0" fmla="*/ 0 w 692"/>
                <a:gd name="T1" fmla="*/ 0 h 691"/>
                <a:gd name="T2" fmla="*/ 0 w 692"/>
                <a:gd name="T3" fmla="*/ 0 h 691"/>
                <a:gd name="T4" fmla="*/ 0 w 692"/>
                <a:gd name="T5" fmla="*/ 0 h 691"/>
                <a:gd name="T6" fmla="*/ 0 60000 65536"/>
                <a:gd name="T7" fmla="*/ 0 60000 65536"/>
                <a:gd name="T8" fmla="*/ 0 60000 65536"/>
                <a:gd name="T9" fmla="*/ 0 w 692"/>
                <a:gd name="T10" fmla="*/ 0 h 691"/>
                <a:gd name="T11" fmla="*/ 692 w 692"/>
                <a:gd name="T12" fmla="*/ 691 h 6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2" h="691">
                  <a:moveTo>
                    <a:pt x="0" y="691"/>
                  </a:moveTo>
                  <a:lnTo>
                    <a:pt x="691" y="0"/>
                  </a:lnTo>
                  <a:lnTo>
                    <a:pt x="69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42" name="Freeform 99">
              <a:extLst>
                <a:ext uri="{FF2B5EF4-FFF2-40B4-BE49-F238E27FC236}">
                  <a16:creationId xmlns:a16="http://schemas.microsoft.com/office/drawing/2014/main" id="{E5DD1381-F2BA-E312-4413-4A4C74F1D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6" y="705"/>
              <a:ext cx="103" cy="103"/>
            </a:xfrm>
            <a:custGeom>
              <a:avLst/>
              <a:gdLst>
                <a:gd name="T0" fmla="*/ 0 w 613"/>
                <a:gd name="T1" fmla="*/ 0 h 613"/>
                <a:gd name="T2" fmla="*/ 0 w 613"/>
                <a:gd name="T3" fmla="*/ 0 h 613"/>
                <a:gd name="T4" fmla="*/ 0 w 613"/>
                <a:gd name="T5" fmla="*/ 0 h 613"/>
                <a:gd name="T6" fmla="*/ 0 60000 65536"/>
                <a:gd name="T7" fmla="*/ 0 60000 65536"/>
                <a:gd name="T8" fmla="*/ 0 60000 65536"/>
                <a:gd name="T9" fmla="*/ 0 w 613"/>
                <a:gd name="T10" fmla="*/ 0 h 613"/>
                <a:gd name="T11" fmla="*/ 613 w 613"/>
                <a:gd name="T12" fmla="*/ 613 h 6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3" h="613">
                  <a:moveTo>
                    <a:pt x="0" y="613"/>
                  </a:moveTo>
                  <a:lnTo>
                    <a:pt x="612" y="0"/>
                  </a:lnTo>
                  <a:lnTo>
                    <a:pt x="61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43" name="Freeform 100">
              <a:extLst>
                <a:ext uri="{FF2B5EF4-FFF2-40B4-BE49-F238E27FC236}">
                  <a16:creationId xmlns:a16="http://schemas.microsoft.com/office/drawing/2014/main" id="{90DB887C-5180-6E92-9A5F-5457F1387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288"/>
              <a:ext cx="109" cy="108"/>
            </a:xfrm>
            <a:custGeom>
              <a:avLst/>
              <a:gdLst>
                <a:gd name="T0" fmla="*/ 0 w 637"/>
                <a:gd name="T1" fmla="*/ 0 h 637"/>
                <a:gd name="T2" fmla="*/ 0 w 637"/>
                <a:gd name="T3" fmla="*/ 0 h 637"/>
                <a:gd name="T4" fmla="*/ 0 w 637"/>
                <a:gd name="T5" fmla="*/ 0 h 637"/>
                <a:gd name="T6" fmla="*/ 0 60000 65536"/>
                <a:gd name="T7" fmla="*/ 0 60000 65536"/>
                <a:gd name="T8" fmla="*/ 0 60000 65536"/>
                <a:gd name="T9" fmla="*/ 0 w 637"/>
                <a:gd name="T10" fmla="*/ 0 h 637"/>
                <a:gd name="T11" fmla="*/ 637 w 637"/>
                <a:gd name="T12" fmla="*/ 637 h 6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7" h="637">
                  <a:moveTo>
                    <a:pt x="0" y="637"/>
                  </a:moveTo>
                  <a:lnTo>
                    <a:pt x="636" y="0"/>
                  </a:lnTo>
                  <a:lnTo>
                    <a:pt x="637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44" name="Freeform 101">
              <a:extLst>
                <a:ext uri="{FF2B5EF4-FFF2-40B4-BE49-F238E27FC236}">
                  <a16:creationId xmlns:a16="http://schemas.microsoft.com/office/drawing/2014/main" id="{91FB6BDD-E677-D4C6-4F56-9B68254C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" y="756"/>
              <a:ext cx="109" cy="109"/>
            </a:xfrm>
            <a:custGeom>
              <a:avLst/>
              <a:gdLst>
                <a:gd name="T0" fmla="*/ 0 w 638"/>
                <a:gd name="T1" fmla="*/ 0 h 638"/>
                <a:gd name="T2" fmla="*/ 0 w 638"/>
                <a:gd name="T3" fmla="*/ 0 h 638"/>
                <a:gd name="T4" fmla="*/ 0 w 638"/>
                <a:gd name="T5" fmla="*/ 0 h 638"/>
                <a:gd name="T6" fmla="*/ 0 60000 65536"/>
                <a:gd name="T7" fmla="*/ 0 60000 65536"/>
                <a:gd name="T8" fmla="*/ 0 60000 65536"/>
                <a:gd name="T9" fmla="*/ 0 w 638"/>
                <a:gd name="T10" fmla="*/ 0 h 638"/>
                <a:gd name="T11" fmla="*/ 638 w 638"/>
                <a:gd name="T12" fmla="*/ 638 h 6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8" h="638">
                  <a:moveTo>
                    <a:pt x="0" y="638"/>
                  </a:moveTo>
                  <a:lnTo>
                    <a:pt x="637" y="0"/>
                  </a:lnTo>
                  <a:lnTo>
                    <a:pt x="63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45" name="Freeform 102">
              <a:extLst>
                <a:ext uri="{FF2B5EF4-FFF2-40B4-BE49-F238E27FC236}">
                  <a16:creationId xmlns:a16="http://schemas.microsoft.com/office/drawing/2014/main" id="{268061A4-7655-C2D6-0201-51EA0E902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2" y="1358"/>
              <a:ext cx="107" cy="107"/>
            </a:xfrm>
            <a:custGeom>
              <a:avLst/>
              <a:gdLst>
                <a:gd name="T0" fmla="*/ 0 w 634"/>
                <a:gd name="T1" fmla="*/ 0 h 634"/>
                <a:gd name="T2" fmla="*/ 0 w 634"/>
                <a:gd name="T3" fmla="*/ 0 h 634"/>
                <a:gd name="T4" fmla="*/ 0 w 634"/>
                <a:gd name="T5" fmla="*/ 0 h 634"/>
                <a:gd name="T6" fmla="*/ 0 60000 65536"/>
                <a:gd name="T7" fmla="*/ 0 60000 65536"/>
                <a:gd name="T8" fmla="*/ 0 60000 65536"/>
                <a:gd name="T9" fmla="*/ 0 w 634"/>
                <a:gd name="T10" fmla="*/ 0 h 634"/>
                <a:gd name="T11" fmla="*/ 634 w 634"/>
                <a:gd name="T12" fmla="*/ 634 h 6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4" h="634">
                  <a:moveTo>
                    <a:pt x="0" y="634"/>
                  </a:moveTo>
                  <a:lnTo>
                    <a:pt x="633" y="0"/>
                  </a:lnTo>
                  <a:lnTo>
                    <a:pt x="634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46" name="Freeform 103">
              <a:extLst>
                <a:ext uri="{FF2B5EF4-FFF2-40B4-BE49-F238E27FC236}">
                  <a16:creationId xmlns:a16="http://schemas.microsoft.com/office/drawing/2014/main" id="{6F1BCBE6-F27C-25E8-22E0-9285BDE48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7" y="824"/>
              <a:ext cx="107" cy="107"/>
            </a:xfrm>
            <a:custGeom>
              <a:avLst/>
              <a:gdLst>
                <a:gd name="T0" fmla="*/ 0 w 634"/>
                <a:gd name="T1" fmla="*/ 0 h 633"/>
                <a:gd name="T2" fmla="*/ 0 w 634"/>
                <a:gd name="T3" fmla="*/ 0 h 633"/>
                <a:gd name="T4" fmla="*/ 0 w 634"/>
                <a:gd name="T5" fmla="*/ 0 h 633"/>
                <a:gd name="T6" fmla="*/ 0 60000 65536"/>
                <a:gd name="T7" fmla="*/ 0 60000 65536"/>
                <a:gd name="T8" fmla="*/ 0 60000 65536"/>
                <a:gd name="T9" fmla="*/ 0 w 634"/>
                <a:gd name="T10" fmla="*/ 0 h 633"/>
                <a:gd name="T11" fmla="*/ 634 w 634"/>
                <a:gd name="T12" fmla="*/ 633 h 6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4" h="633">
                  <a:moveTo>
                    <a:pt x="0" y="633"/>
                  </a:moveTo>
                  <a:lnTo>
                    <a:pt x="633" y="0"/>
                  </a:lnTo>
                  <a:lnTo>
                    <a:pt x="634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47" name="Freeform 104">
              <a:extLst>
                <a:ext uri="{FF2B5EF4-FFF2-40B4-BE49-F238E27FC236}">
                  <a16:creationId xmlns:a16="http://schemas.microsoft.com/office/drawing/2014/main" id="{9FEC4AFF-A638-D326-FE4C-266714363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1406"/>
              <a:ext cx="115" cy="115"/>
            </a:xfrm>
            <a:custGeom>
              <a:avLst/>
              <a:gdLst>
                <a:gd name="T0" fmla="*/ 0 w 678"/>
                <a:gd name="T1" fmla="*/ 0 h 677"/>
                <a:gd name="T2" fmla="*/ 0 w 678"/>
                <a:gd name="T3" fmla="*/ 0 h 677"/>
                <a:gd name="T4" fmla="*/ 0 w 678"/>
                <a:gd name="T5" fmla="*/ 0 h 677"/>
                <a:gd name="T6" fmla="*/ 0 60000 65536"/>
                <a:gd name="T7" fmla="*/ 0 60000 65536"/>
                <a:gd name="T8" fmla="*/ 0 60000 65536"/>
                <a:gd name="T9" fmla="*/ 0 w 678"/>
                <a:gd name="T10" fmla="*/ 0 h 677"/>
                <a:gd name="T11" fmla="*/ 678 w 678"/>
                <a:gd name="T12" fmla="*/ 677 h 6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8" h="677">
                  <a:moveTo>
                    <a:pt x="0" y="677"/>
                  </a:moveTo>
                  <a:lnTo>
                    <a:pt x="677" y="0"/>
                  </a:lnTo>
                  <a:lnTo>
                    <a:pt x="6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48" name="Freeform 105">
              <a:extLst>
                <a:ext uri="{FF2B5EF4-FFF2-40B4-BE49-F238E27FC236}">
                  <a16:creationId xmlns:a16="http://schemas.microsoft.com/office/drawing/2014/main" id="{A7E9B00B-CA32-B2CE-2FF1-CB2D55CC2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" y="905"/>
              <a:ext cx="115" cy="116"/>
            </a:xfrm>
            <a:custGeom>
              <a:avLst/>
              <a:gdLst>
                <a:gd name="T0" fmla="*/ 0 w 677"/>
                <a:gd name="T1" fmla="*/ 0 h 678"/>
                <a:gd name="T2" fmla="*/ 0 w 677"/>
                <a:gd name="T3" fmla="*/ 0 h 678"/>
                <a:gd name="T4" fmla="*/ 0 w 677"/>
                <a:gd name="T5" fmla="*/ 0 h 678"/>
                <a:gd name="T6" fmla="*/ 0 60000 65536"/>
                <a:gd name="T7" fmla="*/ 0 60000 65536"/>
                <a:gd name="T8" fmla="*/ 0 60000 65536"/>
                <a:gd name="T9" fmla="*/ 0 w 677"/>
                <a:gd name="T10" fmla="*/ 0 h 678"/>
                <a:gd name="T11" fmla="*/ 677 w 677"/>
                <a:gd name="T12" fmla="*/ 678 h 6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7" h="678">
                  <a:moveTo>
                    <a:pt x="0" y="678"/>
                  </a:moveTo>
                  <a:lnTo>
                    <a:pt x="676" y="0"/>
                  </a:lnTo>
                  <a:lnTo>
                    <a:pt x="677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49" name="Freeform 106">
              <a:extLst>
                <a:ext uri="{FF2B5EF4-FFF2-40B4-BE49-F238E27FC236}">
                  <a16:creationId xmlns:a16="http://schemas.microsoft.com/office/drawing/2014/main" id="{64D6BC0E-E049-26E4-85B2-24CD069E2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1419"/>
              <a:ext cx="138" cy="139"/>
            </a:xfrm>
            <a:custGeom>
              <a:avLst/>
              <a:gdLst>
                <a:gd name="T0" fmla="*/ 0 w 817"/>
                <a:gd name="T1" fmla="*/ 0 h 817"/>
                <a:gd name="T2" fmla="*/ 0 w 817"/>
                <a:gd name="T3" fmla="*/ 0 h 817"/>
                <a:gd name="T4" fmla="*/ 0 w 817"/>
                <a:gd name="T5" fmla="*/ 0 h 817"/>
                <a:gd name="T6" fmla="*/ 0 60000 65536"/>
                <a:gd name="T7" fmla="*/ 0 60000 65536"/>
                <a:gd name="T8" fmla="*/ 0 60000 65536"/>
                <a:gd name="T9" fmla="*/ 0 w 817"/>
                <a:gd name="T10" fmla="*/ 0 h 817"/>
                <a:gd name="T11" fmla="*/ 817 w 817"/>
                <a:gd name="T12" fmla="*/ 817 h 8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7" h="817">
                  <a:moveTo>
                    <a:pt x="0" y="817"/>
                  </a:moveTo>
                  <a:lnTo>
                    <a:pt x="816" y="0"/>
                  </a:lnTo>
                  <a:lnTo>
                    <a:pt x="817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50" name="Freeform 107">
              <a:extLst>
                <a:ext uri="{FF2B5EF4-FFF2-40B4-BE49-F238E27FC236}">
                  <a16:creationId xmlns:a16="http://schemas.microsoft.com/office/drawing/2014/main" id="{EE9BD92D-41A9-36EE-8683-96D5C2A44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" y="1004"/>
              <a:ext cx="111" cy="112"/>
            </a:xfrm>
            <a:custGeom>
              <a:avLst/>
              <a:gdLst>
                <a:gd name="T0" fmla="*/ 0 w 657"/>
                <a:gd name="T1" fmla="*/ 0 h 656"/>
                <a:gd name="T2" fmla="*/ 0 w 657"/>
                <a:gd name="T3" fmla="*/ 0 h 656"/>
                <a:gd name="T4" fmla="*/ 0 w 657"/>
                <a:gd name="T5" fmla="*/ 0 h 656"/>
                <a:gd name="T6" fmla="*/ 0 60000 65536"/>
                <a:gd name="T7" fmla="*/ 0 60000 65536"/>
                <a:gd name="T8" fmla="*/ 0 60000 65536"/>
                <a:gd name="T9" fmla="*/ 0 w 657"/>
                <a:gd name="T10" fmla="*/ 0 h 656"/>
                <a:gd name="T11" fmla="*/ 657 w 657"/>
                <a:gd name="T12" fmla="*/ 656 h 6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57" h="656">
                  <a:moveTo>
                    <a:pt x="0" y="656"/>
                  </a:moveTo>
                  <a:lnTo>
                    <a:pt x="656" y="0"/>
                  </a:lnTo>
                  <a:lnTo>
                    <a:pt x="657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51" name="Freeform 108">
              <a:extLst>
                <a:ext uri="{FF2B5EF4-FFF2-40B4-BE49-F238E27FC236}">
                  <a16:creationId xmlns:a16="http://schemas.microsoft.com/office/drawing/2014/main" id="{DD53FB36-4FD8-F495-B417-8A4D6FE2E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8" y="1116"/>
              <a:ext cx="27" cy="28"/>
            </a:xfrm>
            <a:custGeom>
              <a:avLst/>
              <a:gdLst>
                <a:gd name="T0" fmla="*/ 0 w 162"/>
                <a:gd name="T1" fmla="*/ 0 h 161"/>
                <a:gd name="T2" fmla="*/ 0 w 162"/>
                <a:gd name="T3" fmla="*/ 0 h 161"/>
                <a:gd name="T4" fmla="*/ 0 w 162"/>
                <a:gd name="T5" fmla="*/ 0 h 161"/>
                <a:gd name="T6" fmla="*/ 0 60000 65536"/>
                <a:gd name="T7" fmla="*/ 0 60000 65536"/>
                <a:gd name="T8" fmla="*/ 0 60000 65536"/>
                <a:gd name="T9" fmla="*/ 0 w 162"/>
                <a:gd name="T10" fmla="*/ 0 h 161"/>
                <a:gd name="T11" fmla="*/ 162 w 162"/>
                <a:gd name="T12" fmla="*/ 161 h 1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2" h="161">
                  <a:moveTo>
                    <a:pt x="0" y="161"/>
                  </a:moveTo>
                  <a:lnTo>
                    <a:pt x="161" y="0"/>
                  </a:lnTo>
                  <a:lnTo>
                    <a:pt x="16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52" name="Freeform 109">
              <a:extLst>
                <a:ext uri="{FF2B5EF4-FFF2-40B4-BE49-F238E27FC236}">
                  <a16:creationId xmlns:a16="http://schemas.microsoft.com/office/drawing/2014/main" id="{050E3858-13BC-EA63-45B5-337B53079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1128"/>
              <a:ext cx="444" cy="443"/>
            </a:xfrm>
            <a:custGeom>
              <a:avLst/>
              <a:gdLst>
                <a:gd name="T0" fmla="*/ 0 w 2616"/>
                <a:gd name="T1" fmla="*/ 0 h 2617"/>
                <a:gd name="T2" fmla="*/ 0 w 2616"/>
                <a:gd name="T3" fmla="*/ 0 h 2617"/>
                <a:gd name="T4" fmla="*/ 0 w 2616"/>
                <a:gd name="T5" fmla="*/ 0 h 2617"/>
                <a:gd name="T6" fmla="*/ 0 60000 65536"/>
                <a:gd name="T7" fmla="*/ 0 60000 65536"/>
                <a:gd name="T8" fmla="*/ 0 60000 65536"/>
                <a:gd name="T9" fmla="*/ 0 w 2616"/>
                <a:gd name="T10" fmla="*/ 0 h 2617"/>
                <a:gd name="T11" fmla="*/ 2616 w 2616"/>
                <a:gd name="T12" fmla="*/ 2617 h 26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16" h="2617">
                  <a:moveTo>
                    <a:pt x="0" y="2617"/>
                  </a:moveTo>
                  <a:lnTo>
                    <a:pt x="2615" y="0"/>
                  </a:lnTo>
                  <a:lnTo>
                    <a:pt x="261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53" name="Freeform 110">
              <a:extLst>
                <a:ext uri="{FF2B5EF4-FFF2-40B4-BE49-F238E27FC236}">
                  <a16:creationId xmlns:a16="http://schemas.microsoft.com/office/drawing/2014/main" id="{2AAE8E66-0936-766B-868C-E50039227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" y="1307"/>
              <a:ext cx="224" cy="223"/>
            </a:xfrm>
            <a:custGeom>
              <a:avLst/>
              <a:gdLst>
                <a:gd name="T0" fmla="*/ 0 w 1318"/>
                <a:gd name="T1" fmla="*/ 0 h 1318"/>
                <a:gd name="T2" fmla="*/ 0 w 1318"/>
                <a:gd name="T3" fmla="*/ 0 h 1318"/>
                <a:gd name="T4" fmla="*/ 0 w 1318"/>
                <a:gd name="T5" fmla="*/ 0 h 1318"/>
                <a:gd name="T6" fmla="*/ 0 60000 65536"/>
                <a:gd name="T7" fmla="*/ 0 60000 65536"/>
                <a:gd name="T8" fmla="*/ 0 60000 65536"/>
                <a:gd name="T9" fmla="*/ 0 w 1318"/>
                <a:gd name="T10" fmla="*/ 0 h 1318"/>
                <a:gd name="T11" fmla="*/ 1318 w 1318"/>
                <a:gd name="T12" fmla="*/ 1318 h 13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18" h="1318">
                  <a:moveTo>
                    <a:pt x="0" y="1318"/>
                  </a:moveTo>
                  <a:lnTo>
                    <a:pt x="1317" y="0"/>
                  </a:lnTo>
                  <a:lnTo>
                    <a:pt x="131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54" name="Line 111">
              <a:extLst>
                <a:ext uri="{FF2B5EF4-FFF2-40B4-BE49-F238E27FC236}">
                  <a16:creationId xmlns:a16="http://schemas.microsoft.com/office/drawing/2014/main" id="{CF95D92B-2AEC-58FB-0B39-35588E7748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421"/>
              <a:ext cx="1" cy="1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55" name="Line 112">
              <a:extLst>
                <a:ext uri="{FF2B5EF4-FFF2-40B4-BE49-F238E27FC236}">
                  <a16:creationId xmlns:a16="http://schemas.microsoft.com/office/drawing/2014/main" id="{669926B6-7254-4C59-A0F9-AABDA81D44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421"/>
              <a:ext cx="1" cy="1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56" name="Freeform 113">
              <a:extLst>
                <a:ext uri="{FF2B5EF4-FFF2-40B4-BE49-F238E27FC236}">
                  <a16:creationId xmlns:a16="http://schemas.microsoft.com/office/drawing/2014/main" id="{331E2845-EA72-2F18-3107-4D0B47304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6" y="1239"/>
              <a:ext cx="156" cy="156"/>
            </a:xfrm>
            <a:custGeom>
              <a:avLst/>
              <a:gdLst>
                <a:gd name="T0" fmla="*/ 0 w 916"/>
                <a:gd name="T1" fmla="*/ 0 h 917"/>
                <a:gd name="T2" fmla="*/ 0 w 916"/>
                <a:gd name="T3" fmla="*/ 0 h 917"/>
                <a:gd name="T4" fmla="*/ 0 w 916"/>
                <a:gd name="T5" fmla="*/ 0 h 917"/>
                <a:gd name="T6" fmla="*/ 0 60000 65536"/>
                <a:gd name="T7" fmla="*/ 0 60000 65536"/>
                <a:gd name="T8" fmla="*/ 0 60000 65536"/>
                <a:gd name="T9" fmla="*/ 0 w 916"/>
                <a:gd name="T10" fmla="*/ 0 h 917"/>
                <a:gd name="T11" fmla="*/ 916 w 916"/>
                <a:gd name="T12" fmla="*/ 917 h 9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6" h="917">
                  <a:moveTo>
                    <a:pt x="916" y="917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57" name="Freeform 114">
              <a:extLst>
                <a:ext uri="{FF2B5EF4-FFF2-40B4-BE49-F238E27FC236}">
                  <a16:creationId xmlns:a16="http://schemas.microsoft.com/office/drawing/2014/main" id="{B6A66844-4433-2022-9FA4-327F549D2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381"/>
              <a:ext cx="38" cy="37"/>
            </a:xfrm>
            <a:custGeom>
              <a:avLst/>
              <a:gdLst>
                <a:gd name="T0" fmla="*/ 0 w 221"/>
                <a:gd name="T1" fmla="*/ 0 h 220"/>
                <a:gd name="T2" fmla="*/ 0 w 221"/>
                <a:gd name="T3" fmla="*/ 0 h 220"/>
                <a:gd name="T4" fmla="*/ 0 w 221"/>
                <a:gd name="T5" fmla="*/ 0 h 220"/>
                <a:gd name="T6" fmla="*/ 0 60000 65536"/>
                <a:gd name="T7" fmla="*/ 0 60000 65536"/>
                <a:gd name="T8" fmla="*/ 0 60000 65536"/>
                <a:gd name="T9" fmla="*/ 0 w 221"/>
                <a:gd name="T10" fmla="*/ 0 h 220"/>
                <a:gd name="T11" fmla="*/ 221 w 22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" h="220">
                  <a:moveTo>
                    <a:pt x="221" y="22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58" name="Freeform 115">
              <a:extLst>
                <a:ext uri="{FF2B5EF4-FFF2-40B4-BE49-F238E27FC236}">
                  <a16:creationId xmlns:a16="http://schemas.microsoft.com/office/drawing/2014/main" id="{82D502DB-BB5D-40E5-576E-5C1AE823B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" y="1079"/>
              <a:ext cx="36" cy="37"/>
            </a:xfrm>
            <a:custGeom>
              <a:avLst/>
              <a:gdLst>
                <a:gd name="T0" fmla="*/ 0 w 219"/>
                <a:gd name="T1" fmla="*/ 0 h 220"/>
                <a:gd name="T2" fmla="*/ 0 w 219"/>
                <a:gd name="T3" fmla="*/ 0 h 220"/>
                <a:gd name="T4" fmla="*/ 0 w 219"/>
                <a:gd name="T5" fmla="*/ 0 h 220"/>
                <a:gd name="T6" fmla="*/ 0 60000 65536"/>
                <a:gd name="T7" fmla="*/ 0 60000 65536"/>
                <a:gd name="T8" fmla="*/ 0 60000 65536"/>
                <a:gd name="T9" fmla="*/ 0 w 219"/>
                <a:gd name="T10" fmla="*/ 0 h 220"/>
                <a:gd name="T11" fmla="*/ 219 w 219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" h="220">
                  <a:moveTo>
                    <a:pt x="219" y="22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59" name="Freeform 116">
              <a:extLst>
                <a:ext uri="{FF2B5EF4-FFF2-40B4-BE49-F238E27FC236}">
                  <a16:creationId xmlns:a16="http://schemas.microsoft.com/office/drawing/2014/main" id="{9ECB8BB5-EE26-32C3-00FB-4CB2C7798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9" y="1116"/>
              <a:ext cx="265" cy="265"/>
            </a:xfrm>
            <a:custGeom>
              <a:avLst/>
              <a:gdLst>
                <a:gd name="T0" fmla="*/ 0 w 1563"/>
                <a:gd name="T1" fmla="*/ 0 h 1565"/>
                <a:gd name="T2" fmla="*/ 0 w 1563"/>
                <a:gd name="T3" fmla="*/ 0 h 1565"/>
                <a:gd name="T4" fmla="*/ 0 w 1563"/>
                <a:gd name="T5" fmla="*/ 0 h 1565"/>
                <a:gd name="T6" fmla="*/ 0 60000 65536"/>
                <a:gd name="T7" fmla="*/ 0 60000 65536"/>
                <a:gd name="T8" fmla="*/ 0 60000 65536"/>
                <a:gd name="T9" fmla="*/ 0 w 1563"/>
                <a:gd name="T10" fmla="*/ 0 h 1565"/>
                <a:gd name="T11" fmla="*/ 1563 w 1563"/>
                <a:gd name="T12" fmla="*/ 1565 h 15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3" h="1565">
                  <a:moveTo>
                    <a:pt x="1563" y="1565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60" name="Freeform 117">
              <a:extLst>
                <a:ext uri="{FF2B5EF4-FFF2-40B4-BE49-F238E27FC236}">
                  <a16:creationId xmlns:a16="http://schemas.microsoft.com/office/drawing/2014/main" id="{0D21BCCD-4354-D2A9-8671-36FD2E78A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244"/>
              <a:ext cx="142" cy="141"/>
            </a:xfrm>
            <a:custGeom>
              <a:avLst/>
              <a:gdLst>
                <a:gd name="T0" fmla="*/ 0 w 835"/>
                <a:gd name="T1" fmla="*/ 0 h 836"/>
                <a:gd name="T2" fmla="*/ 0 w 835"/>
                <a:gd name="T3" fmla="*/ 0 h 836"/>
                <a:gd name="T4" fmla="*/ 0 w 835"/>
                <a:gd name="T5" fmla="*/ 0 h 836"/>
                <a:gd name="T6" fmla="*/ 0 60000 65536"/>
                <a:gd name="T7" fmla="*/ 0 60000 65536"/>
                <a:gd name="T8" fmla="*/ 0 60000 65536"/>
                <a:gd name="T9" fmla="*/ 0 w 835"/>
                <a:gd name="T10" fmla="*/ 0 h 836"/>
                <a:gd name="T11" fmla="*/ 835 w 835"/>
                <a:gd name="T12" fmla="*/ 836 h 8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5" h="836">
                  <a:moveTo>
                    <a:pt x="835" y="836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61" name="Freeform 118">
              <a:extLst>
                <a:ext uri="{FF2B5EF4-FFF2-40B4-BE49-F238E27FC236}">
                  <a16:creationId xmlns:a16="http://schemas.microsoft.com/office/drawing/2014/main" id="{EA52439B-3A84-EB3D-927A-01B085981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5" y="975"/>
              <a:ext cx="141" cy="141"/>
            </a:xfrm>
            <a:custGeom>
              <a:avLst/>
              <a:gdLst>
                <a:gd name="T0" fmla="*/ 0 w 835"/>
                <a:gd name="T1" fmla="*/ 0 h 835"/>
                <a:gd name="T2" fmla="*/ 0 w 835"/>
                <a:gd name="T3" fmla="*/ 0 h 835"/>
                <a:gd name="T4" fmla="*/ 0 w 835"/>
                <a:gd name="T5" fmla="*/ 0 h 835"/>
                <a:gd name="T6" fmla="*/ 0 60000 65536"/>
                <a:gd name="T7" fmla="*/ 0 60000 65536"/>
                <a:gd name="T8" fmla="*/ 0 60000 65536"/>
                <a:gd name="T9" fmla="*/ 0 w 835"/>
                <a:gd name="T10" fmla="*/ 0 h 835"/>
                <a:gd name="T11" fmla="*/ 835 w 835"/>
                <a:gd name="T12" fmla="*/ 835 h 8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5" h="835">
                  <a:moveTo>
                    <a:pt x="835" y="835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62" name="Freeform 119">
              <a:extLst>
                <a:ext uri="{FF2B5EF4-FFF2-40B4-BE49-F238E27FC236}">
                  <a16:creationId xmlns:a16="http://schemas.microsoft.com/office/drawing/2014/main" id="{167E0D71-77F3-E9F2-9184-32E06ABF5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1116"/>
              <a:ext cx="128" cy="128"/>
            </a:xfrm>
            <a:custGeom>
              <a:avLst/>
              <a:gdLst>
                <a:gd name="T0" fmla="*/ 0 w 755"/>
                <a:gd name="T1" fmla="*/ 0 h 757"/>
                <a:gd name="T2" fmla="*/ 0 w 755"/>
                <a:gd name="T3" fmla="*/ 0 h 757"/>
                <a:gd name="T4" fmla="*/ 0 w 755"/>
                <a:gd name="T5" fmla="*/ 0 h 757"/>
                <a:gd name="T6" fmla="*/ 0 60000 65536"/>
                <a:gd name="T7" fmla="*/ 0 60000 65536"/>
                <a:gd name="T8" fmla="*/ 0 60000 65536"/>
                <a:gd name="T9" fmla="*/ 0 w 755"/>
                <a:gd name="T10" fmla="*/ 0 h 757"/>
                <a:gd name="T11" fmla="*/ 755 w 755"/>
                <a:gd name="T12" fmla="*/ 757 h 7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5" h="757">
                  <a:moveTo>
                    <a:pt x="755" y="757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63" name="Freeform 120">
              <a:extLst>
                <a:ext uri="{FF2B5EF4-FFF2-40B4-BE49-F238E27FC236}">
                  <a16:creationId xmlns:a16="http://schemas.microsoft.com/office/drawing/2014/main" id="{640C112D-69EE-88FC-0F3A-AE1EB9809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3" y="1116"/>
              <a:ext cx="211" cy="211"/>
            </a:xfrm>
            <a:custGeom>
              <a:avLst/>
              <a:gdLst>
                <a:gd name="T0" fmla="*/ 0 w 1245"/>
                <a:gd name="T1" fmla="*/ 0 h 1246"/>
                <a:gd name="T2" fmla="*/ 0 w 1245"/>
                <a:gd name="T3" fmla="*/ 0 h 1246"/>
                <a:gd name="T4" fmla="*/ 0 w 1245"/>
                <a:gd name="T5" fmla="*/ 0 h 1246"/>
                <a:gd name="T6" fmla="*/ 0 60000 65536"/>
                <a:gd name="T7" fmla="*/ 0 60000 65536"/>
                <a:gd name="T8" fmla="*/ 0 60000 65536"/>
                <a:gd name="T9" fmla="*/ 0 w 1245"/>
                <a:gd name="T10" fmla="*/ 0 h 1246"/>
                <a:gd name="T11" fmla="*/ 1245 w 1245"/>
                <a:gd name="T12" fmla="*/ 1246 h 12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5" h="1246">
                  <a:moveTo>
                    <a:pt x="1245" y="1246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64" name="Freeform 121">
              <a:extLst>
                <a:ext uri="{FF2B5EF4-FFF2-40B4-BE49-F238E27FC236}">
                  <a16:creationId xmlns:a16="http://schemas.microsoft.com/office/drawing/2014/main" id="{0BD0D795-7954-462F-8E78-E953C9D4E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896"/>
              <a:ext cx="210" cy="211"/>
            </a:xfrm>
            <a:custGeom>
              <a:avLst/>
              <a:gdLst>
                <a:gd name="T0" fmla="*/ 0 w 1245"/>
                <a:gd name="T1" fmla="*/ 0 h 1246"/>
                <a:gd name="T2" fmla="*/ 0 w 1245"/>
                <a:gd name="T3" fmla="*/ 0 h 1246"/>
                <a:gd name="T4" fmla="*/ 0 w 1245"/>
                <a:gd name="T5" fmla="*/ 0 h 1246"/>
                <a:gd name="T6" fmla="*/ 0 60000 65536"/>
                <a:gd name="T7" fmla="*/ 0 60000 65536"/>
                <a:gd name="T8" fmla="*/ 0 60000 65536"/>
                <a:gd name="T9" fmla="*/ 0 w 1245"/>
                <a:gd name="T10" fmla="*/ 0 h 1246"/>
                <a:gd name="T11" fmla="*/ 1245 w 1245"/>
                <a:gd name="T12" fmla="*/ 1246 h 12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5" h="1246">
                  <a:moveTo>
                    <a:pt x="1245" y="1246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65" name="Freeform 122">
              <a:extLst>
                <a:ext uri="{FF2B5EF4-FFF2-40B4-BE49-F238E27FC236}">
                  <a16:creationId xmlns:a16="http://schemas.microsoft.com/office/drawing/2014/main" id="{1AD66F76-17E6-EA43-5012-AA04D6321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107"/>
              <a:ext cx="9" cy="9"/>
            </a:xfrm>
            <a:custGeom>
              <a:avLst/>
              <a:gdLst>
                <a:gd name="T0" fmla="*/ 0 w 52"/>
                <a:gd name="T1" fmla="*/ 0 h 51"/>
                <a:gd name="T2" fmla="*/ 0 w 52"/>
                <a:gd name="T3" fmla="*/ 0 h 51"/>
                <a:gd name="T4" fmla="*/ 0 w 52"/>
                <a:gd name="T5" fmla="*/ 0 h 51"/>
                <a:gd name="T6" fmla="*/ 0 60000 65536"/>
                <a:gd name="T7" fmla="*/ 0 60000 65536"/>
                <a:gd name="T8" fmla="*/ 0 60000 65536"/>
                <a:gd name="T9" fmla="*/ 0 w 52"/>
                <a:gd name="T10" fmla="*/ 0 h 51"/>
                <a:gd name="T11" fmla="*/ 52 w 52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51">
                  <a:moveTo>
                    <a:pt x="52" y="51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66" name="Freeform 123">
              <a:extLst>
                <a:ext uri="{FF2B5EF4-FFF2-40B4-BE49-F238E27FC236}">
                  <a16:creationId xmlns:a16="http://schemas.microsoft.com/office/drawing/2014/main" id="{0CEACCFD-19A9-ADAB-44D4-155AD30E1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0" y="1116"/>
              <a:ext cx="131" cy="130"/>
            </a:xfrm>
            <a:custGeom>
              <a:avLst/>
              <a:gdLst>
                <a:gd name="T0" fmla="*/ 0 w 768"/>
                <a:gd name="T1" fmla="*/ 0 h 768"/>
                <a:gd name="T2" fmla="*/ 0 w 768"/>
                <a:gd name="T3" fmla="*/ 0 h 768"/>
                <a:gd name="T4" fmla="*/ 0 w 768"/>
                <a:gd name="T5" fmla="*/ 0 h 768"/>
                <a:gd name="T6" fmla="*/ 0 60000 65536"/>
                <a:gd name="T7" fmla="*/ 0 60000 65536"/>
                <a:gd name="T8" fmla="*/ 0 60000 65536"/>
                <a:gd name="T9" fmla="*/ 0 w 768"/>
                <a:gd name="T10" fmla="*/ 0 h 768"/>
                <a:gd name="T11" fmla="*/ 768 w 768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768">
                  <a:moveTo>
                    <a:pt x="768" y="768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67" name="Freeform 124">
              <a:extLst>
                <a:ext uri="{FF2B5EF4-FFF2-40B4-BE49-F238E27FC236}">
                  <a16:creationId xmlns:a16="http://schemas.microsoft.com/office/drawing/2014/main" id="{ECBC3019-088F-47BE-ED49-7D5CAAA09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" y="918"/>
              <a:ext cx="198" cy="198"/>
            </a:xfrm>
            <a:custGeom>
              <a:avLst/>
              <a:gdLst>
                <a:gd name="T0" fmla="*/ 0 w 1168"/>
                <a:gd name="T1" fmla="*/ 0 h 1169"/>
                <a:gd name="T2" fmla="*/ 0 w 1168"/>
                <a:gd name="T3" fmla="*/ 0 h 1169"/>
                <a:gd name="T4" fmla="*/ 0 w 1168"/>
                <a:gd name="T5" fmla="*/ 0 h 1169"/>
                <a:gd name="T6" fmla="*/ 0 w 1168"/>
                <a:gd name="T7" fmla="*/ 0 h 11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68"/>
                <a:gd name="T13" fmla="*/ 0 h 1169"/>
                <a:gd name="T14" fmla="*/ 1168 w 1168"/>
                <a:gd name="T15" fmla="*/ 1169 h 11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68" h="1169">
                  <a:moveTo>
                    <a:pt x="1168" y="1169"/>
                  </a:moveTo>
                  <a:lnTo>
                    <a:pt x="310" y="311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68" name="Freeform 125">
              <a:extLst>
                <a:ext uri="{FF2B5EF4-FFF2-40B4-BE49-F238E27FC236}">
                  <a16:creationId xmlns:a16="http://schemas.microsoft.com/office/drawing/2014/main" id="{1D2DC591-1DA7-7E8A-C766-DF9D9DB85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9" y="918"/>
              <a:ext cx="220" cy="219"/>
            </a:xfrm>
            <a:custGeom>
              <a:avLst/>
              <a:gdLst>
                <a:gd name="T0" fmla="*/ 0 w 1297"/>
                <a:gd name="T1" fmla="*/ 0 h 1298"/>
                <a:gd name="T2" fmla="*/ 0 w 1297"/>
                <a:gd name="T3" fmla="*/ 0 h 1298"/>
                <a:gd name="T4" fmla="*/ 0 w 1297"/>
                <a:gd name="T5" fmla="*/ 0 h 1298"/>
                <a:gd name="T6" fmla="*/ 0 w 1297"/>
                <a:gd name="T7" fmla="*/ 0 h 12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7"/>
                <a:gd name="T13" fmla="*/ 0 h 1298"/>
                <a:gd name="T14" fmla="*/ 1297 w 1297"/>
                <a:gd name="T15" fmla="*/ 1298 h 12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7" h="1298">
                  <a:moveTo>
                    <a:pt x="1297" y="1298"/>
                  </a:moveTo>
                  <a:lnTo>
                    <a:pt x="1168" y="1169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69" name="Freeform 126">
              <a:extLst>
                <a:ext uri="{FF2B5EF4-FFF2-40B4-BE49-F238E27FC236}">
                  <a16:creationId xmlns:a16="http://schemas.microsoft.com/office/drawing/2014/main" id="{41FA5E7F-5080-126C-BE60-6007ADBCE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4" y="857"/>
              <a:ext cx="100" cy="100"/>
            </a:xfrm>
            <a:custGeom>
              <a:avLst/>
              <a:gdLst>
                <a:gd name="T0" fmla="*/ 0 w 594"/>
                <a:gd name="T1" fmla="*/ 0 h 593"/>
                <a:gd name="T2" fmla="*/ 0 w 594"/>
                <a:gd name="T3" fmla="*/ 0 h 593"/>
                <a:gd name="T4" fmla="*/ 0 w 594"/>
                <a:gd name="T5" fmla="*/ 0 h 593"/>
                <a:gd name="T6" fmla="*/ 0 60000 65536"/>
                <a:gd name="T7" fmla="*/ 0 60000 65536"/>
                <a:gd name="T8" fmla="*/ 0 60000 65536"/>
                <a:gd name="T9" fmla="*/ 0 w 594"/>
                <a:gd name="T10" fmla="*/ 0 h 593"/>
                <a:gd name="T11" fmla="*/ 594 w 594"/>
                <a:gd name="T12" fmla="*/ 593 h 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4" h="593">
                  <a:moveTo>
                    <a:pt x="594" y="593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2270" name="Group 127">
              <a:extLst>
                <a:ext uri="{FF2B5EF4-FFF2-40B4-BE49-F238E27FC236}">
                  <a16:creationId xmlns:a16="http://schemas.microsoft.com/office/drawing/2014/main" id="{65E9EC7D-23F8-3FF2-0108-07BA31A9BB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3" y="696"/>
              <a:ext cx="185" cy="223"/>
              <a:chOff x="3413" y="2590"/>
              <a:chExt cx="185" cy="223"/>
            </a:xfrm>
          </p:grpSpPr>
          <p:sp>
            <p:nvSpPr>
              <p:cNvPr id="82299" name="Freeform 128">
                <a:extLst>
                  <a:ext uri="{FF2B5EF4-FFF2-40B4-BE49-F238E27FC236}">
                    <a16:creationId xmlns:a16="http://schemas.microsoft.com/office/drawing/2014/main" id="{4BCB8D29-36C3-163D-51C9-084BFF7439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3" y="2594"/>
                <a:ext cx="183" cy="2"/>
              </a:xfrm>
              <a:custGeom>
                <a:avLst/>
                <a:gdLst>
                  <a:gd name="T0" fmla="*/ 0 w 1079"/>
                  <a:gd name="T1" fmla="*/ 0 h 2"/>
                  <a:gd name="T2" fmla="*/ 0 w 1079"/>
                  <a:gd name="T3" fmla="*/ 0 h 2"/>
                  <a:gd name="T4" fmla="*/ 0 w 1079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079"/>
                  <a:gd name="T10" fmla="*/ 0 h 2"/>
                  <a:gd name="T11" fmla="*/ 1079 w 1079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79" h="2">
                    <a:moveTo>
                      <a:pt x="0" y="0"/>
                    </a:moveTo>
                    <a:lnTo>
                      <a:pt x="1078" y="0"/>
                    </a:lnTo>
                    <a:lnTo>
                      <a:pt x="1079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00" name="Freeform 129">
                <a:extLst>
                  <a:ext uri="{FF2B5EF4-FFF2-40B4-BE49-F238E27FC236}">
                    <a16:creationId xmlns:a16="http://schemas.microsoft.com/office/drawing/2014/main" id="{80B4548D-D7B8-ACDD-65D5-6F9817A0A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3" y="2590"/>
                <a:ext cx="2" cy="222"/>
              </a:xfrm>
              <a:custGeom>
                <a:avLst/>
                <a:gdLst>
                  <a:gd name="T0" fmla="*/ 0 w 2"/>
                  <a:gd name="T1" fmla="*/ 222 h 222"/>
                  <a:gd name="T2" fmla="*/ 1 w 2"/>
                  <a:gd name="T3" fmla="*/ 0 h 222"/>
                  <a:gd name="T4" fmla="*/ 2 w 2"/>
                  <a:gd name="T5" fmla="*/ 30 h 22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22"/>
                  <a:gd name="T11" fmla="*/ 2 w 2"/>
                  <a:gd name="T12" fmla="*/ 222 h 2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22">
                    <a:moveTo>
                      <a:pt x="0" y="222"/>
                    </a:moveTo>
                    <a:lnTo>
                      <a:pt x="1" y="0"/>
                    </a:lnTo>
                    <a:lnTo>
                      <a:pt x="2" y="3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01" name="Freeform 130">
                <a:extLst>
                  <a:ext uri="{FF2B5EF4-FFF2-40B4-BE49-F238E27FC236}">
                    <a16:creationId xmlns:a16="http://schemas.microsoft.com/office/drawing/2014/main" id="{57797B22-3867-66EA-A599-4C98B06817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6" y="2594"/>
                <a:ext cx="2" cy="218"/>
              </a:xfrm>
              <a:custGeom>
                <a:avLst/>
                <a:gdLst>
                  <a:gd name="T0" fmla="*/ 0 w 2"/>
                  <a:gd name="T1" fmla="*/ 218 h 218"/>
                  <a:gd name="T2" fmla="*/ 0 w 2"/>
                  <a:gd name="T3" fmla="*/ 0 h 218"/>
                  <a:gd name="T4" fmla="*/ 2 w 2"/>
                  <a:gd name="T5" fmla="*/ 26 h 218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18"/>
                  <a:gd name="T11" fmla="*/ 2 w 2"/>
                  <a:gd name="T12" fmla="*/ 218 h 2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18">
                    <a:moveTo>
                      <a:pt x="0" y="218"/>
                    </a:moveTo>
                    <a:lnTo>
                      <a:pt x="0" y="0"/>
                    </a:lnTo>
                    <a:lnTo>
                      <a:pt x="2" y="26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02" name="Freeform 131">
                <a:extLst>
                  <a:ext uri="{FF2B5EF4-FFF2-40B4-BE49-F238E27FC236}">
                    <a16:creationId xmlns:a16="http://schemas.microsoft.com/office/drawing/2014/main" id="{AC8578C4-F37B-5595-82E4-7A8D86C43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3" y="2812"/>
                <a:ext cx="183" cy="1"/>
              </a:xfrm>
              <a:custGeom>
                <a:avLst/>
                <a:gdLst>
                  <a:gd name="T0" fmla="*/ 0 w 1079"/>
                  <a:gd name="T1" fmla="*/ 0 h 1"/>
                  <a:gd name="T2" fmla="*/ 0 w 1079"/>
                  <a:gd name="T3" fmla="*/ 0 h 1"/>
                  <a:gd name="T4" fmla="*/ 0 w 107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79"/>
                  <a:gd name="T10" fmla="*/ 0 h 1"/>
                  <a:gd name="T11" fmla="*/ 1079 w 107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79" h="1">
                    <a:moveTo>
                      <a:pt x="0" y="0"/>
                    </a:moveTo>
                    <a:lnTo>
                      <a:pt x="1078" y="0"/>
                    </a:lnTo>
                    <a:lnTo>
                      <a:pt x="1079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82271" name="Freeform 132">
              <a:extLst>
                <a:ext uri="{FF2B5EF4-FFF2-40B4-BE49-F238E27FC236}">
                  <a16:creationId xmlns:a16="http://schemas.microsoft.com/office/drawing/2014/main" id="{6BD643A5-6BCC-F482-05BA-FCDFE46F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" y="825"/>
              <a:ext cx="609" cy="596"/>
            </a:xfrm>
            <a:custGeom>
              <a:avLst/>
              <a:gdLst>
                <a:gd name="T0" fmla="*/ 0 w 3594"/>
                <a:gd name="T1" fmla="*/ 0 h 3514"/>
                <a:gd name="T2" fmla="*/ 0 w 3594"/>
                <a:gd name="T3" fmla="*/ 0 h 3514"/>
                <a:gd name="T4" fmla="*/ 0 w 3594"/>
                <a:gd name="T5" fmla="*/ 0 h 3514"/>
                <a:gd name="T6" fmla="*/ 0 w 3594"/>
                <a:gd name="T7" fmla="*/ 0 h 3514"/>
                <a:gd name="T8" fmla="*/ 0 w 3594"/>
                <a:gd name="T9" fmla="*/ 0 h 3514"/>
                <a:gd name="T10" fmla="*/ 0 w 3594"/>
                <a:gd name="T11" fmla="*/ 0 h 3514"/>
                <a:gd name="T12" fmla="*/ 0 w 3594"/>
                <a:gd name="T13" fmla="*/ 0 h 3514"/>
                <a:gd name="T14" fmla="*/ 0 w 3594"/>
                <a:gd name="T15" fmla="*/ 1 h 3514"/>
                <a:gd name="T16" fmla="*/ 0 w 3594"/>
                <a:gd name="T17" fmla="*/ 1 h 3514"/>
                <a:gd name="T18" fmla="*/ 0 w 3594"/>
                <a:gd name="T19" fmla="*/ 1 h 3514"/>
                <a:gd name="T20" fmla="*/ 0 w 3594"/>
                <a:gd name="T21" fmla="*/ 1 h 3514"/>
                <a:gd name="T22" fmla="*/ 0 w 3594"/>
                <a:gd name="T23" fmla="*/ 1 h 3514"/>
                <a:gd name="T24" fmla="*/ 1 w 3594"/>
                <a:gd name="T25" fmla="*/ 0 h 3514"/>
                <a:gd name="T26" fmla="*/ 1 w 3594"/>
                <a:gd name="T27" fmla="*/ 0 h 3514"/>
                <a:gd name="T28" fmla="*/ 1 w 3594"/>
                <a:gd name="T29" fmla="*/ 0 h 3514"/>
                <a:gd name="T30" fmla="*/ 1 w 3594"/>
                <a:gd name="T31" fmla="*/ 0 h 3514"/>
                <a:gd name="T32" fmla="*/ 1 w 3594"/>
                <a:gd name="T33" fmla="*/ 0 h 3514"/>
                <a:gd name="T34" fmla="*/ 0 w 3594"/>
                <a:gd name="T35" fmla="*/ 0 h 3514"/>
                <a:gd name="T36" fmla="*/ 0 w 3594"/>
                <a:gd name="T37" fmla="*/ 0 h 3514"/>
                <a:gd name="T38" fmla="*/ 0 w 3594"/>
                <a:gd name="T39" fmla="*/ 0 h 35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94"/>
                <a:gd name="T61" fmla="*/ 0 h 3514"/>
                <a:gd name="T62" fmla="*/ 3594 w 3594"/>
                <a:gd name="T63" fmla="*/ 3514 h 35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94" h="3514">
                  <a:moveTo>
                    <a:pt x="1258" y="0"/>
                  </a:moveTo>
                  <a:lnTo>
                    <a:pt x="753" y="252"/>
                  </a:lnTo>
                  <a:lnTo>
                    <a:pt x="351" y="648"/>
                  </a:lnTo>
                  <a:lnTo>
                    <a:pt x="91" y="1150"/>
                  </a:lnTo>
                  <a:lnTo>
                    <a:pt x="0" y="1707"/>
                  </a:lnTo>
                  <a:lnTo>
                    <a:pt x="86" y="2264"/>
                  </a:lnTo>
                  <a:lnTo>
                    <a:pt x="339" y="2768"/>
                  </a:lnTo>
                  <a:lnTo>
                    <a:pt x="737" y="3169"/>
                  </a:lnTo>
                  <a:lnTo>
                    <a:pt x="1240" y="3426"/>
                  </a:lnTo>
                  <a:lnTo>
                    <a:pt x="1796" y="3514"/>
                  </a:lnTo>
                  <a:lnTo>
                    <a:pt x="2354" y="3426"/>
                  </a:lnTo>
                  <a:lnTo>
                    <a:pt x="2856" y="3169"/>
                  </a:lnTo>
                  <a:lnTo>
                    <a:pt x="3255" y="2768"/>
                  </a:lnTo>
                  <a:lnTo>
                    <a:pt x="3508" y="2264"/>
                  </a:lnTo>
                  <a:lnTo>
                    <a:pt x="3594" y="1707"/>
                  </a:lnTo>
                  <a:lnTo>
                    <a:pt x="3503" y="1150"/>
                  </a:lnTo>
                  <a:lnTo>
                    <a:pt x="3243" y="648"/>
                  </a:lnTo>
                  <a:lnTo>
                    <a:pt x="2841" y="252"/>
                  </a:lnTo>
                  <a:lnTo>
                    <a:pt x="2336" y="0"/>
                  </a:lnTo>
                  <a:lnTo>
                    <a:pt x="2337" y="0"/>
                  </a:lnTo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72" name="Freeform 133">
              <a:extLst>
                <a:ext uri="{FF2B5EF4-FFF2-40B4-BE49-F238E27FC236}">
                  <a16:creationId xmlns:a16="http://schemas.microsoft.com/office/drawing/2014/main" id="{3F2F59E1-3FB0-B9B7-4E47-9E0954506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" y="840"/>
              <a:ext cx="38" cy="40"/>
            </a:xfrm>
            <a:custGeom>
              <a:avLst/>
              <a:gdLst>
                <a:gd name="T0" fmla="*/ 0 w 229"/>
                <a:gd name="T1" fmla="*/ 0 h 228"/>
                <a:gd name="T2" fmla="*/ 0 w 229"/>
                <a:gd name="T3" fmla="*/ 0 h 228"/>
                <a:gd name="T4" fmla="*/ 0 w 229"/>
                <a:gd name="T5" fmla="*/ 0 h 228"/>
                <a:gd name="T6" fmla="*/ 0 60000 65536"/>
                <a:gd name="T7" fmla="*/ 0 60000 65536"/>
                <a:gd name="T8" fmla="*/ 0 60000 65536"/>
                <a:gd name="T9" fmla="*/ 0 w 229"/>
                <a:gd name="T10" fmla="*/ 0 h 228"/>
                <a:gd name="T11" fmla="*/ 229 w 229"/>
                <a:gd name="T12" fmla="*/ 228 h 2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9" h="228">
                  <a:moveTo>
                    <a:pt x="229" y="228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73" name="Freeform 134">
              <a:extLst>
                <a:ext uri="{FF2B5EF4-FFF2-40B4-BE49-F238E27FC236}">
                  <a16:creationId xmlns:a16="http://schemas.microsoft.com/office/drawing/2014/main" id="{73036A4C-2C4F-A5C9-E9E0-1B5D25900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747"/>
              <a:ext cx="183" cy="1"/>
            </a:xfrm>
            <a:custGeom>
              <a:avLst/>
              <a:gdLst>
                <a:gd name="T0" fmla="*/ 0 w 1079"/>
                <a:gd name="T1" fmla="*/ 0 h 1"/>
                <a:gd name="T2" fmla="*/ 0 w 1079"/>
                <a:gd name="T3" fmla="*/ 0 h 1"/>
                <a:gd name="T4" fmla="*/ 0 w 1079"/>
                <a:gd name="T5" fmla="*/ 0 h 1"/>
                <a:gd name="T6" fmla="*/ 0 60000 65536"/>
                <a:gd name="T7" fmla="*/ 0 60000 65536"/>
                <a:gd name="T8" fmla="*/ 0 60000 65536"/>
                <a:gd name="T9" fmla="*/ 0 w 1079"/>
                <a:gd name="T10" fmla="*/ 0 h 1"/>
                <a:gd name="T11" fmla="*/ 1079 w 1079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79" h="1">
                  <a:moveTo>
                    <a:pt x="0" y="0"/>
                  </a:moveTo>
                  <a:lnTo>
                    <a:pt x="1078" y="0"/>
                  </a:lnTo>
                  <a:lnTo>
                    <a:pt x="1079" y="0"/>
                  </a:ln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74" name="Freeform 135">
              <a:extLst>
                <a:ext uri="{FF2B5EF4-FFF2-40B4-BE49-F238E27FC236}">
                  <a16:creationId xmlns:a16="http://schemas.microsoft.com/office/drawing/2014/main" id="{DC3833D0-5BD2-E75A-F32A-E7AC3E68A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747"/>
              <a:ext cx="11" cy="11"/>
            </a:xfrm>
            <a:custGeom>
              <a:avLst/>
              <a:gdLst>
                <a:gd name="T0" fmla="*/ 0 w 65"/>
                <a:gd name="T1" fmla="*/ 0 h 63"/>
                <a:gd name="T2" fmla="*/ 0 w 65"/>
                <a:gd name="T3" fmla="*/ 0 h 63"/>
                <a:gd name="T4" fmla="*/ 0 w 65"/>
                <a:gd name="T5" fmla="*/ 0 h 63"/>
                <a:gd name="T6" fmla="*/ 0 60000 65536"/>
                <a:gd name="T7" fmla="*/ 0 60000 65536"/>
                <a:gd name="T8" fmla="*/ 0 60000 65536"/>
                <a:gd name="T9" fmla="*/ 0 w 65"/>
                <a:gd name="T10" fmla="*/ 0 h 63"/>
                <a:gd name="T11" fmla="*/ 65 w 65"/>
                <a:gd name="T12" fmla="*/ 63 h 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5" h="63">
                  <a:moveTo>
                    <a:pt x="0" y="63"/>
                  </a:moveTo>
                  <a:lnTo>
                    <a:pt x="64" y="0"/>
                  </a:lnTo>
                  <a:lnTo>
                    <a:pt x="65" y="0"/>
                  </a:lnTo>
                </a:path>
              </a:pathLst>
            </a:cu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75" name="Freeform 136">
              <a:extLst>
                <a:ext uri="{FF2B5EF4-FFF2-40B4-BE49-F238E27FC236}">
                  <a16:creationId xmlns:a16="http://schemas.microsoft.com/office/drawing/2014/main" id="{54AEF6D4-7701-CD1B-7A9A-1BE6D1BB2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747"/>
              <a:ext cx="38" cy="39"/>
            </a:xfrm>
            <a:custGeom>
              <a:avLst/>
              <a:gdLst>
                <a:gd name="T0" fmla="*/ 0 w 225"/>
                <a:gd name="T1" fmla="*/ 0 h 225"/>
                <a:gd name="T2" fmla="*/ 0 w 225"/>
                <a:gd name="T3" fmla="*/ 0 h 225"/>
                <a:gd name="T4" fmla="*/ 0 w 225"/>
                <a:gd name="T5" fmla="*/ 0 h 225"/>
                <a:gd name="T6" fmla="*/ 0 60000 65536"/>
                <a:gd name="T7" fmla="*/ 0 60000 65536"/>
                <a:gd name="T8" fmla="*/ 0 60000 65536"/>
                <a:gd name="T9" fmla="*/ 0 w 225"/>
                <a:gd name="T10" fmla="*/ 0 h 225"/>
                <a:gd name="T11" fmla="*/ 225 w 225"/>
                <a:gd name="T12" fmla="*/ 225 h 2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" h="225">
                  <a:moveTo>
                    <a:pt x="0" y="225"/>
                  </a:moveTo>
                  <a:lnTo>
                    <a:pt x="224" y="0"/>
                  </a:lnTo>
                  <a:lnTo>
                    <a:pt x="225" y="0"/>
                  </a:lnTo>
                </a:path>
              </a:pathLst>
            </a:cu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76" name="Freeform 137">
              <a:extLst>
                <a:ext uri="{FF2B5EF4-FFF2-40B4-BE49-F238E27FC236}">
                  <a16:creationId xmlns:a16="http://schemas.microsoft.com/office/drawing/2014/main" id="{7599971E-00C2-5D41-8C47-656095A9E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747"/>
              <a:ext cx="66" cy="66"/>
            </a:xfrm>
            <a:custGeom>
              <a:avLst/>
              <a:gdLst>
                <a:gd name="T0" fmla="*/ 0 w 387"/>
                <a:gd name="T1" fmla="*/ 0 h 387"/>
                <a:gd name="T2" fmla="*/ 0 w 387"/>
                <a:gd name="T3" fmla="*/ 0 h 387"/>
                <a:gd name="T4" fmla="*/ 0 w 387"/>
                <a:gd name="T5" fmla="*/ 0 h 387"/>
                <a:gd name="T6" fmla="*/ 0 60000 65536"/>
                <a:gd name="T7" fmla="*/ 0 60000 65536"/>
                <a:gd name="T8" fmla="*/ 0 60000 65536"/>
                <a:gd name="T9" fmla="*/ 0 w 387"/>
                <a:gd name="T10" fmla="*/ 0 h 387"/>
                <a:gd name="T11" fmla="*/ 387 w 387"/>
                <a:gd name="T12" fmla="*/ 387 h 3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7" h="387">
                  <a:moveTo>
                    <a:pt x="0" y="387"/>
                  </a:moveTo>
                  <a:lnTo>
                    <a:pt x="386" y="0"/>
                  </a:lnTo>
                  <a:lnTo>
                    <a:pt x="387" y="0"/>
                  </a:lnTo>
                </a:path>
              </a:pathLst>
            </a:cu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77" name="Freeform 138">
              <a:extLst>
                <a:ext uri="{FF2B5EF4-FFF2-40B4-BE49-F238E27FC236}">
                  <a16:creationId xmlns:a16="http://schemas.microsoft.com/office/drawing/2014/main" id="{1F154664-81A8-1987-C4D6-EF3A247FA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747"/>
              <a:ext cx="94" cy="93"/>
            </a:xfrm>
            <a:custGeom>
              <a:avLst/>
              <a:gdLst>
                <a:gd name="T0" fmla="*/ 0 w 549"/>
                <a:gd name="T1" fmla="*/ 0 h 548"/>
                <a:gd name="T2" fmla="*/ 0 w 549"/>
                <a:gd name="T3" fmla="*/ 0 h 548"/>
                <a:gd name="T4" fmla="*/ 0 w 549"/>
                <a:gd name="T5" fmla="*/ 0 h 548"/>
                <a:gd name="T6" fmla="*/ 0 w 549"/>
                <a:gd name="T7" fmla="*/ 0 h 5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9"/>
                <a:gd name="T13" fmla="*/ 0 h 548"/>
                <a:gd name="T14" fmla="*/ 549 w 549"/>
                <a:gd name="T15" fmla="*/ 548 h 5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9" h="548">
                  <a:moveTo>
                    <a:pt x="0" y="548"/>
                  </a:moveTo>
                  <a:lnTo>
                    <a:pt x="538" y="8"/>
                  </a:lnTo>
                  <a:lnTo>
                    <a:pt x="548" y="0"/>
                  </a:lnTo>
                  <a:lnTo>
                    <a:pt x="549" y="0"/>
                  </a:lnTo>
                </a:path>
              </a:pathLst>
            </a:cu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78" name="Freeform 139">
              <a:extLst>
                <a:ext uri="{FF2B5EF4-FFF2-40B4-BE49-F238E27FC236}">
                  <a16:creationId xmlns:a16="http://schemas.microsoft.com/office/drawing/2014/main" id="{6F8A6C92-4165-0E77-6ED5-906ED2B14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747"/>
              <a:ext cx="121" cy="120"/>
            </a:xfrm>
            <a:custGeom>
              <a:avLst/>
              <a:gdLst>
                <a:gd name="T0" fmla="*/ 0 w 710"/>
                <a:gd name="T1" fmla="*/ 0 h 709"/>
                <a:gd name="T2" fmla="*/ 0 w 710"/>
                <a:gd name="T3" fmla="*/ 0 h 709"/>
                <a:gd name="T4" fmla="*/ 0 w 710"/>
                <a:gd name="T5" fmla="*/ 0 h 709"/>
                <a:gd name="T6" fmla="*/ 0 w 710"/>
                <a:gd name="T7" fmla="*/ 0 h 7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0"/>
                <a:gd name="T13" fmla="*/ 0 h 709"/>
                <a:gd name="T14" fmla="*/ 710 w 710"/>
                <a:gd name="T15" fmla="*/ 709 h 7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0" h="709">
                  <a:moveTo>
                    <a:pt x="0" y="709"/>
                  </a:moveTo>
                  <a:lnTo>
                    <a:pt x="538" y="170"/>
                  </a:lnTo>
                  <a:lnTo>
                    <a:pt x="709" y="0"/>
                  </a:lnTo>
                  <a:lnTo>
                    <a:pt x="710" y="0"/>
                  </a:lnTo>
                </a:path>
              </a:pathLst>
            </a:cu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79" name="Freeform 140">
              <a:extLst>
                <a:ext uri="{FF2B5EF4-FFF2-40B4-BE49-F238E27FC236}">
                  <a16:creationId xmlns:a16="http://schemas.microsoft.com/office/drawing/2014/main" id="{18A82682-152B-EF3D-0111-A2415B41B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747"/>
              <a:ext cx="148" cy="148"/>
            </a:xfrm>
            <a:custGeom>
              <a:avLst/>
              <a:gdLst>
                <a:gd name="T0" fmla="*/ 0 w 871"/>
                <a:gd name="T1" fmla="*/ 0 h 871"/>
                <a:gd name="T2" fmla="*/ 0 w 871"/>
                <a:gd name="T3" fmla="*/ 0 h 871"/>
                <a:gd name="T4" fmla="*/ 0 w 871"/>
                <a:gd name="T5" fmla="*/ 0 h 871"/>
                <a:gd name="T6" fmla="*/ 0 w 871"/>
                <a:gd name="T7" fmla="*/ 0 h 8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1"/>
                <a:gd name="T13" fmla="*/ 0 h 871"/>
                <a:gd name="T14" fmla="*/ 871 w 871"/>
                <a:gd name="T15" fmla="*/ 871 h 8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1" h="871">
                  <a:moveTo>
                    <a:pt x="0" y="871"/>
                  </a:moveTo>
                  <a:lnTo>
                    <a:pt x="538" y="332"/>
                  </a:lnTo>
                  <a:lnTo>
                    <a:pt x="870" y="0"/>
                  </a:lnTo>
                  <a:lnTo>
                    <a:pt x="871" y="0"/>
                  </a:lnTo>
                </a:path>
              </a:pathLst>
            </a:cu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80" name="Freeform 141">
              <a:extLst>
                <a:ext uri="{FF2B5EF4-FFF2-40B4-BE49-F238E27FC236}">
                  <a16:creationId xmlns:a16="http://schemas.microsoft.com/office/drawing/2014/main" id="{3C169C1C-7465-E5C9-D904-035036CED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" y="747"/>
              <a:ext cx="171" cy="171"/>
            </a:xfrm>
            <a:custGeom>
              <a:avLst/>
              <a:gdLst>
                <a:gd name="T0" fmla="*/ 0 w 1007"/>
                <a:gd name="T1" fmla="*/ 0 h 1007"/>
                <a:gd name="T2" fmla="*/ 0 w 1007"/>
                <a:gd name="T3" fmla="*/ 0 h 1007"/>
                <a:gd name="T4" fmla="*/ 0 w 1007"/>
                <a:gd name="T5" fmla="*/ 0 h 1007"/>
                <a:gd name="T6" fmla="*/ 0 w 1007"/>
                <a:gd name="T7" fmla="*/ 0 h 10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7"/>
                <a:gd name="T13" fmla="*/ 0 h 1007"/>
                <a:gd name="T14" fmla="*/ 1007 w 1007"/>
                <a:gd name="T15" fmla="*/ 1007 h 10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7" h="1007">
                  <a:moveTo>
                    <a:pt x="0" y="1007"/>
                  </a:moveTo>
                  <a:lnTo>
                    <a:pt x="513" y="493"/>
                  </a:lnTo>
                  <a:lnTo>
                    <a:pt x="1006" y="0"/>
                  </a:lnTo>
                  <a:lnTo>
                    <a:pt x="1007" y="0"/>
                  </a:lnTo>
                </a:path>
              </a:pathLst>
            </a:cu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81" name="Freeform 142">
              <a:extLst>
                <a:ext uri="{FF2B5EF4-FFF2-40B4-BE49-F238E27FC236}">
                  <a16:creationId xmlns:a16="http://schemas.microsoft.com/office/drawing/2014/main" id="{9B179780-0968-5BBA-69C0-84988C6E6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767"/>
              <a:ext cx="152" cy="151"/>
            </a:xfrm>
            <a:custGeom>
              <a:avLst/>
              <a:gdLst>
                <a:gd name="T0" fmla="*/ 0 w 892"/>
                <a:gd name="T1" fmla="*/ 0 h 892"/>
                <a:gd name="T2" fmla="*/ 0 w 892"/>
                <a:gd name="T3" fmla="*/ 0 h 892"/>
                <a:gd name="T4" fmla="*/ 0 w 892"/>
                <a:gd name="T5" fmla="*/ 0 h 892"/>
                <a:gd name="T6" fmla="*/ 0 w 892"/>
                <a:gd name="T7" fmla="*/ 0 h 8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2"/>
                <a:gd name="T13" fmla="*/ 0 h 892"/>
                <a:gd name="T14" fmla="*/ 892 w 892"/>
                <a:gd name="T15" fmla="*/ 892 h 8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2" h="892">
                  <a:moveTo>
                    <a:pt x="0" y="892"/>
                  </a:moveTo>
                  <a:lnTo>
                    <a:pt x="351" y="539"/>
                  </a:lnTo>
                  <a:lnTo>
                    <a:pt x="891" y="0"/>
                  </a:lnTo>
                  <a:lnTo>
                    <a:pt x="892" y="0"/>
                  </a:lnTo>
                </a:path>
              </a:pathLst>
            </a:cu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82" name="Freeform 143">
              <a:extLst>
                <a:ext uri="{FF2B5EF4-FFF2-40B4-BE49-F238E27FC236}">
                  <a16:creationId xmlns:a16="http://schemas.microsoft.com/office/drawing/2014/main" id="{1032A0A6-315B-6307-1ADC-B58F55A23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" y="794"/>
              <a:ext cx="123" cy="124"/>
            </a:xfrm>
            <a:custGeom>
              <a:avLst/>
              <a:gdLst>
                <a:gd name="T0" fmla="*/ 0 w 732"/>
                <a:gd name="T1" fmla="*/ 0 h 731"/>
                <a:gd name="T2" fmla="*/ 0 w 732"/>
                <a:gd name="T3" fmla="*/ 0 h 731"/>
                <a:gd name="T4" fmla="*/ 0 w 732"/>
                <a:gd name="T5" fmla="*/ 0 h 731"/>
                <a:gd name="T6" fmla="*/ 0 w 732"/>
                <a:gd name="T7" fmla="*/ 0 h 7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2"/>
                <a:gd name="T13" fmla="*/ 0 h 731"/>
                <a:gd name="T14" fmla="*/ 732 w 732"/>
                <a:gd name="T15" fmla="*/ 731 h 7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2" h="731">
                  <a:moveTo>
                    <a:pt x="0" y="731"/>
                  </a:moveTo>
                  <a:lnTo>
                    <a:pt x="191" y="540"/>
                  </a:lnTo>
                  <a:lnTo>
                    <a:pt x="731" y="0"/>
                  </a:lnTo>
                  <a:lnTo>
                    <a:pt x="732" y="0"/>
                  </a:lnTo>
                </a:path>
              </a:pathLst>
            </a:cu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83" name="Freeform 144">
              <a:extLst>
                <a:ext uri="{FF2B5EF4-FFF2-40B4-BE49-F238E27FC236}">
                  <a16:creationId xmlns:a16="http://schemas.microsoft.com/office/drawing/2014/main" id="{50A50764-4F75-3ED0-7E99-CED0D6CDC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821"/>
              <a:ext cx="96" cy="97"/>
            </a:xfrm>
            <a:custGeom>
              <a:avLst/>
              <a:gdLst>
                <a:gd name="T0" fmla="*/ 0 w 570"/>
                <a:gd name="T1" fmla="*/ 0 h 569"/>
                <a:gd name="T2" fmla="*/ 0 w 570"/>
                <a:gd name="T3" fmla="*/ 0 h 569"/>
                <a:gd name="T4" fmla="*/ 0 w 570"/>
                <a:gd name="T5" fmla="*/ 0 h 569"/>
                <a:gd name="T6" fmla="*/ 0 w 570"/>
                <a:gd name="T7" fmla="*/ 0 h 5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0"/>
                <a:gd name="T13" fmla="*/ 0 h 569"/>
                <a:gd name="T14" fmla="*/ 570 w 570"/>
                <a:gd name="T15" fmla="*/ 569 h 5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0" h="569">
                  <a:moveTo>
                    <a:pt x="0" y="569"/>
                  </a:moveTo>
                  <a:lnTo>
                    <a:pt x="29" y="540"/>
                  </a:lnTo>
                  <a:lnTo>
                    <a:pt x="569" y="0"/>
                  </a:lnTo>
                  <a:lnTo>
                    <a:pt x="570" y="0"/>
                  </a:lnTo>
                </a:path>
              </a:pathLst>
            </a:cu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84" name="Freeform 145">
              <a:extLst>
                <a:ext uri="{FF2B5EF4-FFF2-40B4-BE49-F238E27FC236}">
                  <a16:creationId xmlns:a16="http://schemas.microsoft.com/office/drawing/2014/main" id="{E59B874E-196A-585C-F6CF-C29821B2B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" y="848"/>
              <a:ext cx="69" cy="70"/>
            </a:xfrm>
            <a:custGeom>
              <a:avLst/>
              <a:gdLst>
                <a:gd name="T0" fmla="*/ 0 w 408"/>
                <a:gd name="T1" fmla="*/ 0 h 407"/>
                <a:gd name="T2" fmla="*/ 0 w 408"/>
                <a:gd name="T3" fmla="*/ 0 h 407"/>
                <a:gd name="T4" fmla="*/ 0 w 408"/>
                <a:gd name="T5" fmla="*/ 0 h 407"/>
                <a:gd name="T6" fmla="*/ 0 60000 65536"/>
                <a:gd name="T7" fmla="*/ 0 60000 65536"/>
                <a:gd name="T8" fmla="*/ 0 60000 65536"/>
                <a:gd name="T9" fmla="*/ 0 w 408"/>
                <a:gd name="T10" fmla="*/ 0 h 407"/>
                <a:gd name="T11" fmla="*/ 408 w 408"/>
                <a:gd name="T12" fmla="*/ 407 h 4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8" h="407">
                  <a:moveTo>
                    <a:pt x="0" y="407"/>
                  </a:moveTo>
                  <a:lnTo>
                    <a:pt x="407" y="0"/>
                  </a:lnTo>
                  <a:lnTo>
                    <a:pt x="408" y="0"/>
                  </a:lnTo>
                </a:path>
              </a:pathLst>
            </a:cu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85" name="Freeform 146">
              <a:extLst>
                <a:ext uri="{FF2B5EF4-FFF2-40B4-BE49-F238E27FC236}">
                  <a16:creationId xmlns:a16="http://schemas.microsoft.com/office/drawing/2014/main" id="{2E1C7C74-F0B9-ECCD-088D-2F9628F17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876"/>
              <a:ext cx="42" cy="42"/>
            </a:xfrm>
            <a:custGeom>
              <a:avLst/>
              <a:gdLst>
                <a:gd name="T0" fmla="*/ 0 w 247"/>
                <a:gd name="T1" fmla="*/ 0 h 247"/>
                <a:gd name="T2" fmla="*/ 0 w 247"/>
                <a:gd name="T3" fmla="*/ 0 h 247"/>
                <a:gd name="T4" fmla="*/ 0 w 247"/>
                <a:gd name="T5" fmla="*/ 0 h 247"/>
                <a:gd name="T6" fmla="*/ 0 60000 65536"/>
                <a:gd name="T7" fmla="*/ 0 60000 65536"/>
                <a:gd name="T8" fmla="*/ 0 60000 65536"/>
                <a:gd name="T9" fmla="*/ 0 w 247"/>
                <a:gd name="T10" fmla="*/ 0 h 247"/>
                <a:gd name="T11" fmla="*/ 247 w 247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7" h="247">
                  <a:moveTo>
                    <a:pt x="0" y="247"/>
                  </a:moveTo>
                  <a:lnTo>
                    <a:pt x="246" y="0"/>
                  </a:lnTo>
                  <a:lnTo>
                    <a:pt x="247" y="0"/>
                  </a:lnTo>
                </a:path>
              </a:pathLst>
            </a:cu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86" name="Freeform 147">
              <a:extLst>
                <a:ext uri="{FF2B5EF4-FFF2-40B4-BE49-F238E27FC236}">
                  <a16:creationId xmlns:a16="http://schemas.microsoft.com/office/drawing/2014/main" id="{BC26537D-78D9-E1A6-5869-791F83B57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" y="904"/>
              <a:ext cx="15" cy="14"/>
            </a:xfrm>
            <a:custGeom>
              <a:avLst/>
              <a:gdLst>
                <a:gd name="T0" fmla="*/ 0 w 85"/>
                <a:gd name="T1" fmla="*/ 0 h 85"/>
                <a:gd name="T2" fmla="*/ 0 w 85"/>
                <a:gd name="T3" fmla="*/ 0 h 85"/>
                <a:gd name="T4" fmla="*/ 0 w 85"/>
                <a:gd name="T5" fmla="*/ 0 h 85"/>
                <a:gd name="T6" fmla="*/ 0 60000 65536"/>
                <a:gd name="T7" fmla="*/ 0 60000 65536"/>
                <a:gd name="T8" fmla="*/ 0 60000 65536"/>
                <a:gd name="T9" fmla="*/ 0 w 85"/>
                <a:gd name="T10" fmla="*/ 0 h 85"/>
                <a:gd name="T11" fmla="*/ 85 w 85"/>
                <a:gd name="T12" fmla="*/ 85 h 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85">
                  <a:moveTo>
                    <a:pt x="0" y="85"/>
                  </a:moveTo>
                  <a:lnTo>
                    <a:pt x="84" y="0"/>
                  </a:lnTo>
                  <a:lnTo>
                    <a:pt x="85" y="0"/>
                  </a:lnTo>
                </a:path>
              </a:pathLst>
            </a:cu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87" name="Freeform 148">
              <a:extLst>
                <a:ext uri="{FF2B5EF4-FFF2-40B4-BE49-F238E27FC236}">
                  <a16:creationId xmlns:a16="http://schemas.microsoft.com/office/drawing/2014/main" id="{29AE8477-0714-1F71-68ED-6E8FD85A9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748"/>
              <a:ext cx="1" cy="170"/>
            </a:xfrm>
            <a:custGeom>
              <a:avLst/>
              <a:gdLst>
                <a:gd name="T0" fmla="*/ 0 w 2"/>
                <a:gd name="T1" fmla="*/ 0 h 999"/>
                <a:gd name="T2" fmla="*/ 0 w 2"/>
                <a:gd name="T3" fmla="*/ 0 h 999"/>
                <a:gd name="T4" fmla="*/ 1 w 2"/>
                <a:gd name="T5" fmla="*/ 0 h 999"/>
                <a:gd name="T6" fmla="*/ 0 60000 65536"/>
                <a:gd name="T7" fmla="*/ 0 60000 65536"/>
                <a:gd name="T8" fmla="*/ 0 60000 65536"/>
                <a:gd name="T9" fmla="*/ 0 w 2"/>
                <a:gd name="T10" fmla="*/ 0 h 999"/>
                <a:gd name="T11" fmla="*/ 2 w 2"/>
                <a:gd name="T12" fmla="*/ 999 h 9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999">
                  <a:moveTo>
                    <a:pt x="0" y="999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88" name="Line 149">
              <a:extLst>
                <a:ext uri="{FF2B5EF4-FFF2-40B4-BE49-F238E27FC236}">
                  <a16:creationId xmlns:a16="http://schemas.microsoft.com/office/drawing/2014/main" id="{A1A07FDC-DCF2-F3E9-C015-2C089FFF87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2" y="746"/>
              <a:ext cx="2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89" name="Line 150">
              <a:extLst>
                <a:ext uri="{FF2B5EF4-FFF2-40B4-BE49-F238E27FC236}">
                  <a16:creationId xmlns:a16="http://schemas.microsoft.com/office/drawing/2014/main" id="{45956EE4-0495-3C07-BC06-F8EE76CE13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3" y="918"/>
              <a:ext cx="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90" name="Line 151">
              <a:extLst>
                <a:ext uri="{FF2B5EF4-FFF2-40B4-BE49-F238E27FC236}">
                  <a16:creationId xmlns:a16="http://schemas.microsoft.com/office/drawing/2014/main" id="{7D88D1B6-5CD6-73A6-891A-80A7CBDAC4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812"/>
              <a:ext cx="1" cy="1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91" name="Line 152">
              <a:extLst>
                <a:ext uri="{FF2B5EF4-FFF2-40B4-BE49-F238E27FC236}">
                  <a16:creationId xmlns:a16="http://schemas.microsoft.com/office/drawing/2014/main" id="{076F650F-830E-E8F6-3215-DC0496E039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0" y="918"/>
              <a:ext cx="1" cy="1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92" name="Line 153">
              <a:extLst>
                <a:ext uri="{FF2B5EF4-FFF2-40B4-BE49-F238E27FC236}">
                  <a16:creationId xmlns:a16="http://schemas.microsoft.com/office/drawing/2014/main" id="{59ACFDF7-2A5B-7DB3-E901-DD8A3EF69D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812"/>
              <a:ext cx="1" cy="1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93" name="Line 154">
              <a:extLst>
                <a:ext uri="{FF2B5EF4-FFF2-40B4-BE49-F238E27FC236}">
                  <a16:creationId xmlns:a16="http://schemas.microsoft.com/office/drawing/2014/main" id="{77CE00B1-0A34-E543-E305-1361F8F700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748"/>
              <a:ext cx="1" cy="1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94" name="Line 155">
              <a:extLst>
                <a:ext uri="{FF2B5EF4-FFF2-40B4-BE49-F238E27FC236}">
                  <a16:creationId xmlns:a16="http://schemas.microsoft.com/office/drawing/2014/main" id="{69A00B28-2876-2EC3-5620-63B6539431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6" y="918"/>
              <a:ext cx="1" cy="1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95" name="Freeform 156">
              <a:extLst>
                <a:ext uri="{FF2B5EF4-FFF2-40B4-BE49-F238E27FC236}">
                  <a16:creationId xmlns:a16="http://schemas.microsoft.com/office/drawing/2014/main" id="{B0CC0CB8-31CC-3B64-D21E-3F6DA9AD9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812"/>
              <a:ext cx="183" cy="13"/>
            </a:xfrm>
            <a:custGeom>
              <a:avLst/>
              <a:gdLst>
                <a:gd name="T0" fmla="*/ 0 w 1078"/>
                <a:gd name="T1" fmla="*/ 0 h 82"/>
                <a:gd name="T2" fmla="*/ 0 w 1078"/>
                <a:gd name="T3" fmla="*/ 0 h 82"/>
                <a:gd name="T4" fmla="*/ 0 w 1078"/>
                <a:gd name="T5" fmla="*/ 0 h 82"/>
                <a:gd name="T6" fmla="*/ 0 w 1078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8"/>
                <a:gd name="T13" fmla="*/ 0 h 82"/>
                <a:gd name="T14" fmla="*/ 1078 w 1078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8" h="82">
                  <a:moveTo>
                    <a:pt x="1078" y="82"/>
                  </a:moveTo>
                  <a:lnTo>
                    <a:pt x="538" y="0"/>
                  </a:lnTo>
                  <a:lnTo>
                    <a:pt x="0" y="82"/>
                  </a:lnTo>
                  <a:lnTo>
                    <a:pt x="1" y="82"/>
                  </a:lnTo>
                </a:path>
              </a:pathLst>
            </a:cu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96" name="Line 157">
              <a:extLst>
                <a:ext uri="{FF2B5EF4-FFF2-40B4-BE49-F238E27FC236}">
                  <a16:creationId xmlns:a16="http://schemas.microsoft.com/office/drawing/2014/main" id="{70606D7E-5EEB-E7B3-EAFB-C139A50D7B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4" y="743"/>
              <a:ext cx="1" cy="17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297" name="Line 158">
              <a:extLst>
                <a:ext uri="{FF2B5EF4-FFF2-40B4-BE49-F238E27FC236}">
                  <a16:creationId xmlns:a16="http://schemas.microsoft.com/office/drawing/2014/main" id="{95EF4814-FD5E-6D3D-153A-E361D446D9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2" y="919"/>
              <a:ext cx="18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298" name="Line 159">
              <a:extLst>
                <a:ext uri="{FF2B5EF4-FFF2-40B4-BE49-F238E27FC236}">
                  <a16:creationId xmlns:a16="http://schemas.microsoft.com/office/drawing/2014/main" id="{7A7F43EE-E835-BC4B-9C55-DD89E60D5F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96" y="748"/>
              <a:ext cx="0" cy="1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" name="Group 160">
            <a:extLst>
              <a:ext uri="{FF2B5EF4-FFF2-40B4-BE49-F238E27FC236}">
                <a16:creationId xmlns:a16="http://schemas.microsoft.com/office/drawing/2014/main" id="{485A7BFB-0423-135F-EAC3-8DBBFB5DB747}"/>
              </a:ext>
            </a:extLst>
          </p:cNvPr>
          <p:cNvGrpSpPr>
            <a:grpSpLocks/>
          </p:cNvGrpSpPr>
          <p:nvPr/>
        </p:nvGrpSpPr>
        <p:grpSpPr bwMode="auto">
          <a:xfrm>
            <a:off x="5942014" y="1017589"/>
            <a:ext cx="2414587" cy="1627187"/>
            <a:chOff x="2855" y="2291"/>
            <a:chExt cx="1521" cy="1025"/>
          </a:xfrm>
        </p:grpSpPr>
        <p:sp>
          <p:nvSpPr>
            <p:cNvPr id="82165" name="Freeform 161">
              <a:extLst>
                <a:ext uri="{FF2B5EF4-FFF2-40B4-BE49-F238E27FC236}">
                  <a16:creationId xmlns:a16="http://schemas.microsoft.com/office/drawing/2014/main" id="{AB3AD1C4-13C7-B7F0-FB69-72710C7B1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" y="2812"/>
              <a:ext cx="675" cy="1"/>
            </a:xfrm>
            <a:custGeom>
              <a:avLst/>
              <a:gdLst>
                <a:gd name="T0" fmla="*/ 0 w 3987"/>
                <a:gd name="T1" fmla="*/ 0 h 1"/>
                <a:gd name="T2" fmla="*/ 1 w 3987"/>
                <a:gd name="T3" fmla="*/ 0 h 1"/>
                <a:gd name="T4" fmla="*/ 1 w 3987"/>
                <a:gd name="T5" fmla="*/ 0 h 1"/>
                <a:gd name="T6" fmla="*/ 0 60000 65536"/>
                <a:gd name="T7" fmla="*/ 0 60000 65536"/>
                <a:gd name="T8" fmla="*/ 0 60000 65536"/>
                <a:gd name="T9" fmla="*/ 0 w 3987"/>
                <a:gd name="T10" fmla="*/ 0 h 1"/>
                <a:gd name="T11" fmla="*/ 3987 w 398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7" h="1">
                  <a:moveTo>
                    <a:pt x="0" y="0"/>
                  </a:moveTo>
                  <a:lnTo>
                    <a:pt x="3986" y="0"/>
                  </a:lnTo>
                  <a:lnTo>
                    <a:pt x="3987" y="0"/>
                  </a:lnTo>
                </a:path>
              </a:pathLst>
            </a:custGeom>
            <a:noFill/>
            <a:ln w="12700">
              <a:solidFill>
                <a:srgbClr val="CC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66" name="Freeform 162">
              <a:extLst>
                <a:ext uri="{FF2B5EF4-FFF2-40B4-BE49-F238E27FC236}">
                  <a16:creationId xmlns:a16="http://schemas.microsoft.com/office/drawing/2014/main" id="{79C26313-9998-3EBC-08CC-95AA67F8D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" y="3315"/>
              <a:ext cx="670" cy="1"/>
            </a:xfrm>
            <a:custGeom>
              <a:avLst/>
              <a:gdLst>
                <a:gd name="T0" fmla="*/ 0 w 3958"/>
                <a:gd name="T1" fmla="*/ 0 h 1"/>
                <a:gd name="T2" fmla="*/ 1 w 3958"/>
                <a:gd name="T3" fmla="*/ 0 h 1"/>
                <a:gd name="T4" fmla="*/ 1 w 3958"/>
                <a:gd name="T5" fmla="*/ 0 h 1"/>
                <a:gd name="T6" fmla="*/ 0 60000 65536"/>
                <a:gd name="T7" fmla="*/ 0 60000 65536"/>
                <a:gd name="T8" fmla="*/ 0 60000 65536"/>
                <a:gd name="T9" fmla="*/ 0 w 3958"/>
                <a:gd name="T10" fmla="*/ 0 h 1"/>
                <a:gd name="T11" fmla="*/ 3958 w 395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58" h="1">
                  <a:moveTo>
                    <a:pt x="0" y="0"/>
                  </a:moveTo>
                  <a:lnTo>
                    <a:pt x="3957" y="0"/>
                  </a:lnTo>
                  <a:lnTo>
                    <a:pt x="3958" y="0"/>
                  </a:lnTo>
                </a:path>
              </a:pathLst>
            </a:custGeom>
            <a:noFill/>
            <a:ln w="12700">
              <a:solidFill>
                <a:srgbClr val="CC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67" name="Text Box 163">
              <a:extLst>
                <a:ext uri="{FF2B5EF4-FFF2-40B4-BE49-F238E27FC236}">
                  <a16:creationId xmlns:a16="http://schemas.microsoft.com/office/drawing/2014/main" id="{18742D65-6EDA-D744-B8E2-3D04CFE5AC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875" y="2630"/>
              <a:ext cx="1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/>
              <a:r>
                <a:rPr lang="en-US" altLang="zh-CN" sz="1400" b="0" i="1">
                  <a:solidFill>
                    <a:srgbClr val="CC66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</a:p>
          </p:txBody>
        </p:sp>
        <p:sp>
          <p:nvSpPr>
            <p:cNvPr id="82168" name="Text Box 164">
              <a:extLst>
                <a:ext uri="{FF2B5EF4-FFF2-40B4-BE49-F238E27FC236}">
                  <a16:creationId xmlns:a16="http://schemas.microsoft.com/office/drawing/2014/main" id="{A053C645-0221-3067-E4FF-D03C21265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757" y="2419"/>
              <a:ext cx="27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/>
              <a:r>
                <a:rPr lang="en-US" altLang="zh-CN" sz="1400" b="0" i="1">
                  <a:solidFill>
                    <a:srgbClr val="CC66FF"/>
                  </a:solidFill>
                  <a:latin typeface="Simplex" panose="00000400000000000000" pitchFamily="2" charset="0"/>
                  <a:ea typeface="宋体" panose="02010600030101010101" pitchFamily="2" charset="-122"/>
                </a:rPr>
                <a:t>t1</a:t>
              </a:r>
            </a:p>
          </p:txBody>
        </p:sp>
        <p:grpSp>
          <p:nvGrpSpPr>
            <p:cNvPr id="82169" name="Group 165">
              <a:extLst>
                <a:ext uri="{FF2B5EF4-FFF2-40B4-BE49-F238E27FC236}">
                  <a16:creationId xmlns:a16="http://schemas.microsoft.com/office/drawing/2014/main" id="{0BE70C95-8634-6C6A-DE4D-8F16E7B3AF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84" y="2291"/>
              <a:ext cx="1392" cy="1025"/>
              <a:chOff x="2984" y="2291"/>
              <a:chExt cx="1392" cy="1025"/>
            </a:xfrm>
          </p:grpSpPr>
          <p:grpSp>
            <p:nvGrpSpPr>
              <p:cNvPr id="82170" name="Group 166">
                <a:extLst>
                  <a:ext uri="{FF2B5EF4-FFF2-40B4-BE49-F238E27FC236}">
                    <a16:creationId xmlns:a16="http://schemas.microsoft.com/office/drawing/2014/main" id="{C265E379-5FA7-4472-3479-DAEF57C16F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84" y="2641"/>
                <a:ext cx="410" cy="172"/>
                <a:chOff x="2984" y="2641"/>
                <a:chExt cx="410" cy="172"/>
              </a:xfrm>
            </p:grpSpPr>
            <p:sp>
              <p:nvSpPr>
                <p:cNvPr id="82219" name="Freeform 167">
                  <a:extLst>
                    <a:ext uri="{FF2B5EF4-FFF2-40B4-BE49-F238E27FC236}">
                      <a16:creationId xmlns:a16="http://schemas.microsoft.com/office/drawing/2014/main" id="{7514C6F1-F753-F6E7-2E3F-F33C3463B6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4" y="2641"/>
                  <a:ext cx="410" cy="1"/>
                </a:xfrm>
                <a:custGeom>
                  <a:avLst/>
                  <a:gdLst>
                    <a:gd name="T0" fmla="*/ 0 w 2417"/>
                    <a:gd name="T1" fmla="*/ 0 h 1"/>
                    <a:gd name="T2" fmla="*/ 0 w 2417"/>
                    <a:gd name="T3" fmla="*/ 0 h 1"/>
                    <a:gd name="T4" fmla="*/ 0 w 241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417"/>
                    <a:gd name="T10" fmla="*/ 0 h 1"/>
                    <a:gd name="T11" fmla="*/ 2417 w 241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17" h="1">
                      <a:moveTo>
                        <a:pt x="2417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20" name="Freeform 168">
                  <a:extLst>
                    <a:ext uri="{FF2B5EF4-FFF2-40B4-BE49-F238E27FC236}">
                      <a16:creationId xmlns:a16="http://schemas.microsoft.com/office/drawing/2014/main" id="{76503262-F84F-BB4D-7F77-F3BD8DF170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2" y="2702"/>
                  <a:ext cx="2" cy="49"/>
                </a:xfrm>
                <a:custGeom>
                  <a:avLst/>
                  <a:gdLst>
                    <a:gd name="T0" fmla="*/ 0 w 1"/>
                    <a:gd name="T1" fmla="*/ 0 h 288"/>
                    <a:gd name="T2" fmla="*/ 0 w 1"/>
                    <a:gd name="T3" fmla="*/ 0 h 288"/>
                    <a:gd name="T4" fmla="*/ 32 w 1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88"/>
                    <a:gd name="T11" fmla="*/ 1 w 1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88">
                      <a:moveTo>
                        <a:pt x="0" y="0"/>
                      </a:moveTo>
                      <a:lnTo>
                        <a:pt x="0" y="288"/>
                      </a:lnTo>
                      <a:lnTo>
                        <a:pt x="1" y="288"/>
                      </a:lnTo>
                    </a:path>
                  </a:pathLst>
                </a:custGeom>
                <a:noFill/>
                <a:ln w="12700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21" name="Freeform 169">
                  <a:extLst>
                    <a:ext uri="{FF2B5EF4-FFF2-40B4-BE49-F238E27FC236}">
                      <a16:creationId xmlns:a16="http://schemas.microsoft.com/office/drawing/2014/main" id="{147E5D41-CB44-6BE9-BD6E-C7CEE7E402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1" y="2641"/>
                  <a:ext cx="21" cy="61"/>
                </a:xfrm>
                <a:custGeom>
                  <a:avLst/>
                  <a:gdLst>
                    <a:gd name="T0" fmla="*/ 0 w 120"/>
                    <a:gd name="T1" fmla="*/ 0 h 360"/>
                    <a:gd name="T2" fmla="*/ 0 w 120"/>
                    <a:gd name="T3" fmla="*/ 0 h 360"/>
                    <a:gd name="T4" fmla="*/ 0 w 120"/>
                    <a:gd name="T5" fmla="*/ 0 h 360"/>
                    <a:gd name="T6" fmla="*/ 0 w 120"/>
                    <a:gd name="T7" fmla="*/ 0 h 3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0"/>
                    <a:gd name="T13" fmla="*/ 0 h 360"/>
                    <a:gd name="T14" fmla="*/ 120 w 120"/>
                    <a:gd name="T15" fmla="*/ 360 h 3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0" h="360">
                      <a:moveTo>
                        <a:pt x="0" y="360"/>
                      </a:moveTo>
                      <a:lnTo>
                        <a:pt x="120" y="360"/>
                      </a:lnTo>
                      <a:lnTo>
                        <a:pt x="60" y="0"/>
                      </a:lnTo>
                      <a:lnTo>
                        <a:pt x="0" y="360"/>
                      </a:lnTo>
                      <a:close/>
                    </a:path>
                  </a:pathLst>
                </a:custGeom>
                <a:solidFill>
                  <a:srgbClr val="CC00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22" name="Freeform 170">
                  <a:extLst>
                    <a:ext uri="{FF2B5EF4-FFF2-40B4-BE49-F238E27FC236}">
                      <a16:creationId xmlns:a16="http://schemas.microsoft.com/office/drawing/2014/main" id="{07D52C63-C2E8-8D99-F6AF-4B78CA7E87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1" y="2641"/>
                  <a:ext cx="21" cy="61"/>
                </a:xfrm>
                <a:custGeom>
                  <a:avLst/>
                  <a:gdLst>
                    <a:gd name="T0" fmla="*/ 0 w 120"/>
                    <a:gd name="T1" fmla="*/ 0 h 360"/>
                    <a:gd name="T2" fmla="*/ 0 w 120"/>
                    <a:gd name="T3" fmla="*/ 0 h 360"/>
                    <a:gd name="T4" fmla="*/ 0 w 120"/>
                    <a:gd name="T5" fmla="*/ 0 h 360"/>
                    <a:gd name="T6" fmla="*/ 0 w 120"/>
                    <a:gd name="T7" fmla="*/ 0 h 3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0"/>
                    <a:gd name="T13" fmla="*/ 0 h 360"/>
                    <a:gd name="T14" fmla="*/ 120 w 120"/>
                    <a:gd name="T15" fmla="*/ 360 h 3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0" h="360">
                      <a:moveTo>
                        <a:pt x="0" y="360"/>
                      </a:moveTo>
                      <a:lnTo>
                        <a:pt x="120" y="360"/>
                      </a:lnTo>
                      <a:lnTo>
                        <a:pt x="60" y="0"/>
                      </a:lnTo>
                      <a:lnTo>
                        <a:pt x="0" y="360"/>
                      </a:lnTo>
                    </a:path>
                  </a:pathLst>
                </a:custGeom>
                <a:noFill/>
                <a:ln w="12700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23" name="Freeform 171">
                  <a:extLst>
                    <a:ext uri="{FF2B5EF4-FFF2-40B4-BE49-F238E27FC236}">
                      <a16:creationId xmlns:a16="http://schemas.microsoft.com/office/drawing/2014/main" id="{1D491799-4E0D-05E4-E575-FCD137A0C4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1" y="2751"/>
                  <a:ext cx="21" cy="61"/>
                </a:xfrm>
                <a:custGeom>
                  <a:avLst/>
                  <a:gdLst>
                    <a:gd name="T0" fmla="*/ 0 w 120"/>
                    <a:gd name="T1" fmla="*/ 0 h 359"/>
                    <a:gd name="T2" fmla="*/ 0 w 120"/>
                    <a:gd name="T3" fmla="*/ 0 h 359"/>
                    <a:gd name="T4" fmla="*/ 0 w 120"/>
                    <a:gd name="T5" fmla="*/ 0 h 359"/>
                    <a:gd name="T6" fmla="*/ 0 w 120"/>
                    <a:gd name="T7" fmla="*/ 0 h 35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0"/>
                    <a:gd name="T13" fmla="*/ 0 h 359"/>
                    <a:gd name="T14" fmla="*/ 120 w 120"/>
                    <a:gd name="T15" fmla="*/ 359 h 35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0" h="359">
                      <a:moveTo>
                        <a:pt x="0" y="0"/>
                      </a:moveTo>
                      <a:lnTo>
                        <a:pt x="120" y="0"/>
                      </a:lnTo>
                      <a:lnTo>
                        <a:pt x="60" y="3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00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24" name="Freeform 172">
                  <a:extLst>
                    <a:ext uri="{FF2B5EF4-FFF2-40B4-BE49-F238E27FC236}">
                      <a16:creationId xmlns:a16="http://schemas.microsoft.com/office/drawing/2014/main" id="{98B9005B-A1E8-D40E-F1D8-1274C14AF5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1" y="2751"/>
                  <a:ext cx="21" cy="61"/>
                </a:xfrm>
                <a:custGeom>
                  <a:avLst/>
                  <a:gdLst>
                    <a:gd name="T0" fmla="*/ 0 w 120"/>
                    <a:gd name="T1" fmla="*/ 0 h 359"/>
                    <a:gd name="T2" fmla="*/ 0 w 120"/>
                    <a:gd name="T3" fmla="*/ 0 h 359"/>
                    <a:gd name="T4" fmla="*/ 0 w 120"/>
                    <a:gd name="T5" fmla="*/ 0 h 359"/>
                    <a:gd name="T6" fmla="*/ 0 w 120"/>
                    <a:gd name="T7" fmla="*/ 0 h 35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0"/>
                    <a:gd name="T13" fmla="*/ 0 h 359"/>
                    <a:gd name="T14" fmla="*/ 120 w 120"/>
                    <a:gd name="T15" fmla="*/ 359 h 35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0" h="359">
                      <a:moveTo>
                        <a:pt x="0" y="0"/>
                      </a:moveTo>
                      <a:lnTo>
                        <a:pt x="120" y="0"/>
                      </a:lnTo>
                      <a:lnTo>
                        <a:pt x="60" y="35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25" name="Line 173">
                  <a:extLst>
                    <a:ext uri="{FF2B5EF4-FFF2-40B4-BE49-F238E27FC236}">
                      <a16:creationId xmlns:a16="http://schemas.microsoft.com/office/drawing/2014/main" id="{DD5F2338-F1F0-855A-D680-1199B20641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2" y="2812"/>
                  <a:ext cx="2" cy="1"/>
                </a:xfrm>
                <a:prstGeom prst="line">
                  <a:avLst/>
                </a:prstGeom>
                <a:noFill/>
                <a:ln w="12700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26" name="Freeform 174">
                  <a:extLst>
                    <a:ext uri="{FF2B5EF4-FFF2-40B4-BE49-F238E27FC236}">
                      <a16:creationId xmlns:a16="http://schemas.microsoft.com/office/drawing/2014/main" id="{81D299B9-204B-F683-AD1B-1204FB1EAD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4" y="2812"/>
                  <a:ext cx="410" cy="1"/>
                </a:xfrm>
                <a:custGeom>
                  <a:avLst/>
                  <a:gdLst>
                    <a:gd name="T0" fmla="*/ 0 w 2417"/>
                    <a:gd name="T1" fmla="*/ 0 h 1"/>
                    <a:gd name="T2" fmla="*/ 0 w 2417"/>
                    <a:gd name="T3" fmla="*/ 0 h 1"/>
                    <a:gd name="T4" fmla="*/ 0 w 241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417"/>
                    <a:gd name="T10" fmla="*/ 0 h 1"/>
                    <a:gd name="T11" fmla="*/ 2417 w 241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17" h="1">
                      <a:moveTo>
                        <a:pt x="2417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2171" name="Group 175">
                <a:extLst>
                  <a:ext uri="{FF2B5EF4-FFF2-40B4-BE49-F238E27FC236}">
                    <a16:creationId xmlns:a16="http://schemas.microsoft.com/office/drawing/2014/main" id="{43434E3E-0108-A8EE-6AE8-62A2B47477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24" y="2403"/>
                <a:ext cx="852" cy="913"/>
                <a:chOff x="3524" y="2403"/>
                <a:chExt cx="852" cy="913"/>
              </a:xfrm>
            </p:grpSpPr>
            <p:sp>
              <p:nvSpPr>
                <p:cNvPr id="82182" name="Freeform 176">
                  <a:extLst>
                    <a:ext uri="{FF2B5EF4-FFF2-40B4-BE49-F238E27FC236}">
                      <a16:creationId xmlns:a16="http://schemas.microsoft.com/office/drawing/2014/main" id="{7A93983A-EF0A-9B2B-2182-95EF8D2029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5" y="2620"/>
                  <a:ext cx="761" cy="2"/>
                </a:xfrm>
                <a:custGeom>
                  <a:avLst/>
                  <a:gdLst>
                    <a:gd name="T0" fmla="*/ 0 w 4485"/>
                    <a:gd name="T1" fmla="*/ 0 h 2"/>
                    <a:gd name="T2" fmla="*/ 1 w 4485"/>
                    <a:gd name="T3" fmla="*/ 0 h 2"/>
                    <a:gd name="T4" fmla="*/ 1 w 4485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485"/>
                    <a:gd name="T10" fmla="*/ 0 h 2"/>
                    <a:gd name="T11" fmla="*/ 4485 w 448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485" h="2">
                      <a:moveTo>
                        <a:pt x="0" y="0"/>
                      </a:moveTo>
                      <a:lnTo>
                        <a:pt x="4484" y="0"/>
                      </a:lnTo>
                      <a:lnTo>
                        <a:pt x="4485" y="0"/>
                      </a:lnTo>
                    </a:path>
                  </a:pathLst>
                </a:custGeom>
                <a:noFill/>
                <a:ln w="12700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83" name="Freeform 177">
                  <a:extLst>
                    <a:ext uri="{FF2B5EF4-FFF2-40B4-BE49-F238E27FC236}">
                      <a16:creationId xmlns:a16="http://schemas.microsoft.com/office/drawing/2014/main" id="{BDC0FF3C-8F68-987D-D39F-24FB1D6EBB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4" y="2706"/>
                  <a:ext cx="670" cy="1"/>
                </a:xfrm>
                <a:custGeom>
                  <a:avLst/>
                  <a:gdLst>
                    <a:gd name="T0" fmla="*/ 0 w 3958"/>
                    <a:gd name="T1" fmla="*/ 0 h 1"/>
                    <a:gd name="T2" fmla="*/ 1 w 3958"/>
                    <a:gd name="T3" fmla="*/ 0 h 1"/>
                    <a:gd name="T4" fmla="*/ 1 w 395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958"/>
                    <a:gd name="T10" fmla="*/ 0 h 1"/>
                    <a:gd name="T11" fmla="*/ 3958 w 395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58" h="1">
                      <a:moveTo>
                        <a:pt x="0" y="0"/>
                      </a:moveTo>
                      <a:lnTo>
                        <a:pt x="3957" y="0"/>
                      </a:lnTo>
                      <a:lnTo>
                        <a:pt x="3958" y="0"/>
                      </a:lnTo>
                    </a:path>
                  </a:pathLst>
                </a:custGeom>
                <a:noFill/>
                <a:ln w="12700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84" name="Freeform 178">
                  <a:extLst>
                    <a:ext uri="{FF2B5EF4-FFF2-40B4-BE49-F238E27FC236}">
                      <a16:creationId xmlns:a16="http://schemas.microsoft.com/office/drawing/2014/main" id="{B49FD4D2-0E37-3781-5FD1-0D92A1A494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6" y="2584"/>
                  <a:ext cx="2" cy="61"/>
                </a:xfrm>
                <a:custGeom>
                  <a:avLst/>
                  <a:gdLst>
                    <a:gd name="T0" fmla="*/ 0 w 1"/>
                    <a:gd name="T1" fmla="*/ 0 h 359"/>
                    <a:gd name="T2" fmla="*/ 0 w 1"/>
                    <a:gd name="T3" fmla="*/ 0 h 359"/>
                    <a:gd name="T4" fmla="*/ 32 w 1"/>
                    <a:gd name="T5" fmla="*/ 0 h 359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59"/>
                    <a:gd name="T11" fmla="*/ 1 w 1"/>
                    <a:gd name="T12" fmla="*/ 359 h 35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59">
                      <a:moveTo>
                        <a:pt x="0" y="359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85" name="Freeform 179">
                  <a:extLst>
                    <a:ext uri="{FF2B5EF4-FFF2-40B4-BE49-F238E27FC236}">
                      <a16:creationId xmlns:a16="http://schemas.microsoft.com/office/drawing/2014/main" id="{90A0C963-F59F-1827-1BD8-503E7CF935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6" y="2873"/>
                  <a:ext cx="2" cy="61"/>
                </a:xfrm>
                <a:custGeom>
                  <a:avLst/>
                  <a:gdLst>
                    <a:gd name="T0" fmla="*/ 0 w 1"/>
                    <a:gd name="T1" fmla="*/ 0 h 360"/>
                    <a:gd name="T2" fmla="*/ 0 w 1"/>
                    <a:gd name="T3" fmla="*/ 0 h 360"/>
                    <a:gd name="T4" fmla="*/ 32 w 1"/>
                    <a:gd name="T5" fmla="*/ 0 h 360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60"/>
                    <a:gd name="T11" fmla="*/ 1 w 1"/>
                    <a:gd name="T12" fmla="*/ 360 h 3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60">
                      <a:moveTo>
                        <a:pt x="0" y="0"/>
                      </a:moveTo>
                      <a:lnTo>
                        <a:pt x="0" y="360"/>
                      </a:lnTo>
                      <a:lnTo>
                        <a:pt x="1" y="360"/>
                      </a:lnTo>
                    </a:path>
                  </a:pathLst>
                </a:custGeom>
                <a:noFill/>
                <a:ln w="12700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86" name="Freeform 180">
                  <a:extLst>
                    <a:ext uri="{FF2B5EF4-FFF2-40B4-BE49-F238E27FC236}">
                      <a16:creationId xmlns:a16="http://schemas.microsoft.com/office/drawing/2014/main" id="{1081019F-E2E9-448F-114E-7FA31D209A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6" y="2706"/>
                  <a:ext cx="2" cy="106"/>
                </a:xfrm>
                <a:custGeom>
                  <a:avLst/>
                  <a:gdLst>
                    <a:gd name="T0" fmla="*/ 0 w 1"/>
                    <a:gd name="T1" fmla="*/ 0 h 629"/>
                    <a:gd name="T2" fmla="*/ 0 w 1"/>
                    <a:gd name="T3" fmla="*/ 0 h 629"/>
                    <a:gd name="T4" fmla="*/ 32 w 1"/>
                    <a:gd name="T5" fmla="*/ 0 h 629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629"/>
                    <a:gd name="T11" fmla="*/ 1 w 1"/>
                    <a:gd name="T12" fmla="*/ 629 h 6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629">
                      <a:moveTo>
                        <a:pt x="0" y="0"/>
                      </a:moveTo>
                      <a:lnTo>
                        <a:pt x="0" y="629"/>
                      </a:lnTo>
                      <a:lnTo>
                        <a:pt x="1" y="629"/>
                      </a:lnTo>
                    </a:path>
                  </a:pathLst>
                </a:custGeom>
                <a:noFill/>
                <a:ln w="12700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87" name="Freeform 181">
                  <a:extLst>
                    <a:ext uri="{FF2B5EF4-FFF2-40B4-BE49-F238E27FC236}">
                      <a16:creationId xmlns:a16="http://schemas.microsoft.com/office/drawing/2014/main" id="{FAB7A139-6B93-0CAB-2152-FF4FF14AD1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7" y="2645"/>
                  <a:ext cx="20" cy="61"/>
                </a:xfrm>
                <a:custGeom>
                  <a:avLst/>
                  <a:gdLst>
                    <a:gd name="T0" fmla="*/ 0 w 120"/>
                    <a:gd name="T1" fmla="*/ 0 h 360"/>
                    <a:gd name="T2" fmla="*/ 0 w 120"/>
                    <a:gd name="T3" fmla="*/ 0 h 360"/>
                    <a:gd name="T4" fmla="*/ 0 w 120"/>
                    <a:gd name="T5" fmla="*/ 0 h 360"/>
                    <a:gd name="T6" fmla="*/ 0 w 120"/>
                    <a:gd name="T7" fmla="*/ 0 h 3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0"/>
                    <a:gd name="T13" fmla="*/ 0 h 360"/>
                    <a:gd name="T14" fmla="*/ 120 w 120"/>
                    <a:gd name="T15" fmla="*/ 360 h 3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0" h="360">
                      <a:moveTo>
                        <a:pt x="0" y="0"/>
                      </a:moveTo>
                      <a:lnTo>
                        <a:pt x="120" y="0"/>
                      </a:lnTo>
                      <a:lnTo>
                        <a:pt x="60" y="3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00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88" name="Freeform 182">
                  <a:extLst>
                    <a:ext uri="{FF2B5EF4-FFF2-40B4-BE49-F238E27FC236}">
                      <a16:creationId xmlns:a16="http://schemas.microsoft.com/office/drawing/2014/main" id="{D0B7E62A-C6CE-35EF-AAA1-51788AB6DD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7" y="2645"/>
                  <a:ext cx="20" cy="61"/>
                </a:xfrm>
                <a:custGeom>
                  <a:avLst/>
                  <a:gdLst>
                    <a:gd name="T0" fmla="*/ 0 w 120"/>
                    <a:gd name="T1" fmla="*/ 0 h 360"/>
                    <a:gd name="T2" fmla="*/ 0 w 120"/>
                    <a:gd name="T3" fmla="*/ 0 h 360"/>
                    <a:gd name="T4" fmla="*/ 0 w 120"/>
                    <a:gd name="T5" fmla="*/ 0 h 360"/>
                    <a:gd name="T6" fmla="*/ 0 w 120"/>
                    <a:gd name="T7" fmla="*/ 0 h 3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0"/>
                    <a:gd name="T13" fmla="*/ 0 h 360"/>
                    <a:gd name="T14" fmla="*/ 120 w 120"/>
                    <a:gd name="T15" fmla="*/ 360 h 3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0" h="360">
                      <a:moveTo>
                        <a:pt x="0" y="0"/>
                      </a:moveTo>
                      <a:lnTo>
                        <a:pt x="120" y="0"/>
                      </a:lnTo>
                      <a:lnTo>
                        <a:pt x="60" y="36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89" name="Freeform 183">
                  <a:extLst>
                    <a:ext uri="{FF2B5EF4-FFF2-40B4-BE49-F238E27FC236}">
                      <a16:creationId xmlns:a16="http://schemas.microsoft.com/office/drawing/2014/main" id="{9358A9F4-23BB-9CD6-CAFC-CB257AED0E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7" y="2812"/>
                  <a:ext cx="20" cy="61"/>
                </a:xfrm>
                <a:custGeom>
                  <a:avLst/>
                  <a:gdLst>
                    <a:gd name="T0" fmla="*/ 0 w 120"/>
                    <a:gd name="T1" fmla="*/ 0 h 360"/>
                    <a:gd name="T2" fmla="*/ 0 w 120"/>
                    <a:gd name="T3" fmla="*/ 0 h 360"/>
                    <a:gd name="T4" fmla="*/ 0 w 120"/>
                    <a:gd name="T5" fmla="*/ 0 h 360"/>
                    <a:gd name="T6" fmla="*/ 0 w 120"/>
                    <a:gd name="T7" fmla="*/ 0 h 3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0"/>
                    <a:gd name="T13" fmla="*/ 0 h 360"/>
                    <a:gd name="T14" fmla="*/ 120 w 120"/>
                    <a:gd name="T15" fmla="*/ 360 h 3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0" h="360">
                      <a:moveTo>
                        <a:pt x="0" y="360"/>
                      </a:moveTo>
                      <a:lnTo>
                        <a:pt x="120" y="360"/>
                      </a:lnTo>
                      <a:lnTo>
                        <a:pt x="60" y="0"/>
                      </a:lnTo>
                      <a:lnTo>
                        <a:pt x="0" y="360"/>
                      </a:lnTo>
                      <a:close/>
                    </a:path>
                  </a:pathLst>
                </a:custGeom>
                <a:solidFill>
                  <a:srgbClr val="CC00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90" name="Freeform 184">
                  <a:extLst>
                    <a:ext uri="{FF2B5EF4-FFF2-40B4-BE49-F238E27FC236}">
                      <a16:creationId xmlns:a16="http://schemas.microsoft.com/office/drawing/2014/main" id="{4CBE98CE-E165-11F5-3242-8F8FE2584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7" y="2812"/>
                  <a:ext cx="20" cy="61"/>
                </a:xfrm>
                <a:custGeom>
                  <a:avLst/>
                  <a:gdLst>
                    <a:gd name="T0" fmla="*/ 0 w 120"/>
                    <a:gd name="T1" fmla="*/ 0 h 360"/>
                    <a:gd name="T2" fmla="*/ 0 w 120"/>
                    <a:gd name="T3" fmla="*/ 0 h 360"/>
                    <a:gd name="T4" fmla="*/ 0 w 120"/>
                    <a:gd name="T5" fmla="*/ 0 h 360"/>
                    <a:gd name="T6" fmla="*/ 0 w 120"/>
                    <a:gd name="T7" fmla="*/ 0 h 3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0"/>
                    <a:gd name="T13" fmla="*/ 0 h 360"/>
                    <a:gd name="T14" fmla="*/ 120 w 120"/>
                    <a:gd name="T15" fmla="*/ 360 h 3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0" h="360">
                      <a:moveTo>
                        <a:pt x="0" y="360"/>
                      </a:moveTo>
                      <a:lnTo>
                        <a:pt x="120" y="360"/>
                      </a:lnTo>
                      <a:lnTo>
                        <a:pt x="60" y="0"/>
                      </a:lnTo>
                      <a:lnTo>
                        <a:pt x="0" y="360"/>
                      </a:lnTo>
                    </a:path>
                  </a:pathLst>
                </a:custGeom>
                <a:noFill/>
                <a:ln w="12700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91" name="Line 185">
                  <a:extLst>
                    <a:ext uri="{FF2B5EF4-FFF2-40B4-BE49-F238E27FC236}">
                      <a16:creationId xmlns:a16="http://schemas.microsoft.com/office/drawing/2014/main" id="{0F22D7B4-CF3F-BBC2-DD3B-0F28DBFC56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56" y="2812"/>
                  <a:ext cx="2" cy="1"/>
                </a:xfrm>
                <a:prstGeom prst="line">
                  <a:avLst/>
                </a:prstGeom>
                <a:noFill/>
                <a:ln w="12700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92" name="Freeform 186">
                  <a:extLst>
                    <a:ext uri="{FF2B5EF4-FFF2-40B4-BE49-F238E27FC236}">
                      <a16:creationId xmlns:a16="http://schemas.microsoft.com/office/drawing/2014/main" id="{D5B3FF35-04EF-E742-78C7-8BE2437F89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4" y="2706"/>
                  <a:ext cx="485" cy="1"/>
                </a:xfrm>
                <a:custGeom>
                  <a:avLst/>
                  <a:gdLst>
                    <a:gd name="T0" fmla="*/ 0 w 2862"/>
                    <a:gd name="T1" fmla="*/ 0 h 1"/>
                    <a:gd name="T2" fmla="*/ 0 w 2862"/>
                    <a:gd name="T3" fmla="*/ 0 h 1"/>
                    <a:gd name="T4" fmla="*/ 0 w 286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862"/>
                    <a:gd name="T10" fmla="*/ 0 h 1"/>
                    <a:gd name="T11" fmla="*/ 2862 w 286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62" h="1">
                      <a:moveTo>
                        <a:pt x="0" y="0"/>
                      </a:moveTo>
                      <a:lnTo>
                        <a:pt x="2861" y="0"/>
                      </a:lnTo>
                      <a:lnTo>
                        <a:pt x="2862" y="0"/>
                      </a:lnTo>
                    </a:path>
                  </a:pathLst>
                </a:custGeom>
                <a:noFill/>
                <a:ln w="12700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93" name="Freeform 187">
                  <a:extLst>
                    <a:ext uri="{FF2B5EF4-FFF2-40B4-BE49-F238E27FC236}">
                      <a16:creationId xmlns:a16="http://schemas.microsoft.com/office/drawing/2014/main" id="{2ABE4F27-4C9F-0EBE-3274-8840001FF8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4" y="2642"/>
                  <a:ext cx="485" cy="1"/>
                </a:xfrm>
                <a:custGeom>
                  <a:avLst/>
                  <a:gdLst>
                    <a:gd name="T0" fmla="*/ 0 w 2862"/>
                    <a:gd name="T1" fmla="*/ 0 h 1"/>
                    <a:gd name="T2" fmla="*/ 0 w 2862"/>
                    <a:gd name="T3" fmla="*/ 0 h 1"/>
                    <a:gd name="T4" fmla="*/ 0 w 286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862"/>
                    <a:gd name="T10" fmla="*/ 0 h 1"/>
                    <a:gd name="T11" fmla="*/ 2862 w 286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62" h="1">
                      <a:moveTo>
                        <a:pt x="0" y="0"/>
                      </a:moveTo>
                      <a:lnTo>
                        <a:pt x="2861" y="0"/>
                      </a:lnTo>
                      <a:lnTo>
                        <a:pt x="2862" y="0"/>
                      </a:lnTo>
                    </a:path>
                  </a:pathLst>
                </a:custGeom>
                <a:noFill/>
                <a:ln w="12700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94" name="Freeform 188">
                  <a:extLst>
                    <a:ext uri="{FF2B5EF4-FFF2-40B4-BE49-F238E27FC236}">
                      <a16:creationId xmlns:a16="http://schemas.microsoft.com/office/drawing/2014/main" id="{80045E6E-4A79-68F3-9D9B-313B4648C1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1" y="2767"/>
                  <a:ext cx="1" cy="61"/>
                </a:xfrm>
                <a:custGeom>
                  <a:avLst/>
                  <a:gdLst>
                    <a:gd name="T0" fmla="*/ 0 w 1"/>
                    <a:gd name="T1" fmla="*/ 0 h 360"/>
                    <a:gd name="T2" fmla="*/ 0 w 1"/>
                    <a:gd name="T3" fmla="*/ 0 h 360"/>
                    <a:gd name="T4" fmla="*/ 1 w 1"/>
                    <a:gd name="T5" fmla="*/ 0 h 360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60"/>
                    <a:gd name="T11" fmla="*/ 1 w 1"/>
                    <a:gd name="T12" fmla="*/ 360 h 3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60">
                      <a:moveTo>
                        <a:pt x="0" y="0"/>
                      </a:moveTo>
                      <a:lnTo>
                        <a:pt x="0" y="360"/>
                      </a:lnTo>
                      <a:lnTo>
                        <a:pt x="1" y="360"/>
                      </a:lnTo>
                    </a:path>
                  </a:pathLst>
                </a:custGeom>
                <a:noFill/>
                <a:ln w="12700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95" name="Freeform 189">
                  <a:extLst>
                    <a:ext uri="{FF2B5EF4-FFF2-40B4-BE49-F238E27FC236}">
                      <a16:creationId xmlns:a16="http://schemas.microsoft.com/office/drawing/2014/main" id="{CE42CE4A-D2CA-384F-048C-11AE83BDAE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1" y="2403"/>
                  <a:ext cx="1" cy="179"/>
                </a:xfrm>
                <a:custGeom>
                  <a:avLst/>
                  <a:gdLst>
                    <a:gd name="T0" fmla="*/ 0 w 1"/>
                    <a:gd name="T1" fmla="*/ 0 h 1054"/>
                    <a:gd name="T2" fmla="*/ 0 w 1"/>
                    <a:gd name="T3" fmla="*/ 0 h 1054"/>
                    <a:gd name="T4" fmla="*/ 1 w 1"/>
                    <a:gd name="T5" fmla="*/ 0 h 105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054"/>
                    <a:gd name="T11" fmla="*/ 1 w 1"/>
                    <a:gd name="T12" fmla="*/ 1054 h 10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054">
                      <a:moveTo>
                        <a:pt x="0" y="1054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96" name="Freeform 190">
                  <a:extLst>
                    <a:ext uri="{FF2B5EF4-FFF2-40B4-BE49-F238E27FC236}">
                      <a16:creationId xmlns:a16="http://schemas.microsoft.com/office/drawing/2014/main" id="{8DE53A6A-D86F-8CDD-E972-BE34B5B0F9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1" y="2642"/>
                  <a:ext cx="1" cy="64"/>
                </a:xfrm>
                <a:custGeom>
                  <a:avLst/>
                  <a:gdLst>
                    <a:gd name="T0" fmla="*/ 0 w 1"/>
                    <a:gd name="T1" fmla="*/ 0 h 370"/>
                    <a:gd name="T2" fmla="*/ 0 w 1"/>
                    <a:gd name="T3" fmla="*/ 0 h 370"/>
                    <a:gd name="T4" fmla="*/ 1 w 1"/>
                    <a:gd name="T5" fmla="*/ 0 h 370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70"/>
                    <a:gd name="T11" fmla="*/ 1 w 1"/>
                    <a:gd name="T12" fmla="*/ 370 h 37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70">
                      <a:moveTo>
                        <a:pt x="0" y="37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97" name="Freeform 191">
                  <a:extLst>
                    <a:ext uri="{FF2B5EF4-FFF2-40B4-BE49-F238E27FC236}">
                      <a16:creationId xmlns:a16="http://schemas.microsoft.com/office/drawing/2014/main" id="{C0E34954-3B8E-273E-D8E2-1F71E8D8EA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1" y="2706"/>
                  <a:ext cx="20" cy="61"/>
                </a:xfrm>
                <a:custGeom>
                  <a:avLst/>
                  <a:gdLst>
                    <a:gd name="T0" fmla="*/ 0 w 120"/>
                    <a:gd name="T1" fmla="*/ 0 h 360"/>
                    <a:gd name="T2" fmla="*/ 0 w 120"/>
                    <a:gd name="T3" fmla="*/ 0 h 360"/>
                    <a:gd name="T4" fmla="*/ 0 w 120"/>
                    <a:gd name="T5" fmla="*/ 0 h 360"/>
                    <a:gd name="T6" fmla="*/ 0 w 120"/>
                    <a:gd name="T7" fmla="*/ 0 h 3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0"/>
                    <a:gd name="T13" fmla="*/ 0 h 360"/>
                    <a:gd name="T14" fmla="*/ 120 w 120"/>
                    <a:gd name="T15" fmla="*/ 360 h 3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0" h="360">
                      <a:moveTo>
                        <a:pt x="0" y="360"/>
                      </a:moveTo>
                      <a:lnTo>
                        <a:pt x="120" y="360"/>
                      </a:lnTo>
                      <a:lnTo>
                        <a:pt x="61" y="0"/>
                      </a:lnTo>
                      <a:lnTo>
                        <a:pt x="0" y="360"/>
                      </a:lnTo>
                      <a:close/>
                    </a:path>
                  </a:pathLst>
                </a:custGeom>
                <a:solidFill>
                  <a:srgbClr val="CC00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98" name="Freeform 192">
                  <a:extLst>
                    <a:ext uri="{FF2B5EF4-FFF2-40B4-BE49-F238E27FC236}">
                      <a16:creationId xmlns:a16="http://schemas.microsoft.com/office/drawing/2014/main" id="{DA529A0E-85CD-E8E2-E00D-E428495B9C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1" y="2706"/>
                  <a:ext cx="20" cy="61"/>
                </a:xfrm>
                <a:custGeom>
                  <a:avLst/>
                  <a:gdLst>
                    <a:gd name="T0" fmla="*/ 0 w 120"/>
                    <a:gd name="T1" fmla="*/ 0 h 360"/>
                    <a:gd name="T2" fmla="*/ 0 w 120"/>
                    <a:gd name="T3" fmla="*/ 0 h 360"/>
                    <a:gd name="T4" fmla="*/ 0 w 120"/>
                    <a:gd name="T5" fmla="*/ 0 h 360"/>
                    <a:gd name="T6" fmla="*/ 0 w 120"/>
                    <a:gd name="T7" fmla="*/ 0 h 3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0"/>
                    <a:gd name="T13" fmla="*/ 0 h 360"/>
                    <a:gd name="T14" fmla="*/ 120 w 120"/>
                    <a:gd name="T15" fmla="*/ 360 h 3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0" h="360">
                      <a:moveTo>
                        <a:pt x="0" y="360"/>
                      </a:moveTo>
                      <a:lnTo>
                        <a:pt x="120" y="360"/>
                      </a:lnTo>
                      <a:lnTo>
                        <a:pt x="61" y="0"/>
                      </a:lnTo>
                      <a:lnTo>
                        <a:pt x="0" y="360"/>
                      </a:lnTo>
                    </a:path>
                  </a:pathLst>
                </a:custGeom>
                <a:noFill/>
                <a:ln w="12700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99" name="Freeform 193">
                  <a:extLst>
                    <a:ext uri="{FF2B5EF4-FFF2-40B4-BE49-F238E27FC236}">
                      <a16:creationId xmlns:a16="http://schemas.microsoft.com/office/drawing/2014/main" id="{32A4DA0C-34FF-06D5-6484-F2CD726FAA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1" y="2582"/>
                  <a:ext cx="20" cy="60"/>
                </a:xfrm>
                <a:custGeom>
                  <a:avLst/>
                  <a:gdLst>
                    <a:gd name="T0" fmla="*/ 0 w 120"/>
                    <a:gd name="T1" fmla="*/ 0 h 359"/>
                    <a:gd name="T2" fmla="*/ 0 w 120"/>
                    <a:gd name="T3" fmla="*/ 0 h 359"/>
                    <a:gd name="T4" fmla="*/ 0 w 120"/>
                    <a:gd name="T5" fmla="*/ 0 h 359"/>
                    <a:gd name="T6" fmla="*/ 0 w 120"/>
                    <a:gd name="T7" fmla="*/ 0 h 35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0"/>
                    <a:gd name="T13" fmla="*/ 0 h 359"/>
                    <a:gd name="T14" fmla="*/ 120 w 120"/>
                    <a:gd name="T15" fmla="*/ 359 h 35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0" h="359">
                      <a:moveTo>
                        <a:pt x="0" y="0"/>
                      </a:moveTo>
                      <a:lnTo>
                        <a:pt x="120" y="0"/>
                      </a:lnTo>
                      <a:lnTo>
                        <a:pt x="61" y="3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00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00" name="Freeform 194">
                  <a:extLst>
                    <a:ext uri="{FF2B5EF4-FFF2-40B4-BE49-F238E27FC236}">
                      <a16:creationId xmlns:a16="http://schemas.microsoft.com/office/drawing/2014/main" id="{BC955117-FF80-3C54-5E38-0133521B16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1" y="2582"/>
                  <a:ext cx="20" cy="60"/>
                </a:xfrm>
                <a:custGeom>
                  <a:avLst/>
                  <a:gdLst>
                    <a:gd name="T0" fmla="*/ 0 w 120"/>
                    <a:gd name="T1" fmla="*/ 0 h 359"/>
                    <a:gd name="T2" fmla="*/ 0 w 120"/>
                    <a:gd name="T3" fmla="*/ 0 h 359"/>
                    <a:gd name="T4" fmla="*/ 0 w 120"/>
                    <a:gd name="T5" fmla="*/ 0 h 359"/>
                    <a:gd name="T6" fmla="*/ 0 w 120"/>
                    <a:gd name="T7" fmla="*/ 0 h 35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0"/>
                    <a:gd name="T13" fmla="*/ 0 h 359"/>
                    <a:gd name="T14" fmla="*/ 120 w 120"/>
                    <a:gd name="T15" fmla="*/ 359 h 35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0" h="359">
                      <a:moveTo>
                        <a:pt x="0" y="0"/>
                      </a:moveTo>
                      <a:lnTo>
                        <a:pt x="120" y="0"/>
                      </a:lnTo>
                      <a:lnTo>
                        <a:pt x="61" y="35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01" name="Line 195">
                  <a:extLst>
                    <a:ext uri="{FF2B5EF4-FFF2-40B4-BE49-F238E27FC236}">
                      <a16:creationId xmlns:a16="http://schemas.microsoft.com/office/drawing/2014/main" id="{562FE5A2-264B-8D9E-6C9D-7FBB37DD17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71" y="2642"/>
                  <a:ext cx="1" cy="1"/>
                </a:xfrm>
                <a:prstGeom prst="line">
                  <a:avLst/>
                </a:prstGeom>
                <a:noFill/>
                <a:ln w="12700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02" name="Freeform 196">
                  <a:extLst>
                    <a:ext uri="{FF2B5EF4-FFF2-40B4-BE49-F238E27FC236}">
                      <a16:creationId xmlns:a16="http://schemas.microsoft.com/office/drawing/2014/main" id="{C1B92067-5851-502B-3C1E-4E09A3452F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5" y="2812"/>
                  <a:ext cx="579" cy="1"/>
                </a:xfrm>
                <a:custGeom>
                  <a:avLst/>
                  <a:gdLst>
                    <a:gd name="T0" fmla="*/ 0 w 3418"/>
                    <a:gd name="T1" fmla="*/ 0 h 1"/>
                    <a:gd name="T2" fmla="*/ 1 w 3418"/>
                    <a:gd name="T3" fmla="*/ 0 h 1"/>
                    <a:gd name="T4" fmla="*/ 1 w 341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418"/>
                    <a:gd name="T10" fmla="*/ 0 h 1"/>
                    <a:gd name="T11" fmla="*/ 3418 w 341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418" h="1">
                      <a:moveTo>
                        <a:pt x="0" y="0"/>
                      </a:moveTo>
                      <a:lnTo>
                        <a:pt x="3417" y="0"/>
                      </a:lnTo>
                      <a:lnTo>
                        <a:pt x="3418" y="0"/>
                      </a:lnTo>
                    </a:path>
                  </a:pathLst>
                </a:custGeom>
                <a:noFill/>
                <a:ln w="12700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03" name="Freeform 197">
                  <a:extLst>
                    <a:ext uri="{FF2B5EF4-FFF2-40B4-BE49-F238E27FC236}">
                      <a16:creationId xmlns:a16="http://schemas.microsoft.com/office/drawing/2014/main" id="{F2778173-65EF-AE1A-5E68-805ED03274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6" y="2873"/>
                  <a:ext cx="2" cy="381"/>
                </a:xfrm>
                <a:custGeom>
                  <a:avLst/>
                  <a:gdLst>
                    <a:gd name="T0" fmla="*/ 0 w 1"/>
                    <a:gd name="T1" fmla="*/ 0 h 2248"/>
                    <a:gd name="T2" fmla="*/ 0 w 1"/>
                    <a:gd name="T3" fmla="*/ 0 h 2248"/>
                    <a:gd name="T4" fmla="*/ 32 w 1"/>
                    <a:gd name="T5" fmla="*/ 0 h 224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248"/>
                    <a:gd name="T11" fmla="*/ 1 w 1"/>
                    <a:gd name="T12" fmla="*/ 2248 h 22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248">
                      <a:moveTo>
                        <a:pt x="0" y="0"/>
                      </a:moveTo>
                      <a:lnTo>
                        <a:pt x="0" y="2248"/>
                      </a:lnTo>
                      <a:lnTo>
                        <a:pt x="1" y="2248"/>
                      </a:lnTo>
                    </a:path>
                  </a:pathLst>
                </a:custGeom>
                <a:noFill/>
                <a:ln w="12700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04" name="Freeform 198">
                  <a:extLst>
                    <a:ext uri="{FF2B5EF4-FFF2-40B4-BE49-F238E27FC236}">
                      <a16:creationId xmlns:a16="http://schemas.microsoft.com/office/drawing/2014/main" id="{E0949C3F-FD5C-E33D-D531-897FB0959D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7" y="2812"/>
                  <a:ext cx="20" cy="61"/>
                </a:xfrm>
                <a:custGeom>
                  <a:avLst/>
                  <a:gdLst>
                    <a:gd name="T0" fmla="*/ 0 w 120"/>
                    <a:gd name="T1" fmla="*/ 0 h 360"/>
                    <a:gd name="T2" fmla="*/ 0 w 120"/>
                    <a:gd name="T3" fmla="*/ 0 h 360"/>
                    <a:gd name="T4" fmla="*/ 0 w 120"/>
                    <a:gd name="T5" fmla="*/ 0 h 360"/>
                    <a:gd name="T6" fmla="*/ 0 w 120"/>
                    <a:gd name="T7" fmla="*/ 0 h 3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0"/>
                    <a:gd name="T13" fmla="*/ 0 h 360"/>
                    <a:gd name="T14" fmla="*/ 120 w 120"/>
                    <a:gd name="T15" fmla="*/ 360 h 3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0" h="360">
                      <a:moveTo>
                        <a:pt x="0" y="360"/>
                      </a:moveTo>
                      <a:lnTo>
                        <a:pt x="120" y="360"/>
                      </a:lnTo>
                      <a:lnTo>
                        <a:pt x="60" y="0"/>
                      </a:lnTo>
                      <a:lnTo>
                        <a:pt x="0" y="360"/>
                      </a:lnTo>
                      <a:close/>
                    </a:path>
                  </a:pathLst>
                </a:custGeom>
                <a:solidFill>
                  <a:srgbClr val="CC00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05" name="Freeform 199">
                  <a:extLst>
                    <a:ext uri="{FF2B5EF4-FFF2-40B4-BE49-F238E27FC236}">
                      <a16:creationId xmlns:a16="http://schemas.microsoft.com/office/drawing/2014/main" id="{29478C65-B44A-2ECA-26BF-003F86F958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7" y="2812"/>
                  <a:ext cx="20" cy="61"/>
                </a:xfrm>
                <a:custGeom>
                  <a:avLst/>
                  <a:gdLst>
                    <a:gd name="T0" fmla="*/ 0 w 120"/>
                    <a:gd name="T1" fmla="*/ 0 h 360"/>
                    <a:gd name="T2" fmla="*/ 0 w 120"/>
                    <a:gd name="T3" fmla="*/ 0 h 360"/>
                    <a:gd name="T4" fmla="*/ 0 w 120"/>
                    <a:gd name="T5" fmla="*/ 0 h 360"/>
                    <a:gd name="T6" fmla="*/ 0 w 120"/>
                    <a:gd name="T7" fmla="*/ 0 h 3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0"/>
                    <a:gd name="T13" fmla="*/ 0 h 360"/>
                    <a:gd name="T14" fmla="*/ 120 w 120"/>
                    <a:gd name="T15" fmla="*/ 360 h 3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0" h="360">
                      <a:moveTo>
                        <a:pt x="0" y="360"/>
                      </a:moveTo>
                      <a:lnTo>
                        <a:pt x="120" y="360"/>
                      </a:lnTo>
                      <a:lnTo>
                        <a:pt x="60" y="0"/>
                      </a:lnTo>
                      <a:lnTo>
                        <a:pt x="0" y="360"/>
                      </a:lnTo>
                    </a:path>
                  </a:pathLst>
                </a:custGeom>
                <a:noFill/>
                <a:ln w="12700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06" name="Freeform 200">
                  <a:extLst>
                    <a:ext uri="{FF2B5EF4-FFF2-40B4-BE49-F238E27FC236}">
                      <a16:creationId xmlns:a16="http://schemas.microsoft.com/office/drawing/2014/main" id="{70B3D6DD-5582-6815-065A-4C023CB27F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7" y="3254"/>
                  <a:ext cx="20" cy="61"/>
                </a:xfrm>
                <a:custGeom>
                  <a:avLst/>
                  <a:gdLst>
                    <a:gd name="T0" fmla="*/ 0 w 120"/>
                    <a:gd name="T1" fmla="*/ 0 h 359"/>
                    <a:gd name="T2" fmla="*/ 0 w 120"/>
                    <a:gd name="T3" fmla="*/ 0 h 359"/>
                    <a:gd name="T4" fmla="*/ 0 w 120"/>
                    <a:gd name="T5" fmla="*/ 0 h 359"/>
                    <a:gd name="T6" fmla="*/ 0 w 120"/>
                    <a:gd name="T7" fmla="*/ 0 h 35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0"/>
                    <a:gd name="T13" fmla="*/ 0 h 359"/>
                    <a:gd name="T14" fmla="*/ 120 w 120"/>
                    <a:gd name="T15" fmla="*/ 359 h 35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0" h="359">
                      <a:moveTo>
                        <a:pt x="0" y="0"/>
                      </a:moveTo>
                      <a:lnTo>
                        <a:pt x="120" y="0"/>
                      </a:lnTo>
                      <a:lnTo>
                        <a:pt x="60" y="3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00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07" name="Freeform 201">
                  <a:extLst>
                    <a:ext uri="{FF2B5EF4-FFF2-40B4-BE49-F238E27FC236}">
                      <a16:creationId xmlns:a16="http://schemas.microsoft.com/office/drawing/2014/main" id="{A00C3670-0DA0-D9C3-D99E-9FAD69A5CB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7" y="3254"/>
                  <a:ext cx="20" cy="61"/>
                </a:xfrm>
                <a:custGeom>
                  <a:avLst/>
                  <a:gdLst>
                    <a:gd name="T0" fmla="*/ 0 w 120"/>
                    <a:gd name="T1" fmla="*/ 0 h 359"/>
                    <a:gd name="T2" fmla="*/ 0 w 120"/>
                    <a:gd name="T3" fmla="*/ 0 h 359"/>
                    <a:gd name="T4" fmla="*/ 0 w 120"/>
                    <a:gd name="T5" fmla="*/ 0 h 359"/>
                    <a:gd name="T6" fmla="*/ 0 w 120"/>
                    <a:gd name="T7" fmla="*/ 0 h 35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0"/>
                    <a:gd name="T13" fmla="*/ 0 h 359"/>
                    <a:gd name="T14" fmla="*/ 120 w 120"/>
                    <a:gd name="T15" fmla="*/ 359 h 35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0" h="359">
                      <a:moveTo>
                        <a:pt x="0" y="0"/>
                      </a:moveTo>
                      <a:lnTo>
                        <a:pt x="120" y="0"/>
                      </a:lnTo>
                      <a:lnTo>
                        <a:pt x="60" y="35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08" name="Line 202">
                  <a:extLst>
                    <a:ext uri="{FF2B5EF4-FFF2-40B4-BE49-F238E27FC236}">
                      <a16:creationId xmlns:a16="http://schemas.microsoft.com/office/drawing/2014/main" id="{1BD356FF-BA31-B140-BA4E-6874743718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56" y="3315"/>
                  <a:ext cx="2" cy="1"/>
                </a:xfrm>
                <a:prstGeom prst="line">
                  <a:avLst/>
                </a:prstGeom>
                <a:noFill/>
                <a:ln w="12700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09" name="Freeform 203">
                  <a:extLst>
                    <a:ext uri="{FF2B5EF4-FFF2-40B4-BE49-F238E27FC236}">
                      <a16:creationId xmlns:a16="http://schemas.microsoft.com/office/drawing/2014/main" id="{C872DD53-002E-DDE8-8E11-9D33E5F4A4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4" y="3315"/>
                  <a:ext cx="852" cy="1"/>
                </a:xfrm>
                <a:custGeom>
                  <a:avLst/>
                  <a:gdLst>
                    <a:gd name="T0" fmla="*/ 0 w 5025"/>
                    <a:gd name="T1" fmla="*/ 0 h 1"/>
                    <a:gd name="T2" fmla="*/ 1 w 5025"/>
                    <a:gd name="T3" fmla="*/ 0 h 1"/>
                    <a:gd name="T4" fmla="*/ 1 w 502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025"/>
                    <a:gd name="T10" fmla="*/ 0 h 1"/>
                    <a:gd name="T11" fmla="*/ 5025 w 502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25" h="1">
                      <a:moveTo>
                        <a:pt x="0" y="0"/>
                      </a:moveTo>
                      <a:lnTo>
                        <a:pt x="5024" y="0"/>
                      </a:lnTo>
                      <a:lnTo>
                        <a:pt x="5025" y="0"/>
                      </a:lnTo>
                    </a:path>
                  </a:pathLst>
                </a:custGeom>
                <a:noFill/>
                <a:ln w="12700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10" name="Freeform 204">
                  <a:extLst>
                    <a:ext uri="{FF2B5EF4-FFF2-40B4-BE49-F238E27FC236}">
                      <a16:creationId xmlns:a16="http://schemas.microsoft.com/office/drawing/2014/main" id="{85CB7B97-EF26-2BCA-F581-A5ACCDCD74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7" y="2681"/>
                  <a:ext cx="1" cy="573"/>
                </a:xfrm>
                <a:custGeom>
                  <a:avLst/>
                  <a:gdLst>
                    <a:gd name="T0" fmla="*/ 0 w 1"/>
                    <a:gd name="T1" fmla="*/ 0 h 3381"/>
                    <a:gd name="T2" fmla="*/ 0 w 1"/>
                    <a:gd name="T3" fmla="*/ 1 h 3381"/>
                    <a:gd name="T4" fmla="*/ 1 w 1"/>
                    <a:gd name="T5" fmla="*/ 1 h 338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381"/>
                    <a:gd name="T11" fmla="*/ 1 w 1"/>
                    <a:gd name="T12" fmla="*/ 3381 h 33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381">
                      <a:moveTo>
                        <a:pt x="0" y="0"/>
                      </a:moveTo>
                      <a:lnTo>
                        <a:pt x="0" y="3381"/>
                      </a:lnTo>
                      <a:lnTo>
                        <a:pt x="1" y="3381"/>
                      </a:lnTo>
                    </a:path>
                  </a:pathLst>
                </a:custGeom>
                <a:noFill/>
                <a:ln w="12700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11" name="Freeform 205">
                  <a:extLst>
                    <a:ext uri="{FF2B5EF4-FFF2-40B4-BE49-F238E27FC236}">
                      <a16:creationId xmlns:a16="http://schemas.microsoft.com/office/drawing/2014/main" id="{6C30788D-CA35-ADF6-8A31-093F1DF989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7" y="2620"/>
                  <a:ext cx="21" cy="61"/>
                </a:xfrm>
                <a:custGeom>
                  <a:avLst/>
                  <a:gdLst>
                    <a:gd name="T0" fmla="*/ 0 w 120"/>
                    <a:gd name="T1" fmla="*/ 0 h 360"/>
                    <a:gd name="T2" fmla="*/ 0 w 120"/>
                    <a:gd name="T3" fmla="*/ 0 h 360"/>
                    <a:gd name="T4" fmla="*/ 0 w 120"/>
                    <a:gd name="T5" fmla="*/ 0 h 360"/>
                    <a:gd name="T6" fmla="*/ 0 w 120"/>
                    <a:gd name="T7" fmla="*/ 0 h 3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0"/>
                    <a:gd name="T13" fmla="*/ 0 h 360"/>
                    <a:gd name="T14" fmla="*/ 120 w 120"/>
                    <a:gd name="T15" fmla="*/ 360 h 3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0" h="360">
                      <a:moveTo>
                        <a:pt x="0" y="360"/>
                      </a:moveTo>
                      <a:lnTo>
                        <a:pt x="120" y="360"/>
                      </a:lnTo>
                      <a:lnTo>
                        <a:pt x="60" y="0"/>
                      </a:lnTo>
                      <a:lnTo>
                        <a:pt x="0" y="360"/>
                      </a:lnTo>
                      <a:close/>
                    </a:path>
                  </a:pathLst>
                </a:custGeom>
                <a:solidFill>
                  <a:srgbClr val="CC00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12" name="Freeform 206">
                  <a:extLst>
                    <a:ext uri="{FF2B5EF4-FFF2-40B4-BE49-F238E27FC236}">
                      <a16:creationId xmlns:a16="http://schemas.microsoft.com/office/drawing/2014/main" id="{9498501A-D13A-CFFD-8CF2-3F493E9C26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7" y="2620"/>
                  <a:ext cx="21" cy="61"/>
                </a:xfrm>
                <a:custGeom>
                  <a:avLst/>
                  <a:gdLst>
                    <a:gd name="T0" fmla="*/ 0 w 120"/>
                    <a:gd name="T1" fmla="*/ 0 h 360"/>
                    <a:gd name="T2" fmla="*/ 0 w 120"/>
                    <a:gd name="T3" fmla="*/ 0 h 360"/>
                    <a:gd name="T4" fmla="*/ 0 w 120"/>
                    <a:gd name="T5" fmla="*/ 0 h 360"/>
                    <a:gd name="T6" fmla="*/ 0 w 120"/>
                    <a:gd name="T7" fmla="*/ 0 h 3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0"/>
                    <a:gd name="T13" fmla="*/ 0 h 360"/>
                    <a:gd name="T14" fmla="*/ 120 w 120"/>
                    <a:gd name="T15" fmla="*/ 360 h 3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0" h="360">
                      <a:moveTo>
                        <a:pt x="0" y="360"/>
                      </a:moveTo>
                      <a:lnTo>
                        <a:pt x="120" y="360"/>
                      </a:lnTo>
                      <a:lnTo>
                        <a:pt x="60" y="0"/>
                      </a:lnTo>
                      <a:lnTo>
                        <a:pt x="0" y="360"/>
                      </a:lnTo>
                    </a:path>
                  </a:pathLst>
                </a:custGeom>
                <a:noFill/>
                <a:ln w="12700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13" name="Freeform 207">
                  <a:extLst>
                    <a:ext uri="{FF2B5EF4-FFF2-40B4-BE49-F238E27FC236}">
                      <a16:creationId xmlns:a16="http://schemas.microsoft.com/office/drawing/2014/main" id="{2E61479D-143C-90E9-F97F-521D395BD8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7" y="3254"/>
                  <a:ext cx="21" cy="61"/>
                </a:xfrm>
                <a:custGeom>
                  <a:avLst/>
                  <a:gdLst>
                    <a:gd name="T0" fmla="*/ 0 w 120"/>
                    <a:gd name="T1" fmla="*/ 0 h 359"/>
                    <a:gd name="T2" fmla="*/ 0 w 120"/>
                    <a:gd name="T3" fmla="*/ 0 h 359"/>
                    <a:gd name="T4" fmla="*/ 0 w 120"/>
                    <a:gd name="T5" fmla="*/ 0 h 359"/>
                    <a:gd name="T6" fmla="*/ 0 w 120"/>
                    <a:gd name="T7" fmla="*/ 0 h 35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0"/>
                    <a:gd name="T13" fmla="*/ 0 h 359"/>
                    <a:gd name="T14" fmla="*/ 120 w 120"/>
                    <a:gd name="T15" fmla="*/ 359 h 35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0" h="359">
                      <a:moveTo>
                        <a:pt x="0" y="0"/>
                      </a:moveTo>
                      <a:lnTo>
                        <a:pt x="120" y="0"/>
                      </a:lnTo>
                      <a:lnTo>
                        <a:pt x="60" y="3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00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14" name="Freeform 208">
                  <a:extLst>
                    <a:ext uri="{FF2B5EF4-FFF2-40B4-BE49-F238E27FC236}">
                      <a16:creationId xmlns:a16="http://schemas.microsoft.com/office/drawing/2014/main" id="{BF79F7D0-25E4-F7C5-658E-5E41B86967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7" y="3254"/>
                  <a:ext cx="21" cy="61"/>
                </a:xfrm>
                <a:custGeom>
                  <a:avLst/>
                  <a:gdLst>
                    <a:gd name="T0" fmla="*/ 0 w 120"/>
                    <a:gd name="T1" fmla="*/ 0 h 359"/>
                    <a:gd name="T2" fmla="*/ 0 w 120"/>
                    <a:gd name="T3" fmla="*/ 0 h 359"/>
                    <a:gd name="T4" fmla="*/ 0 w 120"/>
                    <a:gd name="T5" fmla="*/ 0 h 359"/>
                    <a:gd name="T6" fmla="*/ 0 w 120"/>
                    <a:gd name="T7" fmla="*/ 0 h 35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0"/>
                    <a:gd name="T13" fmla="*/ 0 h 359"/>
                    <a:gd name="T14" fmla="*/ 120 w 120"/>
                    <a:gd name="T15" fmla="*/ 359 h 35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0" h="359">
                      <a:moveTo>
                        <a:pt x="0" y="0"/>
                      </a:moveTo>
                      <a:lnTo>
                        <a:pt x="120" y="0"/>
                      </a:lnTo>
                      <a:lnTo>
                        <a:pt x="60" y="35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15" name="Line 209">
                  <a:extLst>
                    <a:ext uri="{FF2B5EF4-FFF2-40B4-BE49-F238E27FC236}">
                      <a16:creationId xmlns:a16="http://schemas.microsoft.com/office/drawing/2014/main" id="{2745952F-4900-4068-E260-C1EF4575C7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37" y="3315"/>
                  <a:ext cx="1" cy="1"/>
                </a:xfrm>
                <a:prstGeom prst="line">
                  <a:avLst/>
                </a:prstGeom>
                <a:noFill/>
                <a:ln w="12700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16" name="Text Box 210">
                  <a:extLst>
                    <a:ext uri="{FF2B5EF4-FFF2-40B4-BE49-F238E27FC236}">
                      <a16:creationId xmlns:a16="http://schemas.microsoft.com/office/drawing/2014/main" id="{8CCFEA68-CC8D-8F48-CE51-CDF5412CBA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3975" y="2686"/>
                  <a:ext cx="259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1pPr>
                  <a:lvl2pPr marL="742950" indent="-285750"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2pPr>
                  <a:lvl3pPr marL="1143000" indent="-228600"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3pPr>
                  <a:lvl4pPr marL="1600200" indent="-228600"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4pPr>
                  <a:lvl5pPr marL="2057400" indent="-228600"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5pPr>
                  <a:lvl6pPr marL="2514600" indent="-228600" algn="just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6pPr>
                  <a:lvl7pPr marL="2971800" indent="-228600" algn="just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7pPr>
                  <a:lvl8pPr marL="3429000" indent="-228600" algn="just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8pPr>
                  <a:lvl9pPr marL="3886200" indent="-228600" algn="just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1400" b="0" i="1">
                      <a:solidFill>
                        <a:srgbClr val="CC66FF"/>
                      </a:solidFill>
                      <a:latin typeface="Simplex" panose="00000400000000000000" pitchFamily="2" charset="0"/>
                      <a:ea typeface="宋体" panose="02010600030101010101" pitchFamily="2" charset="-122"/>
                    </a:rPr>
                    <a:t>t</a:t>
                  </a:r>
                </a:p>
              </p:txBody>
            </p:sp>
            <p:sp>
              <p:nvSpPr>
                <p:cNvPr id="82217" name="Text Box 211">
                  <a:extLst>
                    <a:ext uri="{FF2B5EF4-FFF2-40B4-BE49-F238E27FC236}">
                      <a16:creationId xmlns:a16="http://schemas.microsoft.com/office/drawing/2014/main" id="{AB151750-6517-7275-5484-742ABB64A89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3854" y="2980"/>
                  <a:ext cx="461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1pPr>
                  <a:lvl2pPr marL="742950" indent="-285750"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2pPr>
                  <a:lvl3pPr marL="1143000" indent="-228600"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3pPr>
                  <a:lvl4pPr marL="1600200" indent="-228600"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4pPr>
                  <a:lvl5pPr marL="2057400" indent="-228600"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5pPr>
                  <a:lvl6pPr marL="2514600" indent="-228600" algn="just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6pPr>
                  <a:lvl7pPr marL="2971800" indent="-228600" algn="just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7pPr>
                  <a:lvl8pPr marL="3429000" indent="-228600" algn="just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8pPr>
                  <a:lvl9pPr marL="3886200" indent="-228600" algn="just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1400" b="0" i="1">
                      <a:solidFill>
                        <a:srgbClr val="CC66FF"/>
                      </a:solidFill>
                      <a:latin typeface="Simplex" panose="00000400000000000000" pitchFamily="2" charset="0"/>
                      <a:ea typeface="宋体" panose="02010600030101010101" pitchFamily="2" charset="-122"/>
                    </a:rPr>
                    <a:t>d-t</a:t>
                  </a:r>
                </a:p>
              </p:txBody>
            </p:sp>
            <p:sp>
              <p:nvSpPr>
                <p:cNvPr id="82218" name="Text Box 212">
                  <a:extLst>
                    <a:ext uri="{FF2B5EF4-FFF2-40B4-BE49-F238E27FC236}">
                      <a16:creationId xmlns:a16="http://schemas.microsoft.com/office/drawing/2014/main" id="{B50F538F-8B45-2ADC-E42F-DF210E02DC7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4034" y="2894"/>
                  <a:ext cx="461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1pPr>
                  <a:lvl2pPr marL="742950" indent="-285750"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2pPr>
                  <a:lvl3pPr marL="1143000" indent="-228600"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3pPr>
                  <a:lvl4pPr marL="1600200" indent="-228600"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4pPr>
                  <a:lvl5pPr marL="2057400" indent="-228600"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5pPr>
                  <a:lvl6pPr marL="2514600" indent="-228600" algn="just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6pPr>
                  <a:lvl7pPr marL="2971800" indent="-228600" algn="just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7pPr>
                  <a:lvl8pPr marL="3429000" indent="-228600" algn="just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8pPr>
                  <a:lvl9pPr marL="3886200" indent="-228600" algn="just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1400" b="0" i="1">
                      <a:solidFill>
                        <a:srgbClr val="CC66FF"/>
                      </a:solidFill>
                      <a:latin typeface="Simplex" panose="00000400000000000000" pitchFamily="2" charset="0"/>
                      <a:ea typeface="宋体" panose="02010600030101010101" pitchFamily="2" charset="-122"/>
                    </a:rPr>
                    <a:t>d+t1</a:t>
                  </a:r>
                </a:p>
              </p:txBody>
            </p:sp>
          </p:grpSp>
          <p:grpSp>
            <p:nvGrpSpPr>
              <p:cNvPr id="82172" name="Group 213">
                <a:extLst>
                  <a:ext uri="{FF2B5EF4-FFF2-40B4-BE49-F238E27FC236}">
                    <a16:creationId xmlns:a16="http://schemas.microsoft.com/office/drawing/2014/main" id="{A3ABFE72-CAEC-F423-06AB-E6F29293BB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13" y="2291"/>
                <a:ext cx="184" cy="310"/>
                <a:chOff x="3413" y="2291"/>
                <a:chExt cx="184" cy="310"/>
              </a:xfrm>
            </p:grpSpPr>
            <p:sp>
              <p:nvSpPr>
                <p:cNvPr id="82173" name="Freeform 214">
                  <a:extLst>
                    <a:ext uri="{FF2B5EF4-FFF2-40B4-BE49-F238E27FC236}">
                      <a16:creationId xmlns:a16="http://schemas.microsoft.com/office/drawing/2014/main" id="{F2BB48CC-16D6-9D7B-B528-341756C811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3" y="2432"/>
                  <a:ext cx="1" cy="169"/>
                </a:xfrm>
                <a:custGeom>
                  <a:avLst/>
                  <a:gdLst>
                    <a:gd name="T0" fmla="*/ 0 w 1"/>
                    <a:gd name="T1" fmla="*/ 0 h 995"/>
                    <a:gd name="T2" fmla="*/ 0 w 1"/>
                    <a:gd name="T3" fmla="*/ 0 h 995"/>
                    <a:gd name="T4" fmla="*/ 1 w 1"/>
                    <a:gd name="T5" fmla="*/ 0 h 99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995"/>
                    <a:gd name="T11" fmla="*/ 1 w 1"/>
                    <a:gd name="T12" fmla="*/ 995 h 99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995">
                      <a:moveTo>
                        <a:pt x="0" y="995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74" name="Freeform 215">
                  <a:extLst>
                    <a:ext uri="{FF2B5EF4-FFF2-40B4-BE49-F238E27FC236}">
                      <a16:creationId xmlns:a16="http://schemas.microsoft.com/office/drawing/2014/main" id="{193E9B42-224B-49A5-E222-A199A89BB7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6" y="2432"/>
                  <a:ext cx="1" cy="169"/>
                </a:xfrm>
                <a:custGeom>
                  <a:avLst/>
                  <a:gdLst>
                    <a:gd name="T0" fmla="*/ 0 w 1"/>
                    <a:gd name="T1" fmla="*/ 0 h 995"/>
                    <a:gd name="T2" fmla="*/ 0 w 1"/>
                    <a:gd name="T3" fmla="*/ 0 h 995"/>
                    <a:gd name="T4" fmla="*/ 1 w 1"/>
                    <a:gd name="T5" fmla="*/ 0 h 99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995"/>
                    <a:gd name="T11" fmla="*/ 1 w 1"/>
                    <a:gd name="T12" fmla="*/ 995 h 99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995">
                      <a:moveTo>
                        <a:pt x="0" y="995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75" name="Freeform 216">
                  <a:extLst>
                    <a:ext uri="{FF2B5EF4-FFF2-40B4-BE49-F238E27FC236}">
                      <a16:creationId xmlns:a16="http://schemas.microsoft.com/office/drawing/2014/main" id="{74EF6F9E-79ED-3896-9449-E1B8194AA8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4" y="2470"/>
                  <a:ext cx="61" cy="1"/>
                </a:xfrm>
                <a:custGeom>
                  <a:avLst/>
                  <a:gdLst>
                    <a:gd name="T0" fmla="*/ 0 w 361"/>
                    <a:gd name="T1" fmla="*/ 0 h 1"/>
                    <a:gd name="T2" fmla="*/ 0 w 361"/>
                    <a:gd name="T3" fmla="*/ 0 h 1"/>
                    <a:gd name="T4" fmla="*/ 0 w 36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61"/>
                    <a:gd name="T10" fmla="*/ 0 h 1"/>
                    <a:gd name="T11" fmla="*/ 361 w 36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1" h="1">
                      <a:moveTo>
                        <a:pt x="0" y="0"/>
                      </a:moveTo>
                      <a:lnTo>
                        <a:pt x="360" y="0"/>
                      </a:lnTo>
                      <a:lnTo>
                        <a:pt x="361" y="0"/>
                      </a:lnTo>
                    </a:path>
                  </a:pathLst>
                </a:custGeom>
                <a:noFill/>
                <a:ln w="12700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76" name="Freeform 217">
                  <a:extLst>
                    <a:ext uri="{FF2B5EF4-FFF2-40B4-BE49-F238E27FC236}">
                      <a16:creationId xmlns:a16="http://schemas.microsoft.com/office/drawing/2014/main" id="{D8ABEFA9-A517-07F9-69E4-938011E6E3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3" y="2460"/>
                  <a:ext cx="61" cy="21"/>
                </a:xfrm>
                <a:custGeom>
                  <a:avLst/>
                  <a:gdLst>
                    <a:gd name="T0" fmla="*/ 0 w 359"/>
                    <a:gd name="T1" fmla="*/ 0 h 120"/>
                    <a:gd name="T2" fmla="*/ 0 w 359"/>
                    <a:gd name="T3" fmla="*/ 0 h 120"/>
                    <a:gd name="T4" fmla="*/ 0 w 359"/>
                    <a:gd name="T5" fmla="*/ 0 h 120"/>
                    <a:gd name="T6" fmla="*/ 0 w 359"/>
                    <a:gd name="T7" fmla="*/ 0 h 1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59"/>
                    <a:gd name="T13" fmla="*/ 0 h 120"/>
                    <a:gd name="T14" fmla="*/ 359 w 359"/>
                    <a:gd name="T15" fmla="*/ 120 h 1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59" h="120">
                      <a:moveTo>
                        <a:pt x="359" y="0"/>
                      </a:moveTo>
                      <a:lnTo>
                        <a:pt x="359" y="120"/>
                      </a:lnTo>
                      <a:lnTo>
                        <a:pt x="0" y="60"/>
                      </a:lnTo>
                      <a:lnTo>
                        <a:pt x="359" y="0"/>
                      </a:lnTo>
                      <a:close/>
                    </a:path>
                  </a:pathLst>
                </a:custGeom>
                <a:solidFill>
                  <a:srgbClr val="CC00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77" name="Freeform 218">
                  <a:extLst>
                    <a:ext uri="{FF2B5EF4-FFF2-40B4-BE49-F238E27FC236}">
                      <a16:creationId xmlns:a16="http://schemas.microsoft.com/office/drawing/2014/main" id="{B3A2994C-E760-7FB3-4E5A-631F9B63F9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3" y="2460"/>
                  <a:ext cx="61" cy="21"/>
                </a:xfrm>
                <a:custGeom>
                  <a:avLst/>
                  <a:gdLst>
                    <a:gd name="T0" fmla="*/ 0 w 359"/>
                    <a:gd name="T1" fmla="*/ 0 h 120"/>
                    <a:gd name="T2" fmla="*/ 0 w 359"/>
                    <a:gd name="T3" fmla="*/ 0 h 120"/>
                    <a:gd name="T4" fmla="*/ 0 w 359"/>
                    <a:gd name="T5" fmla="*/ 0 h 120"/>
                    <a:gd name="T6" fmla="*/ 0 w 359"/>
                    <a:gd name="T7" fmla="*/ 0 h 1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59"/>
                    <a:gd name="T13" fmla="*/ 0 h 120"/>
                    <a:gd name="T14" fmla="*/ 359 w 359"/>
                    <a:gd name="T15" fmla="*/ 120 h 1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59" h="120">
                      <a:moveTo>
                        <a:pt x="359" y="0"/>
                      </a:moveTo>
                      <a:lnTo>
                        <a:pt x="359" y="120"/>
                      </a:lnTo>
                      <a:lnTo>
                        <a:pt x="0" y="60"/>
                      </a:lnTo>
                      <a:lnTo>
                        <a:pt x="359" y="0"/>
                      </a:lnTo>
                    </a:path>
                  </a:pathLst>
                </a:custGeom>
                <a:noFill/>
                <a:ln w="12700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78" name="Freeform 219">
                  <a:extLst>
                    <a:ext uri="{FF2B5EF4-FFF2-40B4-BE49-F238E27FC236}">
                      <a16:creationId xmlns:a16="http://schemas.microsoft.com/office/drawing/2014/main" id="{BF18DDB4-3CF2-AAB6-E64E-D29E122BB2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5" y="2460"/>
                  <a:ext cx="61" cy="21"/>
                </a:xfrm>
                <a:custGeom>
                  <a:avLst/>
                  <a:gdLst>
                    <a:gd name="T0" fmla="*/ 0 w 359"/>
                    <a:gd name="T1" fmla="*/ 0 h 120"/>
                    <a:gd name="T2" fmla="*/ 0 w 359"/>
                    <a:gd name="T3" fmla="*/ 0 h 120"/>
                    <a:gd name="T4" fmla="*/ 0 w 359"/>
                    <a:gd name="T5" fmla="*/ 0 h 120"/>
                    <a:gd name="T6" fmla="*/ 0 w 359"/>
                    <a:gd name="T7" fmla="*/ 0 h 1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59"/>
                    <a:gd name="T13" fmla="*/ 0 h 120"/>
                    <a:gd name="T14" fmla="*/ 359 w 359"/>
                    <a:gd name="T15" fmla="*/ 120 h 1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59" h="120">
                      <a:moveTo>
                        <a:pt x="0" y="0"/>
                      </a:moveTo>
                      <a:lnTo>
                        <a:pt x="0" y="120"/>
                      </a:lnTo>
                      <a:lnTo>
                        <a:pt x="359" y="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00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79" name="Freeform 220">
                  <a:extLst>
                    <a:ext uri="{FF2B5EF4-FFF2-40B4-BE49-F238E27FC236}">
                      <a16:creationId xmlns:a16="http://schemas.microsoft.com/office/drawing/2014/main" id="{DC7482A0-62FA-D61C-2F0C-8C9D9A4D68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5" y="2460"/>
                  <a:ext cx="61" cy="21"/>
                </a:xfrm>
                <a:custGeom>
                  <a:avLst/>
                  <a:gdLst>
                    <a:gd name="T0" fmla="*/ 0 w 359"/>
                    <a:gd name="T1" fmla="*/ 0 h 120"/>
                    <a:gd name="T2" fmla="*/ 0 w 359"/>
                    <a:gd name="T3" fmla="*/ 0 h 120"/>
                    <a:gd name="T4" fmla="*/ 0 w 359"/>
                    <a:gd name="T5" fmla="*/ 0 h 120"/>
                    <a:gd name="T6" fmla="*/ 0 w 359"/>
                    <a:gd name="T7" fmla="*/ 0 h 1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59"/>
                    <a:gd name="T13" fmla="*/ 0 h 120"/>
                    <a:gd name="T14" fmla="*/ 359 w 359"/>
                    <a:gd name="T15" fmla="*/ 120 h 1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59" h="120">
                      <a:moveTo>
                        <a:pt x="0" y="0"/>
                      </a:moveTo>
                      <a:lnTo>
                        <a:pt x="0" y="120"/>
                      </a:lnTo>
                      <a:lnTo>
                        <a:pt x="359" y="6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80" name="Line 221">
                  <a:extLst>
                    <a:ext uri="{FF2B5EF4-FFF2-40B4-BE49-F238E27FC236}">
                      <a16:creationId xmlns:a16="http://schemas.microsoft.com/office/drawing/2014/main" id="{D620D240-71C4-3EAB-684E-0233227403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96" y="2470"/>
                  <a:ext cx="1" cy="1"/>
                </a:xfrm>
                <a:prstGeom prst="line">
                  <a:avLst/>
                </a:prstGeom>
                <a:noFill/>
                <a:ln w="12700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81" name="Text Box 222">
                  <a:extLst>
                    <a:ext uri="{FF2B5EF4-FFF2-40B4-BE49-F238E27FC236}">
                      <a16:creationId xmlns:a16="http://schemas.microsoft.com/office/drawing/2014/main" id="{D79013FE-9029-97EB-CD0E-92EC1252DB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24" y="2291"/>
                  <a:ext cx="15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1pPr>
                  <a:lvl2pPr marL="742950" indent="-285750"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2pPr>
                  <a:lvl3pPr marL="1143000" indent="-228600"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3pPr>
                  <a:lvl4pPr marL="1600200" indent="-228600"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4pPr>
                  <a:lvl5pPr marL="2057400" indent="-228600"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5pPr>
                  <a:lvl6pPr marL="2514600" indent="-228600" algn="just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6pPr>
                  <a:lvl7pPr marL="2971800" indent="-228600" algn="just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7pPr>
                  <a:lvl8pPr marL="3429000" indent="-228600" algn="just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8pPr>
                  <a:lvl9pPr marL="3886200" indent="-228600" algn="just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1400" b="0" i="1">
                      <a:solidFill>
                        <a:srgbClr val="CC66FF"/>
                      </a:solidFill>
                      <a:latin typeface="Simplex" panose="00000400000000000000" pitchFamily="2" charset="0"/>
                      <a:ea typeface="宋体" panose="02010600030101010101" pitchFamily="2" charset="-122"/>
                    </a:rPr>
                    <a:t>b</a:t>
                  </a:r>
                </a:p>
              </p:txBody>
            </p:sp>
          </p:grpSp>
        </p:grpSp>
      </p:grpSp>
      <p:grpSp>
        <p:nvGrpSpPr>
          <p:cNvPr id="18" name="Group 223">
            <a:extLst>
              <a:ext uri="{FF2B5EF4-FFF2-40B4-BE49-F238E27FC236}">
                <a16:creationId xmlns:a16="http://schemas.microsoft.com/office/drawing/2014/main" id="{41DA8701-9C8A-2DFC-B897-19BE2556CACC}"/>
              </a:ext>
            </a:extLst>
          </p:cNvPr>
          <p:cNvGrpSpPr>
            <a:grpSpLocks/>
          </p:cNvGrpSpPr>
          <p:nvPr/>
        </p:nvGrpSpPr>
        <p:grpSpPr bwMode="auto">
          <a:xfrm>
            <a:off x="1606551" y="4092576"/>
            <a:ext cx="1076325" cy="1139825"/>
            <a:chOff x="76" y="2446"/>
            <a:chExt cx="678" cy="718"/>
          </a:xfrm>
        </p:grpSpPr>
        <p:sp>
          <p:nvSpPr>
            <p:cNvPr id="82148" name="Freeform 224">
              <a:extLst>
                <a:ext uri="{FF2B5EF4-FFF2-40B4-BE49-F238E27FC236}">
                  <a16:creationId xmlns:a16="http://schemas.microsoft.com/office/drawing/2014/main" id="{18CFD44B-8CEC-6412-20C5-D65DC81FA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" y="2956"/>
              <a:ext cx="87" cy="174"/>
            </a:xfrm>
            <a:custGeom>
              <a:avLst/>
              <a:gdLst>
                <a:gd name="T0" fmla="*/ 0 w 511"/>
                <a:gd name="T1" fmla="*/ 0 h 1020"/>
                <a:gd name="T2" fmla="*/ 0 w 511"/>
                <a:gd name="T3" fmla="*/ 0 h 1020"/>
                <a:gd name="T4" fmla="*/ 0 w 511"/>
                <a:gd name="T5" fmla="*/ 0 h 1020"/>
                <a:gd name="T6" fmla="*/ 0 w 511"/>
                <a:gd name="T7" fmla="*/ 0 h 1020"/>
                <a:gd name="T8" fmla="*/ 0 w 511"/>
                <a:gd name="T9" fmla="*/ 0 h 1020"/>
                <a:gd name="T10" fmla="*/ 0 w 511"/>
                <a:gd name="T11" fmla="*/ 0 h 1020"/>
                <a:gd name="T12" fmla="*/ 0 w 511"/>
                <a:gd name="T13" fmla="*/ 0 h 1020"/>
                <a:gd name="T14" fmla="*/ 0 w 511"/>
                <a:gd name="T15" fmla="*/ 0 h 10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1"/>
                <a:gd name="T25" fmla="*/ 0 h 1020"/>
                <a:gd name="T26" fmla="*/ 511 w 511"/>
                <a:gd name="T27" fmla="*/ 1020 h 10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1" h="1020">
                  <a:moveTo>
                    <a:pt x="510" y="0"/>
                  </a:moveTo>
                  <a:lnTo>
                    <a:pt x="255" y="69"/>
                  </a:lnTo>
                  <a:lnTo>
                    <a:pt x="68" y="255"/>
                  </a:lnTo>
                  <a:lnTo>
                    <a:pt x="0" y="510"/>
                  </a:lnTo>
                  <a:lnTo>
                    <a:pt x="68" y="765"/>
                  </a:lnTo>
                  <a:lnTo>
                    <a:pt x="255" y="951"/>
                  </a:lnTo>
                  <a:lnTo>
                    <a:pt x="510" y="1020"/>
                  </a:lnTo>
                  <a:lnTo>
                    <a:pt x="511" y="102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49" name="Freeform 225">
              <a:extLst>
                <a:ext uri="{FF2B5EF4-FFF2-40B4-BE49-F238E27FC236}">
                  <a16:creationId xmlns:a16="http://schemas.microsoft.com/office/drawing/2014/main" id="{9B690488-6865-2D15-E5A1-871D1BC85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" y="2956"/>
              <a:ext cx="85" cy="174"/>
            </a:xfrm>
            <a:custGeom>
              <a:avLst/>
              <a:gdLst>
                <a:gd name="T0" fmla="*/ 0 w 509"/>
                <a:gd name="T1" fmla="*/ 0 h 1020"/>
                <a:gd name="T2" fmla="*/ 0 w 509"/>
                <a:gd name="T3" fmla="*/ 0 h 1020"/>
                <a:gd name="T4" fmla="*/ 0 w 509"/>
                <a:gd name="T5" fmla="*/ 0 h 1020"/>
                <a:gd name="T6" fmla="*/ 0 w 509"/>
                <a:gd name="T7" fmla="*/ 0 h 1020"/>
                <a:gd name="T8" fmla="*/ 0 w 509"/>
                <a:gd name="T9" fmla="*/ 0 h 1020"/>
                <a:gd name="T10" fmla="*/ 0 w 509"/>
                <a:gd name="T11" fmla="*/ 0 h 1020"/>
                <a:gd name="T12" fmla="*/ 0 w 509"/>
                <a:gd name="T13" fmla="*/ 0 h 1020"/>
                <a:gd name="T14" fmla="*/ 0 w 509"/>
                <a:gd name="T15" fmla="*/ 0 h 10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9"/>
                <a:gd name="T25" fmla="*/ 0 h 1020"/>
                <a:gd name="T26" fmla="*/ 509 w 509"/>
                <a:gd name="T27" fmla="*/ 1020 h 10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9" h="1020">
                  <a:moveTo>
                    <a:pt x="0" y="1020"/>
                  </a:moveTo>
                  <a:lnTo>
                    <a:pt x="254" y="951"/>
                  </a:lnTo>
                  <a:lnTo>
                    <a:pt x="441" y="765"/>
                  </a:lnTo>
                  <a:lnTo>
                    <a:pt x="509" y="510"/>
                  </a:lnTo>
                  <a:lnTo>
                    <a:pt x="441" y="255"/>
                  </a:lnTo>
                  <a:lnTo>
                    <a:pt x="254" y="69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50" name="Freeform 226">
              <a:extLst>
                <a:ext uri="{FF2B5EF4-FFF2-40B4-BE49-F238E27FC236}">
                  <a16:creationId xmlns:a16="http://schemas.microsoft.com/office/drawing/2014/main" id="{2BF0E73D-26C0-C375-8C23-7C6FD9D36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3130"/>
              <a:ext cx="376" cy="1"/>
            </a:xfrm>
            <a:custGeom>
              <a:avLst/>
              <a:gdLst>
                <a:gd name="T0" fmla="*/ 0 w 2217"/>
                <a:gd name="T1" fmla="*/ 0 h 1"/>
                <a:gd name="T2" fmla="*/ 0 w 2217"/>
                <a:gd name="T3" fmla="*/ 0 h 1"/>
                <a:gd name="T4" fmla="*/ 0 w 2217"/>
                <a:gd name="T5" fmla="*/ 0 h 1"/>
                <a:gd name="T6" fmla="*/ 0 60000 65536"/>
                <a:gd name="T7" fmla="*/ 0 60000 65536"/>
                <a:gd name="T8" fmla="*/ 0 60000 65536"/>
                <a:gd name="T9" fmla="*/ 0 w 2217"/>
                <a:gd name="T10" fmla="*/ 0 h 1"/>
                <a:gd name="T11" fmla="*/ 2217 w 221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7" h="1">
                  <a:moveTo>
                    <a:pt x="0" y="0"/>
                  </a:moveTo>
                  <a:lnTo>
                    <a:pt x="2216" y="0"/>
                  </a:lnTo>
                  <a:lnTo>
                    <a:pt x="2217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51" name="Freeform 227">
              <a:extLst>
                <a:ext uri="{FF2B5EF4-FFF2-40B4-BE49-F238E27FC236}">
                  <a16:creationId xmlns:a16="http://schemas.microsoft.com/office/drawing/2014/main" id="{FCC73F2B-0FA8-F0C5-A7F9-963BE2E3A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2956"/>
              <a:ext cx="376" cy="2"/>
            </a:xfrm>
            <a:custGeom>
              <a:avLst/>
              <a:gdLst>
                <a:gd name="T0" fmla="*/ 0 w 2217"/>
                <a:gd name="T1" fmla="*/ 0 h 2"/>
                <a:gd name="T2" fmla="*/ 0 w 2217"/>
                <a:gd name="T3" fmla="*/ 0 h 2"/>
                <a:gd name="T4" fmla="*/ 0 w 2217"/>
                <a:gd name="T5" fmla="*/ 0 h 2"/>
                <a:gd name="T6" fmla="*/ 0 60000 65536"/>
                <a:gd name="T7" fmla="*/ 0 60000 65536"/>
                <a:gd name="T8" fmla="*/ 0 60000 65536"/>
                <a:gd name="T9" fmla="*/ 0 w 2217"/>
                <a:gd name="T10" fmla="*/ 0 h 2"/>
                <a:gd name="T11" fmla="*/ 2217 w 2217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7" h="2">
                  <a:moveTo>
                    <a:pt x="0" y="0"/>
                  </a:moveTo>
                  <a:lnTo>
                    <a:pt x="2216" y="0"/>
                  </a:lnTo>
                  <a:lnTo>
                    <a:pt x="2217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52" name="Freeform 228">
              <a:extLst>
                <a:ext uri="{FF2B5EF4-FFF2-40B4-BE49-F238E27FC236}">
                  <a16:creationId xmlns:a16="http://schemas.microsoft.com/office/drawing/2014/main" id="{EFE754E5-AF63-D2F7-8F32-94DFBE34E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" y="2482"/>
              <a:ext cx="548" cy="1"/>
            </a:xfrm>
            <a:custGeom>
              <a:avLst/>
              <a:gdLst>
                <a:gd name="T0" fmla="*/ 1 w 3235"/>
                <a:gd name="T1" fmla="*/ 0 h 1"/>
                <a:gd name="T2" fmla="*/ 0 w 3235"/>
                <a:gd name="T3" fmla="*/ 0 h 1"/>
                <a:gd name="T4" fmla="*/ 0 w 3235"/>
                <a:gd name="T5" fmla="*/ 0 h 1"/>
                <a:gd name="T6" fmla="*/ 0 60000 65536"/>
                <a:gd name="T7" fmla="*/ 0 60000 65536"/>
                <a:gd name="T8" fmla="*/ 0 60000 65536"/>
                <a:gd name="T9" fmla="*/ 0 w 3235"/>
                <a:gd name="T10" fmla="*/ 0 h 1"/>
                <a:gd name="T11" fmla="*/ 3235 w 323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35" h="1">
                  <a:moveTo>
                    <a:pt x="3235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53" name="Freeform 229">
              <a:extLst>
                <a:ext uri="{FF2B5EF4-FFF2-40B4-BE49-F238E27FC236}">
                  <a16:creationId xmlns:a16="http://schemas.microsoft.com/office/drawing/2014/main" id="{00B88986-F16F-337F-DDE8-C69C60E4B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" y="2482"/>
              <a:ext cx="1" cy="171"/>
            </a:xfrm>
            <a:custGeom>
              <a:avLst/>
              <a:gdLst>
                <a:gd name="T0" fmla="*/ 0 w 1"/>
                <a:gd name="T1" fmla="*/ 0 h 1007"/>
                <a:gd name="T2" fmla="*/ 0 w 1"/>
                <a:gd name="T3" fmla="*/ 0 h 1007"/>
                <a:gd name="T4" fmla="*/ 1 w 1"/>
                <a:gd name="T5" fmla="*/ 0 h 1007"/>
                <a:gd name="T6" fmla="*/ 0 60000 65536"/>
                <a:gd name="T7" fmla="*/ 0 60000 65536"/>
                <a:gd name="T8" fmla="*/ 0 60000 65536"/>
                <a:gd name="T9" fmla="*/ 0 w 1"/>
                <a:gd name="T10" fmla="*/ 0 h 1007"/>
                <a:gd name="T11" fmla="*/ 1 w 1"/>
                <a:gd name="T12" fmla="*/ 1007 h 10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07">
                  <a:moveTo>
                    <a:pt x="0" y="0"/>
                  </a:moveTo>
                  <a:lnTo>
                    <a:pt x="0" y="1007"/>
                  </a:lnTo>
                  <a:lnTo>
                    <a:pt x="1" y="1007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54" name="Freeform 230">
              <a:extLst>
                <a:ext uri="{FF2B5EF4-FFF2-40B4-BE49-F238E27FC236}">
                  <a16:creationId xmlns:a16="http://schemas.microsoft.com/office/drawing/2014/main" id="{FD650D40-DC68-4F10-4D9F-E5BA951AB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" y="2482"/>
              <a:ext cx="1" cy="171"/>
            </a:xfrm>
            <a:custGeom>
              <a:avLst/>
              <a:gdLst>
                <a:gd name="T0" fmla="*/ 0 w 1"/>
                <a:gd name="T1" fmla="*/ 0 h 1007"/>
                <a:gd name="T2" fmla="*/ 0 w 1"/>
                <a:gd name="T3" fmla="*/ 0 h 1007"/>
                <a:gd name="T4" fmla="*/ 1 w 1"/>
                <a:gd name="T5" fmla="*/ 0 h 1007"/>
                <a:gd name="T6" fmla="*/ 0 60000 65536"/>
                <a:gd name="T7" fmla="*/ 0 60000 65536"/>
                <a:gd name="T8" fmla="*/ 0 60000 65536"/>
                <a:gd name="T9" fmla="*/ 0 w 1"/>
                <a:gd name="T10" fmla="*/ 0 h 1007"/>
                <a:gd name="T11" fmla="*/ 1 w 1"/>
                <a:gd name="T12" fmla="*/ 1007 h 10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07">
                  <a:moveTo>
                    <a:pt x="0" y="1007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55" name="Freeform 231">
              <a:extLst>
                <a:ext uri="{FF2B5EF4-FFF2-40B4-BE49-F238E27FC236}">
                  <a16:creationId xmlns:a16="http://schemas.microsoft.com/office/drawing/2014/main" id="{397C7575-1699-03D4-C534-D4B5BC9A6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" y="2653"/>
              <a:ext cx="548" cy="1"/>
            </a:xfrm>
            <a:custGeom>
              <a:avLst/>
              <a:gdLst>
                <a:gd name="T0" fmla="*/ 0 w 3236"/>
                <a:gd name="T1" fmla="*/ 0 h 1"/>
                <a:gd name="T2" fmla="*/ 1 w 3236"/>
                <a:gd name="T3" fmla="*/ 0 h 1"/>
                <a:gd name="T4" fmla="*/ 1 w 3236"/>
                <a:gd name="T5" fmla="*/ 0 h 1"/>
                <a:gd name="T6" fmla="*/ 0 60000 65536"/>
                <a:gd name="T7" fmla="*/ 0 60000 65536"/>
                <a:gd name="T8" fmla="*/ 0 60000 65536"/>
                <a:gd name="T9" fmla="*/ 0 w 3236"/>
                <a:gd name="T10" fmla="*/ 0 h 1"/>
                <a:gd name="T11" fmla="*/ 3236 w 323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36" h="1">
                  <a:moveTo>
                    <a:pt x="0" y="0"/>
                  </a:moveTo>
                  <a:lnTo>
                    <a:pt x="3235" y="0"/>
                  </a:lnTo>
                  <a:lnTo>
                    <a:pt x="3236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56" name="Freeform 232">
              <a:extLst>
                <a:ext uri="{FF2B5EF4-FFF2-40B4-BE49-F238E27FC236}">
                  <a16:creationId xmlns:a16="http://schemas.microsoft.com/office/drawing/2014/main" id="{0A08C222-F1C4-484D-4306-3CD8F6915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" y="2931"/>
              <a:ext cx="1" cy="233"/>
            </a:xfrm>
            <a:custGeom>
              <a:avLst/>
              <a:gdLst>
                <a:gd name="T0" fmla="*/ 0 w 1"/>
                <a:gd name="T1" fmla="*/ 0 h 1378"/>
                <a:gd name="T2" fmla="*/ 0 w 1"/>
                <a:gd name="T3" fmla="*/ 0 h 1378"/>
                <a:gd name="T4" fmla="*/ 1 w 1"/>
                <a:gd name="T5" fmla="*/ 0 h 1378"/>
                <a:gd name="T6" fmla="*/ 0 60000 65536"/>
                <a:gd name="T7" fmla="*/ 0 60000 65536"/>
                <a:gd name="T8" fmla="*/ 0 60000 65536"/>
                <a:gd name="T9" fmla="*/ 0 w 1"/>
                <a:gd name="T10" fmla="*/ 0 h 1378"/>
                <a:gd name="T11" fmla="*/ 1 w 1"/>
                <a:gd name="T12" fmla="*/ 1378 h 13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378">
                  <a:moveTo>
                    <a:pt x="0" y="1378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57" name="Freeform 233">
              <a:extLst>
                <a:ext uri="{FF2B5EF4-FFF2-40B4-BE49-F238E27FC236}">
                  <a16:creationId xmlns:a16="http://schemas.microsoft.com/office/drawing/2014/main" id="{4B300086-3824-DF32-6705-230F9E3C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" y="2922"/>
              <a:ext cx="2" cy="242"/>
            </a:xfrm>
            <a:custGeom>
              <a:avLst/>
              <a:gdLst>
                <a:gd name="T0" fmla="*/ 0 w 1"/>
                <a:gd name="T1" fmla="*/ 0 h 1429"/>
                <a:gd name="T2" fmla="*/ 0 w 1"/>
                <a:gd name="T3" fmla="*/ 0 h 1429"/>
                <a:gd name="T4" fmla="*/ 32 w 1"/>
                <a:gd name="T5" fmla="*/ 0 h 1429"/>
                <a:gd name="T6" fmla="*/ 0 60000 65536"/>
                <a:gd name="T7" fmla="*/ 0 60000 65536"/>
                <a:gd name="T8" fmla="*/ 0 60000 65536"/>
                <a:gd name="T9" fmla="*/ 0 w 1"/>
                <a:gd name="T10" fmla="*/ 0 h 1429"/>
                <a:gd name="T11" fmla="*/ 1 w 1"/>
                <a:gd name="T12" fmla="*/ 1429 h 14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429">
                  <a:moveTo>
                    <a:pt x="0" y="1429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58" name="Freeform 234">
              <a:extLst>
                <a:ext uri="{FF2B5EF4-FFF2-40B4-BE49-F238E27FC236}">
                  <a16:creationId xmlns:a16="http://schemas.microsoft.com/office/drawing/2014/main" id="{6E85702F-D76C-5AB9-A466-C821D2D20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" y="3044"/>
              <a:ext cx="126" cy="1"/>
            </a:xfrm>
            <a:custGeom>
              <a:avLst/>
              <a:gdLst>
                <a:gd name="T0" fmla="*/ 0 w 748"/>
                <a:gd name="T1" fmla="*/ 0 h 1"/>
                <a:gd name="T2" fmla="*/ 0 w 748"/>
                <a:gd name="T3" fmla="*/ 0 h 1"/>
                <a:gd name="T4" fmla="*/ 0 w 748"/>
                <a:gd name="T5" fmla="*/ 0 h 1"/>
                <a:gd name="T6" fmla="*/ 0 60000 65536"/>
                <a:gd name="T7" fmla="*/ 0 60000 65536"/>
                <a:gd name="T8" fmla="*/ 0 60000 65536"/>
                <a:gd name="T9" fmla="*/ 0 w 748"/>
                <a:gd name="T10" fmla="*/ 0 h 1"/>
                <a:gd name="T11" fmla="*/ 748 w 74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8" h="1">
                  <a:moveTo>
                    <a:pt x="0" y="0"/>
                  </a:moveTo>
                  <a:lnTo>
                    <a:pt x="747" y="0"/>
                  </a:lnTo>
                  <a:lnTo>
                    <a:pt x="748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59" name="Freeform 235">
              <a:extLst>
                <a:ext uri="{FF2B5EF4-FFF2-40B4-BE49-F238E27FC236}">
                  <a16:creationId xmlns:a16="http://schemas.microsoft.com/office/drawing/2014/main" id="{23904967-63A4-77A4-C2BF-B3869937C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" y="3044"/>
              <a:ext cx="38" cy="1"/>
            </a:xfrm>
            <a:custGeom>
              <a:avLst/>
              <a:gdLst>
                <a:gd name="T0" fmla="*/ 0 w 229"/>
                <a:gd name="T1" fmla="*/ 0 h 1"/>
                <a:gd name="T2" fmla="*/ 0 w 229"/>
                <a:gd name="T3" fmla="*/ 0 h 1"/>
                <a:gd name="T4" fmla="*/ 0 w 229"/>
                <a:gd name="T5" fmla="*/ 0 h 1"/>
                <a:gd name="T6" fmla="*/ 0 60000 65536"/>
                <a:gd name="T7" fmla="*/ 0 60000 65536"/>
                <a:gd name="T8" fmla="*/ 0 60000 65536"/>
                <a:gd name="T9" fmla="*/ 0 w 229"/>
                <a:gd name="T10" fmla="*/ 0 h 1"/>
                <a:gd name="T11" fmla="*/ 229 w 229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9" h="1">
                  <a:moveTo>
                    <a:pt x="0" y="0"/>
                  </a:moveTo>
                  <a:lnTo>
                    <a:pt x="228" y="0"/>
                  </a:lnTo>
                  <a:lnTo>
                    <a:pt x="229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60" name="Freeform 236">
              <a:extLst>
                <a:ext uri="{FF2B5EF4-FFF2-40B4-BE49-F238E27FC236}">
                  <a16:creationId xmlns:a16="http://schemas.microsoft.com/office/drawing/2014/main" id="{B6A83B6D-FF19-CDDB-107E-9305767CF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" y="3044"/>
              <a:ext cx="192" cy="1"/>
            </a:xfrm>
            <a:custGeom>
              <a:avLst/>
              <a:gdLst>
                <a:gd name="T0" fmla="*/ 0 w 1142"/>
                <a:gd name="T1" fmla="*/ 0 h 1"/>
                <a:gd name="T2" fmla="*/ 0 w 1142"/>
                <a:gd name="T3" fmla="*/ 0 h 1"/>
                <a:gd name="T4" fmla="*/ 0 w 1142"/>
                <a:gd name="T5" fmla="*/ 0 h 1"/>
                <a:gd name="T6" fmla="*/ 0 60000 65536"/>
                <a:gd name="T7" fmla="*/ 0 60000 65536"/>
                <a:gd name="T8" fmla="*/ 0 60000 65536"/>
                <a:gd name="T9" fmla="*/ 0 w 1142"/>
                <a:gd name="T10" fmla="*/ 0 h 1"/>
                <a:gd name="T11" fmla="*/ 1142 w 114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42" h="1">
                  <a:moveTo>
                    <a:pt x="0" y="0"/>
                  </a:moveTo>
                  <a:lnTo>
                    <a:pt x="1141" y="0"/>
                  </a:lnTo>
                  <a:lnTo>
                    <a:pt x="1142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61" name="Freeform 237">
              <a:extLst>
                <a:ext uri="{FF2B5EF4-FFF2-40B4-BE49-F238E27FC236}">
                  <a16:creationId xmlns:a16="http://schemas.microsoft.com/office/drawing/2014/main" id="{4E4850E1-4C73-9602-6BDC-BABB89D36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3044"/>
              <a:ext cx="38" cy="1"/>
            </a:xfrm>
            <a:custGeom>
              <a:avLst/>
              <a:gdLst>
                <a:gd name="T0" fmla="*/ 0 w 229"/>
                <a:gd name="T1" fmla="*/ 0 h 1"/>
                <a:gd name="T2" fmla="*/ 0 w 229"/>
                <a:gd name="T3" fmla="*/ 0 h 1"/>
                <a:gd name="T4" fmla="*/ 0 w 229"/>
                <a:gd name="T5" fmla="*/ 0 h 1"/>
                <a:gd name="T6" fmla="*/ 0 60000 65536"/>
                <a:gd name="T7" fmla="*/ 0 60000 65536"/>
                <a:gd name="T8" fmla="*/ 0 60000 65536"/>
                <a:gd name="T9" fmla="*/ 0 w 229"/>
                <a:gd name="T10" fmla="*/ 0 h 1"/>
                <a:gd name="T11" fmla="*/ 229 w 229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9" h="1">
                  <a:moveTo>
                    <a:pt x="0" y="0"/>
                  </a:moveTo>
                  <a:lnTo>
                    <a:pt x="228" y="0"/>
                  </a:lnTo>
                  <a:lnTo>
                    <a:pt x="229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62" name="Freeform 238">
              <a:extLst>
                <a:ext uri="{FF2B5EF4-FFF2-40B4-BE49-F238E27FC236}">
                  <a16:creationId xmlns:a16="http://schemas.microsoft.com/office/drawing/2014/main" id="{C349080E-B026-2604-B3BA-5A48A3C7A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" y="3044"/>
              <a:ext cx="126" cy="1"/>
            </a:xfrm>
            <a:custGeom>
              <a:avLst/>
              <a:gdLst>
                <a:gd name="T0" fmla="*/ 0 w 746"/>
                <a:gd name="T1" fmla="*/ 0 h 1"/>
                <a:gd name="T2" fmla="*/ 0 w 746"/>
                <a:gd name="T3" fmla="*/ 0 h 1"/>
                <a:gd name="T4" fmla="*/ 0 w 746"/>
                <a:gd name="T5" fmla="*/ 0 h 1"/>
                <a:gd name="T6" fmla="*/ 0 60000 65536"/>
                <a:gd name="T7" fmla="*/ 0 60000 65536"/>
                <a:gd name="T8" fmla="*/ 0 60000 65536"/>
                <a:gd name="T9" fmla="*/ 0 w 746"/>
                <a:gd name="T10" fmla="*/ 0 h 1"/>
                <a:gd name="T11" fmla="*/ 746 w 74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6" h="1">
                  <a:moveTo>
                    <a:pt x="0" y="0"/>
                  </a:moveTo>
                  <a:lnTo>
                    <a:pt x="745" y="0"/>
                  </a:lnTo>
                  <a:lnTo>
                    <a:pt x="746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63" name="Freeform 239">
              <a:extLst>
                <a:ext uri="{FF2B5EF4-FFF2-40B4-BE49-F238E27FC236}">
                  <a16:creationId xmlns:a16="http://schemas.microsoft.com/office/drawing/2014/main" id="{D916A217-70D2-83EC-0928-015F2476E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" y="2451"/>
              <a:ext cx="1" cy="241"/>
            </a:xfrm>
            <a:custGeom>
              <a:avLst/>
              <a:gdLst>
                <a:gd name="T0" fmla="*/ 0 w 1"/>
                <a:gd name="T1" fmla="*/ 0 h 1430"/>
                <a:gd name="T2" fmla="*/ 0 w 1"/>
                <a:gd name="T3" fmla="*/ 0 h 1430"/>
                <a:gd name="T4" fmla="*/ 1 w 1"/>
                <a:gd name="T5" fmla="*/ 0 h 1430"/>
                <a:gd name="T6" fmla="*/ 0 60000 65536"/>
                <a:gd name="T7" fmla="*/ 0 60000 65536"/>
                <a:gd name="T8" fmla="*/ 0 60000 65536"/>
                <a:gd name="T9" fmla="*/ 0 w 1"/>
                <a:gd name="T10" fmla="*/ 0 h 1430"/>
                <a:gd name="T11" fmla="*/ 1 w 1"/>
                <a:gd name="T12" fmla="*/ 1430 h 14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430">
                  <a:moveTo>
                    <a:pt x="0" y="143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64" name="Freeform 240">
              <a:extLst>
                <a:ext uri="{FF2B5EF4-FFF2-40B4-BE49-F238E27FC236}">
                  <a16:creationId xmlns:a16="http://schemas.microsoft.com/office/drawing/2014/main" id="{61B108D9-3AC4-B994-2BFE-16DDD2680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" y="2446"/>
              <a:ext cx="2" cy="246"/>
            </a:xfrm>
            <a:custGeom>
              <a:avLst/>
              <a:gdLst>
                <a:gd name="T0" fmla="*/ 0 w 1"/>
                <a:gd name="T1" fmla="*/ 0 h 1455"/>
                <a:gd name="T2" fmla="*/ 0 w 1"/>
                <a:gd name="T3" fmla="*/ 0 h 1455"/>
                <a:gd name="T4" fmla="*/ 32 w 1"/>
                <a:gd name="T5" fmla="*/ 0 h 1455"/>
                <a:gd name="T6" fmla="*/ 0 60000 65536"/>
                <a:gd name="T7" fmla="*/ 0 60000 65536"/>
                <a:gd name="T8" fmla="*/ 0 60000 65536"/>
                <a:gd name="T9" fmla="*/ 0 w 1"/>
                <a:gd name="T10" fmla="*/ 0 h 1455"/>
                <a:gd name="T11" fmla="*/ 1 w 1"/>
                <a:gd name="T12" fmla="*/ 1455 h 14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455">
                  <a:moveTo>
                    <a:pt x="0" y="1455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" name="Group 241">
            <a:extLst>
              <a:ext uri="{FF2B5EF4-FFF2-40B4-BE49-F238E27FC236}">
                <a16:creationId xmlns:a16="http://schemas.microsoft.com/office/drawing/2014/main" id="{629EA810-B776-35ED-EEC0-5B5B0F041632}"/>
              </a:ext>
            </a:extLst>
          </p:cNvPr>
          <p:cNvGrpSpPr>
            <a:grpSpLocks/>
          </p:cNvGrpSpPr>
          <p:nvPr/>
        </p:nvGrpSpPr>
        <p:grpSpPr bwMode="auto">
          <a:xfrm>
            <a:off x="7423151" y="3765550"/>
            <a:ext cx="2779713" cy="1938338"/>
            <a:chOff x="3740" y="2240"/>
            <a:chExt cx="1751" cy="1221"/>
          </a:xfrm>
        </p:grpSpPr>
        <p:sp>
          <p:nvSpPr>
            <p:cNvPr id="82089" name="Freeform 242">
              <a:extLst>
                <a:ext uri="{FF2B5EF4-FFF2-40B4-BE49-F238E27FC236}">
                  <a16:creationId xmlns:a16="http://schemas.microsoft.com/office/drawing/2014/main" id="{F4EA277B-7ED9-B5D9-B1F2-7FEFA0274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" y="2460"/>
              <a:ext cx="1" cy="100"/>
            </a:xfrm>
            <a:custGeom>
              <a:avLst/>
              <a:gdLst>
                <a:gd name="T0" fmla="*/ 0 w 2"/>
                <a:gd name="T1" fmla="*/ 0 h 586"/>
                <a:gd name="T2" fmla="*/ 0 w 2"/>
                <a:gd name="T3" fmla="*/ 0 h 586"/>
                <a:gd name="T4" fmla="*/ 1 w 2"/>
                <a:gd name="T5" fmla="*/ 0 h 586"/>
                <a:gd name="T6" fmla="*/ 0 60000 65536"/>
                <a:gd name="T7" fmla="*/ 0 60000 65536"/>
                <a:gd name="T8" fmla="*/ 0 60000 65536"/>
                <a:gd name="T9" fmla="*/ 0 w 2"/>
                <a:gd name="T10" fmla="*/ 0 h 586"/>
                <a:gd name="T11" fmla="*/ 2 w 2"/>
                <a:gd name="T12" fmla="*/ 586 h 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586">
                  <a:moveTo>
                    <a:pt x="0" y="586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90" name="Freeform 243">
              <a:extLst>
                <a:ext uri="{FF2B5EF4-FFF2-40B4-BE49-F238E27FC236}">
                  <a16:creationId xmlns:a16="http://schemas.microsoft.com/office/drawing/2014/main" id="{B97304BD-E4D5-8A1A-1516-9E65AF2A1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2460"/>
              <a:ext cx="1" cy="100"/>
            </a:xfrm>
            <a:custGeom>
              <a:avLst/>
              <a:gdLst>
                <a:gd name="T0" fmla="*/ 0 w 1"/>
                <a:gd name="T1" fmla="*/ 0 h 586"/>
                <a:gd name="T2" fmla="*/ 0 w 1"/>
                <a:gd name="T3" fmla="*/ 0 h 586"/>
                <a:gd name="T4" fmla="*/ 1 w 1"/>
                <a:gd name="T5" fmla="*/ 0 h 586"/>
                <a:gd name="T6" fmla="*/ 0 60000 65536"/>
                <a:gd name="T7" fmla="*/ 0 60000 65536"/>
                <a:gd name="T8" fmla="*/ 0 60000 65536"/>
                <a:gd name="T9" fmla="*/ 0 w 1"/>
                <a:gd name="T10" fmla="*/ 0 h 586"/>
                <a:gd name="T11" fmla="*/ 1 w 1"/>
                <a:gd name="T12" fmla="*/ 586 h 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86">
                  <a:moveTo>
                    <a:pt x="0" y="586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91" name="Freeform 244">
              <a:extLst>
                <a:ext uri="{FF2B5EF4-FFF2-40B4-BE49-F238E27FC236}">
                  <a16:creationId xmlns:a16="http://schemas.microsoft.com/office/drawing/2014/main" id="{316A9858-265A-43BF-4C97-F3CC75A28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" y="2560"/>
              <a:ext cx="609" cy="596"/>
            </a:xfrm>
            <a:custGeom>
              <a:avLst/>
              <a:gdLst>
                <a:gd name="T0" fmla="*/ 0 w 3594"/>
                <a:gd name="T1" fmla="*/ 0 h 3515"/>
                <a:gd name="T2" fmla="*/ 0 w 3594"/>
                <a:gd name="T3" fmla="*/ 0 h 3515"/>
                <a:gd name="T4" fmla="*/ 0 w 3594"/>
                <a:gd name="T5" fmla="*/ 0 h 3515"/>
                <a:gd name="T6" fmla="*/ 0 w 3594"/>
                <a:gd name="T7" fmla="*/ 0 h 3515"/>
                <a:gd name="T8" fmla="*/ 0 w 3594"/>
                <a:gd name="T9" fmla="*/ 0 h 3515"/>
                <a:gd name="T10" fmla="*/ 0 w 3594"/>
                <a:gd name="T11" fmla="*/ 0 h 3515"/>
                <a:gd name="T12" fmla="*/ 0 w 3594"/>
                <a:gd name="T13" fmla="*/ 0 h 3515"/>
                <a:gd name="T14" fmla="*/ 0 w 3594"/>
                <a:gd name="T15" fmla="*/ 1 h 3515"/>
                <a:gd name="T16" fmla="*/ 0 w 3594"/>
                <a:gd name="T17" fmla="*/ 1 h 3515"/>
                <a:gd name="T18" fmla="*/ 0 w 3594"/>
                <a:gd name="T19" fmla="*/ 1 h 3515"/>
                <a:gd name="T20" fmla="*/ 0 w 3594"/>
                <a:gd name="T21" fmla="*/ 1 h 3515"/>
                <a:gd name="T22" fmla="*/ 0 w 3594"/>
                <a:gd name="T23" fmla="*/ 1 h 3515"/>
                <a:gd name="T24" fmla="*/ 1 w 3594"/>
                <a:gd name="T25" fmla="*/ 0 h 3515"/>
                <a:gd name="T26" fmla="*/ 1 w 3594"/>
                <a:gd name="T27" fmla="*/ 0 h 3515"/>
                <a:gd name="T28" fmla="*/ 1 w 3594"/>
                <a:gd name="T29" fmla="*/ 0 h 3515"/>
                <a:gd name="T30" fmla="*/ 1 w 3594"/>
                <a:gd name="T31" fmla="*/ 0 h 3515"/>
                <a:gd name="T32" fmla="*/ 1 w 3594"/>
                <a:gd name="T33" fmla="*/ 0 h 3515"/>
                <a:gd name="T34" fmla="*/ 0 w 3594"/>
                <a:gd name="T35" fmla="*/ 0 h 3515"/>
                <a:gd name="T36" fmla="*/ 0 w 3594"/>
                <a:gd name="T37" fmla="*/ 0 h 3515"/>
                <a:gd name="T38" fmla="*/ 0 w 3594"/>
                <a:gd name="T39" fmla="*/ 0 h 35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94"/>
                <a:gd name="T61" fmla="*/ 0 h 3515"/>
                <a:gd name="T62" fmla="*/ 3594 w 3594"/>
                <a:gd name="T63" fmla="*/ 3515 h 35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94" h="3515">
                  <a:moveTo>
                    <a:pt x="1258" y="0"/>
                  </a:moveTo>
                  <a:lnTo>
                    <a:pt x="753" y="253"/>
                  </a:lnTo>
                  <a:lnTo>
                    <a:pt x="351" y="648"/>
                  </a:lnTo>
                  <a:lnTo>
                    <a:pt x="91" y="1150"/>
                  </a:lnTo>
                  <a:lnTo>
                    <a:pt x="0" y="1707"/>
                  </a:lnTo>
                  <a:lnTo>
                    <a:pt x="85" y="2265"/>
                  </a:lnTo>
                  <a:lnTo>
                    <a:pt x="340" y="2769"/>
                  </a:lnTo>
                  <a:lnTo>
                    <a:pt x="738" y="3169"/>
                  </a:lnTo>
                  <a:lnTo>
                    <a:pt x="1240" y="3426"/>
                  </a:lnTo>
                  <a:lnTo>
                    <a:pt x="1797" y="3515"/>
                  </a:lnTo>
                  <a:lnTo>
                    <a:pt x="2354" y="3426"/>
                  </a:lnTo>
                  <a:lnTo>
                    <a:pt x="2856" y="3169"/>
                  </a:lnTo>
                  <a:lnTo>
                    <a:pt x="3254" y="2769"/>
                  </a:lnTo>
                  <a:lnTo>
                    <a:pt x="3509" y="2265"/>
                  </a:lnTo>
                  <a:lnTo>
                    <a:pt x="3594" y="1707"/>
                  </a:lnTo>
                  <a:lnTo>
                    <a:pt x="3502" y="1150"/>
                  </a:lnTo>
                  <a:lnTo>
                    <a:pt x="3243" y="648"/>
                  </a:lnTo>
                  <a:lnTo>
                    <a:pt x="2841" y="253"/>
                  </a:lnTo>
                  <a:lnTo>
                    <a:pt x="2336" y="0"/>
                  </a:lnTo>
                  <a:lnTo>
                    <a:pt x="2338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92" name="Freeform 245">
              <a:extLst>
                <a:ext uri="{FF2B5EF4-FFF2-40B4-BE49-F238E27FC236}">
                  <a16:creationId xmlns:a16="http://schemas.microsoft.com/office/drawing/2014/main" id="{B9D8697E-D87E-75FA-D655-E4E934C75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2460"/>
              <a:ext cx="183" cy="1"/>
            </a:xfrm>
            <a:custGeom>
              <a:avLst/>
              <a:gdLst>
                <a:gd name="T0" fmla="*/ 0 w 1080"/>
                <a:gd name="T1" fmla="*/ 0 h 1"/>
                <a:gd name="T2" fmla="*/ 0 w 1080"/>
                <a:gd name="T3" fmla="*/ 0 h 1"/>
                <a:gd name="T4" fmla="*/ 0 w 1080"/>
                <a:gd name="T5" fmla="*/ 0 h 1"/>
                <a:gd name="T6" fmla="*/ 0 60000 65536"/>
                <a:gd name="T7" fmla="*/ 0 60000 65536"/>
                <a:gd name="T8" fmla="*/ 0 60000 65536"/>
                <a:gd name="T9" fmla="*/ 0 w 1080"/>
                <a:gd name="T10" fmla="*/ 0 h 1"/>
                <a:gd name="T11" fmla="*/ 1080 w 108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0" h="1">
                  <a:moveTo>
                    <a:pt x="0" y="0"/>
                  </a:moveTo>
                  <a:lnTo>
                    <a:pt x="1078" y="0"/>
                  </a:lnTo>
                  <a:lnTo>
                    <a:pt x="1080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93" name="Freeform 246">
              <a:extLst>
                <a:ext uri="{FF2B5EF4-FFF2-40B4-BE49-F238E27FC236}">
                  <a16:creationId xmlns:a16="http://schemas.microsoft.com/office/drawing/2014/main" id="{0079BD37-6402-7160-33D0-340F5B39A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" y="3019"/>
              <a:ext cx="1" cy="212"/>
            </a:xfrm>
            <a:custGeom>
              <a:avLst/>
              <a:gdLst>
                <a:gd name="T0" fmla="*/ 0 w 1"/>
                <a:gd name="T1" fmla="*/ 0 h 1250"/>
                <a:gd name="T2" fmla="*/ 0 w 1"/>
                <a:gd name="T3" fmla="*/ 0 h 1250"/>
                <a:gd name="T4" fmla="*/ 1 w 1"/>
                <a:gd name="T5" fmla="*/ 0 h 1250"/>
                <a:gd name="T6" fmla="*/ 0 60000 65536"/>
                <a:gd name="T7" fmla="*/ 0 60000 65536"/>
                <a:gd name="T8" fmla="*/ 0 60000 65536"/>
                <a:gd name="T9" fmla="*/ 0 w 1"/>
                <a:gd name="T10" fmla="*/ 0 h 1250"/>
                <a:gd name="T11" fmla="*/ 1 w 1"/>
                <a:gd name="T12" fmla="*/ 1250 h 12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250">
                  <a:moveTo>
                    <a:pt x="0" y="125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94" name="Freeform 247">
              <a:extLst>
                <a:ext uri="{FF2B5EF4-FFF2-40B4-BE49-F238E27FC236}">
                  <a16:creationId xmlns:a16="http://schemas.microsoft.com/office/drawing/2014/main" id="{8C830B56-5A22-03A3-CF18-772108BB1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" y="2942"/>
              <a:ext cx="1" cy="39"/>
            </a:xfrm>
            <a:custGeom>
              <a:avLst/>
              <a:gdLst>
                <a:gd name="T0" fmla="*/ 0 w 1"/>
                <a:gd name="T1" fmla="*/ 0 h 229"/>
                <a:gd name="T2" fmla="*/ 0 w 1"/>
                <a:gd name="T3" fmla="*/ 0 h 229"/>
                <a:gd name="T4" fmla="*/ 1 w 1"/>
                <a:gd name="T5" fmla="*/ 0 h 229"/>
                <a:gd name="T6" fmla="*/ 0 60000 65536"/>
                <a:gd name="T7" fmla="*/ 0 60000 65536"/>
                <a:gd name="T8" fmla="*/ 0 60000 65536"/>
                <a:gd name="T9" fmla="*/ 0 w 1"/>
                <a:gd name="T10" fmla="*/ 0 h 229"/>
                <a:gd name="T11" fmla="*/ 1 w 1"/>
                <a:gd name="T12" fmla="*/ 229 h 2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29">
                  <a:moveTo>
                    <a:pt x="0" y="229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95" name="Freeform 248">
              <a:extLst>
                <a:ext uri="{FF2B5EF4-FFF2-40B4-BE49-F238E27FC236}">
                  <a16:creationId xmlns:a16="http://schemas.microsoft.com/office/drawing/2014/main" id="{8E9F339B-4C61-D410-1F72-930C19434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" y="2710"/>
              <a:ext cx="1" cy="194"/>
            </a:xfrm>
            <a:custGeom>
              <a:avLst/>
              <a:gdLst>
                <a:gd name="T0" fmla="*/ 0 w 1"/>
                <a:gd name="T1" fmla="*/ 0 h 1143"/>
                <a:gd name="T2" fmla="*/ 0 w 1"/>
                <a:gd name="T3" fmla="*/ 0 h 1143"/>
                <a:gd name="T4" fmla="*/ 1 w 1"/>
                <a:gd name="T5" fmla="*/ 0 h 1143"/>
                <a:gd name="T6" fmla="*/ 0 60000 65536"/>
                <a:gd name="T7" fmla="*/ 0 60000 65536"/>
                <a:gd name="T8" fmla="*/ 0 60000 65536"/>
                <a:gd name="T9" fmla="*/ 0 w 1"/>
                <a:gd name="T10" fmla="*/ 0 h 1143"/>
                <a:gd name="T11" fmla="*/ 1 w 1"/>
                <a:gd name="T12" fmla="*/ 1143 h 11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43">
                  <a:moveTo>
                    <a:pt x="0" y="1143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96" name="Freeform 249">
              <a:extLst>
                <a:ext uri="{FF2B5EF4-FFF2-40B4-BE49-F238E27FC236}">
                  <a16:creationId xmlns:a16="http://schemas.microsoft.com/office/drawing/2014/main" id="{F1399437-481E-86F4-1C34-2E8F04103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" y="2633"/>
              <a:ext cx="1" cy="38"/>
            </a:xfrm>
            <a:custGeom>
              <a:avLst/>
              <a:gdLst>
                <a:gd name="T0" fmla="*/ 0 w 1"/>
                <a:gd name="T1" fmla="*/ 0 h 228"/>
                <a:gd name="T2" fmla="*/ 0 w 1"/>
                <a:gd name="T3" fmla="*/ 0 h 228"/>
                <a:gd name="T4" fmla="*/ 1 w 1"/>
                <a:gd name="T5" fmla="*/ 0 h 228"/>
                <a:gd name="T6" fmla="*/ 0 60000 65536"/>
                <a:gd name="T7" fmla="*/ 0 60000 65536"/>
                <a:gd name="T8" fmla="*/ 0 60000 65536"/>
                <a:gd name="T9" fmla="*/ 0 w 1"/>
                <a:gd name="T10" fmla="*/ 0 h 228"/>
                <a:gd name="T11" fmla="*/ 1 w 1"/>
                <a:gd name="T12" fmla="*/ 228 h 2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28">
                  <a:moveTo>
                    <a:pt x="0" y="228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97" name="Freeform 250">
              <a:extLst>
                <a:ext uri="{FF2B5EF4-FFF2-40B4-BE49-F238E27FC236}">
                  <a16:creationId xmlns:a16="http://schemas.microsoft.com/office/drawing/2014/main" id="{62F2AE96-3E7A-4223-1315-38312F1A7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" y="2382"/>
              <a:ext cx="1" cy="212"/>
            </a:xfrm>
            <a:custGeom>
              <a:avLst/>
              <a:gdLst>
                <a:gd name="T0" fmla="*/ 0 w 1"/>
                <a:gd name="T1" fmla="*/ 0 h 1249"/>
                <a:gd name="T2" fmla="*/ 0 w 1"/>
                <a:gd name="T3" fmla="*/ 0 h 1249"/>
                <a:gd name="T4" fmla="*/ 1 w 1"/>
                <a:gd name="T5" fmla="*/ 0 h 1249"/>
                <a:gd name="T6" fmla="*/ 0 60000 65536"/>
                <a:gd name="T7" fmla="*/ 0 60000 65536"/>
                <a:gd name="T8" fmla="*/ 0 60000 65536"/>
                <a:gd name="T9" fmla="*/ 0 w 1"/>
                <a:gd name="T10" fmla="*/ 0 h 1249"/>
                <a:gd name="T11" fmla="*/ 1 w 1"/>
                <a:gd name="T12" fmla="*/ 1249 h 12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249">
                  <a:moveTo>
                    <a:pt x="0" y="1249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98" name="Freeform 251">
              <a:extLst>
                <a:ext uri="{FF2B5EF4-FFF2-40B4-BE49-F238E27FC236}">
                  <a16:creationId xmlns:a16="http://schemas.microsoft.com/office/drawing/2014/main" id="{DB21F511-7B87-C0F1-ECF2-58EE397DE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7" y="2851"/>
              <a:ext cx="144" cy="1"/>
            </a:xfrm>
            <a:custGeom>
              <a:avLst/>
              <a:gdLst>
                <a:gd name="T0" fmla="*/ 0 w 846"/>
                <a:gd name="T1" fmla="*/ 0 h 1"/>
                <a:gd name="T2" fmla="*/ 0 w 846"/>
                <a:gd name="T3" fmla="*/ 0 h 1"/>
                <a:gd name="T4" fmla="*/ 0 w 846"/>
                <a:gd name="T5" fmla="*/ 0 h 1"/>
                <a:gd name="T6" fmla="*/ 0 60000 65536"/>
                <a:gd name="T7" fmla="*/ 0 60000 65536"/>
                <a:gd name="T8" fmla="*/ 0 60000 65536"/>
                <a:gd name="T9" fmla="*/ 0 w 846"/>
                <a:gd name="T10" fmla="*/ 0 h 1"/>
                <a:gd name="T11" fmla="*/ 846 w 84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6" h="1">
                  <a:moveTo>
                    <a:pt x="0" y="0"/>
                  </a:moveTo>
                  <a:lnTo>
                    <a:pt x="845" y="0"/>
                  </a:lnTo>
                  <a:lnTo>
                    <a:pt x="846" y="0"/>
                  </a:lnTo>
                </a:path>
              </a:pathLst>
            </a:custGeom>
            <a:noFill/>
            <a:ln w="127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99" name="Freeform 252">
              <a:extLst>
                <a:ext uri="{FF2B5EF4-FFF2-40B4-BE49-F238E27FC236}">
                  <a16:creationId xmlns:a16="http://schemas.microsoft.com/office/drawing/2014/main" id="{7F3D19BC-C4D4-8FB9-8320-9E08334CB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" y="2851"/>
              <a:ext cx="39" cy="1"/>
            </a:xfrm>
            <a:custGeom>
              <a:avLst/>
              <a:gdLst>
                <a:gd name="T0" fmla="*/ 0 w 230"/>
                <a:gd name="T1" fmla="*/ 0 h 1"/>
                <a:gd name="T2" fmla="*/ 0 w 230"/>
                <a:gd name="T3" fmla="*/ 0 h 1"/>
                <a:gd name="T4" fmla="*/ 0 w 230"/>
                <a:gd name="T5" fmla="*/ 0 h 1"/>
                <a:gd name="T6" fmla="*/ 0 60000 65536"/>
                <a:gd name="T7" fmla="*/ 0 60000 65536"/>
                <a:gd name="T8" fmla="*/ 0 60000 65536"/>
                <a:gd name="T9" fmla="*/ 0 w 230"/>
                <a:gd name="T10" fmla="*/ 0 h 1"/>
                <a:gd name="T11" fmla="*/ 230 w 23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0" h="1">
                  <a:moveTo>
                    <a:pt x="0" y="0"/>
                  </a:moveTo>
                  <a:lnTo>
                    <a:pt x="229" y="0"/>
                  </a:lnTo>
                  <a:lnTo>
                    <a:pt x="230" y="0"/>
                  </a:lnTo>
                </a:path>
              </a:pathLst>
            </a:custGeom>
            <a:noFill/>
            <a:ln w="127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00" name="Freeform 253">
              <a:extLst>
                <a:ext uri="{FF2B5EF4-FFF2-40B4-BE49-F238E27FC236}">
                  <a16:creationId xmlns:a16="http://schemas.microsoft.com/office/drawing/2014/main" id="{A72BCDF7-1D48-1FDB-87D1-1B80CA01A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2851"/>
              <a:ext cx="194" cy="1"/>
            </a:xfrm>
            <a:custGeom>
              <a:avLst/>
              <a:gdLst>
                <a:gd name="T0" fmla="*/ 0 w 1142"/>
                <a:gd name="T1" fmla="*/ 0 h 1"/>
                <a:gd name="T2" fmla="*/ 0 w 1142"/>
                <a:gd name="T3" fmla="*/ 0 h 1"/>
                <a:gd name="T4" fmla="*/ 0 w 1142"/>
                <a:gd name="T5" fmla="*/ 0 h 1"/>
                <a:gd name="T6" fmla="*/ 0 60000 65536"/>
                <a:gd name="T7" fmla="*/ 0 60000 65536"/>
                <a:gd name="T8" fmla="*/ 0 60000 65536"/>
                <a:gd name="T9" fmla="*/ 0 w 1142"/>
                <a:gd name="T10" fmla="*/ 0 h 1"/>
                <a:gd name="T11" fmla="*/ 1142 w 114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42" h="1">
                  <a:moveTo>
                    <a:pt x="0" y="0"/>
                  </a:moveTo>
                  <a:lnTo>
                    <a:pt x="1141" y="0"/>
                  </a:lnTo>
                  <a:lnTo>
                    <a:pt x="1142" y="0"/>
                  </a:lnTo>
                </a:path>
              </a:pathLst>
            </a:custGeom>
            <a:noFill/>
            <a:ln w="127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01" name="Freeform 254">
              <a:extLst>
                <a:ext uri="{FF2B5EF4-FFF2-40B4-BE49-F238E27FC236}">
                  <a16:creationId xmlns:a16="http://schemas.microsoft.com/office/drawing/2014/main" id="{16460009-80E1-2AC1-B8C4-F5E627156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8" y="2851"/>
              <a:ext cx="39" cy="1"/>
            </a:xfrm>
            <a:custGeom>
              <a:avLst/>
              <a:gdLst>
                <a:gd name="T0" fmla="*/ 0 w 228"/>
                <a:gd name="T1" fmla="*/ 0 h 1"/>
                <a:gd name="T2" fmla="*/ 0 w 228"/>
                <a:gd name="T3" fmla="*/ 0 h 1"/>
                <a:gd name="T4" fmla="*/ 0 w 228"/>
                <a:gd name="T5" fmla="*/ 0 h 1"/>
                <a:gd name="T6" fmla="*/ 0 60000 65536"/>
                <a:gd name="T7" fmla="*/ 0 60000 65536"/>
                <a:gd name="T8" fmla="*/ 0 60000 65536"/>
                <a:gd name="T9" fmla="*/ 0 w 228"/>
                <a:gd name="T10" fmla="*/ 0 h 1"/>
                <a:gd name="T11" fmla="*/ 228 w 22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8" h="1">
                  <a:moveTo>
                    <a:pt x="0" y="0"/>
                  </a:moveTo>
                  <a:lnTo>
                    <a:pt x="227" y="0"/>
                  </a:lnTo>
                  <a:lnTo>
                    <a:pt x="228" y="0"/>
                  </a:lnTo>
                </a:path>
              </a:pathLst>
            </a:custGeom>
            <a:noFill/>
            <a:ln w="127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02" name="Freeform 255">
              <a:extLst>
                <a:ext uri="{FF2B5EF4-FFF2-40B4-BE49-F238E27FC236}">
                  <a16:creationId xmlns:a16="http://schemas.microsoft.com/office/drawing/2014/main" id="{B825F03F-EFF8-5326-F662-DB1827781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" y="2851"/>
              <a:ext cx="144" cy="1"/>
            </a:xfrm>
            <a:custGeom>
              <a:avLst/>
              <a:gdLst>
                <a:gd name="T0" fmla="*/ 0 w 845"/>
                <a:gd name="T1" fmla="*/ 0 h 1"/>
                <a:gd name="T2" fmla="*/ 0 w 845"/>
                <a:gd name="T3" fmla="*/ 0 h 1"/>
                <a:gd name="T4" fmla="*/ 0 w 845"/>
                <a:gd name="T5" fmla="*/ 0 h 1"/>
                <a:gd name="T6" fmla="*/ 0 60000 65536"/>
                <a:gd name="T7" fmla="*/ 0 60000 65536"/>
                <a:gd name="T8" fmla="*/ 0 60000 65536"/>
                <a:gd name="T9" fmla="*/ 0 w 845"/>
                <a:gd name="T10" fmla="*/ 0 h 1"/>
                <a:gd name="T11" fmla="*/ 845 w 84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5" h="1">
                  <a:moveTo>
                    <a:pt x="0" y="0"/>
                  </a:moveTo>
                  <a:lnTo>
                    <a:pt x="844" y="0"/>
                  </a:lnTo>
                  <a:lnTo>
                    <a:pt x="845" y="0"/>
                  </a:lnTo>
                </a:path>
              </a:pathLst>
            </a:custGeom>
            <a:noFill/>
            <a:ln w="127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2103" name="Group 256">
              <a:extLst>
                <a:ext uri="{FF2B5EF4-FFF2-40B4-BE49-F238E27FC236}">
                  <a16:creationId xmlns:a16="http://schemas.microsoft.com/office/drawing/2014/main" id="{9E2A75F4-5777-B6CB-6594-08996B2955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0" y="2240"/>
              <a:ext cx="717" cy="1221"/>
              <a:chOff x="3740" y="2240"/>
              <a:chExt cx="717" cy="1221"/>
            </a:xfrm>
          </p:grpSpPr>
          <p:sp>
            <p:nvSpPr>
              <p:cNvPr id="82123" name="Freeform 257">
                <a:extLst>
                  <a:ext uri="{FF2B5EF4-FFF2-40B4-BE49-F238E27FC236}">
                    <a16:creationId xmlns:a16="http://schemas.microsoft.com/office/drawing/2014/main" id="{7679B26D-185C-05CA-83BE-EBCAA2C19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8" y="3156"/>
                <a:ext cx="1" cy="305"/>
              </a:xfrm>
              <a:custGeom>
                <a:avLst/>
                <a:gdLst>
                  <a:gd name="T0" fmla="*/ 0 w 2"/>
                  <a:gd name="T1" fmla="*/ 0 h 1799"/>
                  <a:gd name="T2" fmla="*/ 0 w 2"/>
                  <a:gd name="T3" fmla="*/ 0 h 1799"/>
                  <a:gd name="T4" fmla="*/ 1 w 2"/>
                  <a:gd name="T5" fmla="*/ 0 h 1799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799"/>
                  <a:gd name="T11" fmla="*/ 2 w 2"/>
                  <a:gd name="T12" fmla="*/ 1799 h 17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799">
                    <a:moveTo>
                      <a:pt x="0" y="1799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124" name="Freeform 258">
                <a:extLst>
                  <a:ext uri="{FF2B5EF4-FFF2-40B4-BE49-F238E27FC236}">
                    <a16:creationId xmlns:a16="http://schemas.microsoft.com/office/drawing/2014/main" id="{0AA64EDF-A558-841D-513E-23E2925BF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" y="3156"/>
                <a:ext cx="2" cy="305"/>
              </a:xfrm>
              <a:custGeom>
                <a:avLst/>
                <a:gdLst>
                  <a:gd name="T0" fmla="*/ 0 w 1"/>
                  <a:gd name="T1" fmla="*/ 0 h 1799"/>
                  <a:gd name="T2" fmla="*/ 0 w 1"/>
                  <a:gd name="T3" fmla="*/ 0 h 1799"/>
                  <a:gd name="T4" fmla="*/ 32 w 1"/>
                  <a:gd name="T5" fmla="*/ 0 h 179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799"/>
                  <a:gd name="T11" fmla="*/ 1 w 1"/>
                  <a:gd name="T12" fmla="*/ 1799 h 17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799">
                    <a:moveTo>
                      <a:pt x="0" y="0"/>
                    </a:moveTo>
                    <a:lnTo>
                      <a:pt x="0" y="1799"/>
                    </a:lnTo>
                    <a:lnTo>
                      <a:pt x="1" y="1799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125" name="Freeform 259">
                <a:extLst>
                  <a:ext uri="{FF2B5EF4-FFF2-40B4-BE49-F238E27FC236}">
                    <a16:creationId xmlns:a16="http://schemas.microsoft.com/office/drawing/2014/main" id="{567133F3-A3FA-F7F3-D0B2-03B443E1F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" y="2460"/>
                <a:ext cx="611" cy="1"/>
              </a:xfrm>
              <a:custGeom>
                <a:avLst/>
                <a:gdLst>
                  <a:gd name="T0" fmla="*/ 1 w 3594"/>
                  <a:gd name="T1" fmla="*/ 0 h 1"/>
                  <a:gd name="T2" fmla="*/ 0 w 3594"/>
                  <a:gd name="T3" fmla="*/ 0 h 1"/>
                  <a:gd name="T4" fmla="*/ 0 w 359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594"/>
                  <a:gd name="T10" fmla="*/ 0 h 1"/>
                  <a:gd name="T11" fmla="*/ 3594 w 359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94" h="1">
                    <a:moveTo>
                      <a:pt x="3594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126" name="Freeform 260">
                <a:extLst>
                  <a:ext uri="{FF2B5EF4-FFF2-40B4-BE49-F238E27FC236}">
                    <a16:creationId xmlns:a16="http://schemas.microsoft.com/office/drawing/2014/main" id="{A928DAF8-AA0E-DA55-8BD5-B266D4032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" y="2240"/>
                <a:ext cx="2" cy="916"/>
              </a:xfrm>
              <a:custGeom>
                <a:avLst/>
                <a:gdLst>
                  <a:gd name="T0" fmla="*/ 0 w 1"/>
                  <a:gd name="T1" fmla="*/ 0 h 5396"/>
                  <a:gd name="T2" fmla="*/ 0 w 1"/>
                  <a:gd name="T3" fmla="*/ 1 h 5396"/>
                  <a:gd name="T4" fmla="*/ 32 w 1"/>
                  <a:gd name="T5" fmla="*/ 1 h 539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396"/>
                  <a:gd name="T11" fmla="*/ 1 w 1"/>
                  <a:gd name="T12" fmla="*/ 5396 h 53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396">
                    <a:moveTo>
                      <a:pt x="0" y="0"/>
                    </a:moveTo>
                    <a:lnTo>
                      <a:pt x="0" y="5396"/>
                    </a:lnTo>
                    <a:lnTo>
                      <a:pt x="1" y="5396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127" name="Freeform 261">
                <a:extLst>
                  <a:ext uri="{FF2B5EF4-FFF2-40B4-BE49-F238E27FC236}">
                    <a16:creationId xmlns:a16="http://schemas.microsoft.com/office/drawing/2014/main" id="{C0660EBF-C8AD-4E09-60FF-A9264E874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8" y="2240"/>
                <a:ext cx="1" cy="916"/>
              </a:xfrm>
              <a:custGeom>
                <a:avLst/>
                <a:gdLst>
                  <a:gd name="T0" fmla="*/ 0 w 2"/>
                  <a:gd name="T1" fmla="*/ 1 h 5396"/>
                  <a:gd name="T2" fmla="*/ 0 w 2"/>
                  <a:gd name="T3" fmla="*/ 0 h 5396"/>
                  <a:gd name="T4" fmla="*/ 1 w 2"/>
                  <a:gd name="T5" fmla="*/ 0 h 5396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5396"/>
                  <a:gd name="T11" fmla="*/ 2 w 2"/>
                  <a:gd name="T12" fmla="*/ 5396 h 53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5396">
                    <a:moveTo>
                      <a:pt x="0" y="5396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128" name="Freeform 262">
                <a:extLst>
                  <a:ext uri="{FF2B5EF4-FFF2-40B4-BE49-F238E27FC236}">
                    <a16:creationId xmlns:a16="http://schemas.microsoft.com/office/drawing/2014/main" id="{62678247-05C9-0AB4-87FA-00784FEC8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" y="2546"/>
                <a:ext cx="611" cy="1"/>
              </a:xfrm>
              <a:custGeom>
                <a:avLst/>
                <a:gdLst>
                  <a:gd name="T0" fmla="*/ 1 w 3594"/>
                  <a:gd name="T1" fmla="*/ 0 h 1"/>
                  <a:gd name="T2" fmla="*/ 0 w 3594"/>
                  <a:gd name="T3" fmla="*/ 0 h 1"/>
                  <a:gd name="T4" fmla="*/ 0 w 359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594"/>
                  <a:gd name="T10" fmla="*/ 0 h 1"/>
                  <a:gd name="T11" fmla="*/ 3594 w 359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94" h="1">
                    <a:moveTo>
                      <a:pt x="3594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129" name="Freeform 263">
                <a:extLst>
                  <a:ext uri="{FF2B5EF4-FFF2-40B4-BE49-F238E27FC236}">
                    <a16:creationId xmlns:a16="http://schemas.microsoft.com/office/drawing/2014/main" id="{A487587C-8C3A-A4CE-1D6D-4205DAE49B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" y="3156"/>
                <a:ext cx="611" cy="1"/>
              </a:xfrm>
              <a:custGeom>
                <a:avLst/>
                <a:gdLst>
                  <a:gd name="T0" fmla="*/ 0 w 3596"/>
                  <a:gd name="T1" fmla="*/ 0 h 1"/>
                  <a:gd name="T2" fmla="*/ 1 w 3596"/>
                  <a:gd name="T3" fmla="*/ 0 h 1"/>
                  <a:gd name="T4" fmla="*/ 1 w 359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596"/>
                  <a:gd name="T10" fmla="*/ 0 h 1"/>
                  <a:gd name="T11" fmla="*/ 3596 w 359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96" h="1">
                    <a:moveTo>
                      <a:pt x="0" y="0"/>
                    </a:moveTo>
                    <a:lnTo>
                      <a:pt x="3594" y="0"/>
                    </a:lnTo>
                    <a:lnTo>
                      <a:pt x="3596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130" name="Freeform 264">
                <a:extLst>
                  <a:ext uri="{FF2B5EF4-FFF2-40B4-BE49-F238E27FC236}">
                    <a16:creationId xmlns:a16="http://schemas.microsoft.com/office/drawing/2014/main" id="{70AD9F28-0D01-9ACB-A3BA-AD1BE509C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0" y="2851"/>
                <a:ext cx="146" cy="1"/>
              </a:xfrm>
              <a:custGeom>
                <a:avLst/>
                <a:gdLst>
                  <a:gd name="T0" fmla="*/ 0 w 858"/>
                  <a:gd name="T1" fmla="*/ 0 h 1"/>
                  <a:gd name="T2" fmla="*/ 0 w 858"/>
                  <a:gd name="T3" fmla="*/ 0 h 1"/>
                  <a:gd name="T4" fmla="*/ 0 w 85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58"/>
                  <a:gd name="T10" fmla="*/ 0 h 1"/>
                  <a:gd name="T11" fmla="*/ 858 w 85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8" h="1">
                    <a:moveTo>
                      <a:pt x="0" y="0"/>
                    </a:moveTo>
                    <a:lnTo>
                      <a:pt x="857" y="0"/>
                    </a:lnTo>
                    <a:lnTo>
                      <a:pt x="858" y="0"/>
                    </a:lnTo>
                  </a:path>
                </a:pathLst>
              </a:custGeom>
              <a:noFill/>
              <a:ln w="1270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131" name="Freeform 265">
                <a:extLst>
                  <a:ext uri="{FF2B5EF4-FFF2-40B4-BE49-F238E27FC236}">
                    <a16:creationId xmlns:a16="http://schemas.microsoft.com/office/drawing/2014/main" id="{3C9867CC-3EE3-CA21-B6AF-3AE28E49E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" y="2851"/>
                <a:ext cx="39" cy="1"/>
              </a:xfrm>
              <a:custGeom>
                <a:avLst/>
                <a:gdLst>
                  <a:gd name="T0" fmla="*/ 0 w 230"/>
                  <a:gd name="T1" fmla="*/ 0 h 1"/>
                  <a:gd name="T2" fmla="*/ 0 w 230"/>
                  <a:gd name="T3" fmla="*/ 0 h 1"/>
                  <a:gd name="T4" fmla="*/ 0 w 23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30"/>
                  <a:gd name="T10" fmla="*/ 0 h 1"/>
                  <a:gd name="T11" fmla="*/ 230 w 23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0" h="1">
                    <a:moveTo>
                      <a:pt x="0" y="0"/>
                    </a:moveTo>
                    <a:lnTo>
                      <a:pt x="229" y="0"/>
                    </a:lnTo>
                    <a:lnTo>
                      <a:pt x="230" y="0"/>
                    </a:lnTo>
                  </a:path>
                </a:pathLst>
              </a:custGeom>
              <a:noFill/>
              <a:ln w="1270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132" name="Freeform 266">
                <a:extLst>
                  <a:ext uri="{FF2B5EF4-FFF2-40B4-BE49-F238E27FC236}">
                    <a16:creationId xmlns:a16="http://schemas.microsoft.com/office/drawing/2014/main" id="{94EAAC4A-181E-3E36-F7A0-FCC798B83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1" y="2851"/>
                <a:ext cx="194" cy="1"/>
              </a:xfrm>
              <a:custGeom>
                <a:avLst/>
                <a:gdLst>
                  <a:gd name="T0" fmla="*/ 0 w 1142"/>
                  <a:gd name="T1" fmla="*/ 0 h 1"/>
                  <a:gd name="T2" fmla="*/ 0 w 1142"/>
                  <a:gd name="T3" fmla="*/ 0 h 1"/>
                  <a:gd name="T4" fmla="*/ 0 w 11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42"/>
                  <a:gd name="T10" fmla="*/ 0 h 1"/>
                  <a:gd name="T11" fmla="*/ 1142 w 11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42" h="1">
                    <a:moveTo>
                      <a:pt x="0" y="0"/>
                    </a:moveTo>
                    <a:lnTo>
                      <a:pt x="1141" y="0"/>
                    </a:lnTo>
                    <a:lnTo>
                      <a:pt x="1142" y="0"/>
                    </a:lnTo>
                  </a:path>
                </a:pathLst>
              </a:custGeom>
              <a:noFill/>
              <a:ln w="1270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133" name="Freeform 267">
                <a:extLst>
                  <a:ext uri="{FF2B5EF4-FFF2-40B4-BE49-F238E27FC236}">
                    <a16:creationId xmlns:a16="http://schemas.microsoft.com/office/drawing/2014/main" id="{7269B2F0-AE37-1048-0331-7CB17974F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3" y="2851"/>
                <a:ext cx="40" cy="1"/>
              </a:xfrm>
              <a:custGeom>
                <a:avLst/>
                <a:gdLst>
                  <a:gd name="T0" fmla="*/ 0 w 228"/>
                  <a:gd name="T1" fmla="*/ 0 h 1"/>
                  <a:gd name="T2" fmla="*/ 0 w 228"/>
                  <a:gd name="T3" fmla="*/ 0 h 1"/>
                  <a:gd name="T4" fmla="*/ 0 w 22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28"/>
                  <a:gd name="T10" fmla="*/ 0 h 1"/>
                  <a:gd name="T11" fmla="*/ 228 w 22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8" h="1">
                    <a:moveTo>
                      <a:pt x="0" y="0"/>
                    </a:moveTo>
                    <a:lnTo>
                      <a:pt x="227" y="0"/>
                    </a:lnTo>
                    <a:lnTo>
                      <a:pt x="228" y="0"/>
                    </a:lnTo>
                  </a:path>
                </a:pathLst>
              </a:custGeom>
              <a:noFill/>
              <a:ln w="1270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134" name="Freeform 268">
                <a:extLst>
                  <a:ext uri="{FF2B5EF4-FFF2-40B4-BE49-F238E27FC236}">
                    <a16:creationId xmlns:a16="http://schemas.microsoft.com/office/drawing/2014/main" id="{EF4DADE9-273B-D7F9-3CB8-DFB6217FC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1" y="2851"/>
                <a:ext cx="146" cy="1"/>
              </a:xfrm>
              <a:custGeom>
                <a:avLst/>
                <a:gdLst>
                  <a:gd name="T0" fmla="*/ 0 w 858"/>
                  <a:gd name="T1" fmla="*/ 0 h 1"/>
                  <a:gd name="T2" fmla="*/ 0 w 858"/>
                  <a:gd name="T3" fmla="*/ 0 h 1"/>
                  <a:gd name="T4" fmla="*/ 0 w 85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58"/>
                  <a:gd name="T10" fmla="*/ 0 h 1"/>
                  <a:gd name="T11" fmla="*/ 858 w 85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8" h="1">
                    <a:moveTo>
                      <a:pt x="0" y="0"/>
                    </a:moveTo>
                    <a:lnTo>
                      <a:pt x="857" y="0"/>
                    </a:lnTo>
                    <a:lnTo>
                      <a:pt x="858" y="0"/>
                    </a:lnTo>
                  </a:path>
                </a:pathLst>
              </a:custGeom>
              <a:noFill/>
              <a:ln w="1270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135" name="Freeform 269">
                <a:extLst>
                  <a:ext uri="{FF2B5EF4-FFF2-40B4-BE49-F238E27FC236}">
                    <a16:creationId xmlns:a16="http://schemas.microsoft.com/office/drawing/2014/main" id="{C6F4B159-4937-164B-E7D4-C42FB201A5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" y="2241"/>
                <a:ext cx="98" cy="97"/>
              </a:xfrm>
              <a:custGeom>
                <a:avLst/>
                <a:gdLst>
                  <a:gd name="T0" fmla="*/ 0 w 575"/>
                  <a:gd name="T1" fmla="*/ 0 h 574"/>
                  <a:gd name="T2" fmla="*/ 0 w 575"/>
                  <a:gd name="T3" fmla="*/ 0 h 574"/>
                  <a:gd name="T4" fmla="*/ 0 w 575"/>
                  <a:gd name="T5" fmla="*/ 0 h 574"/>
                  <a:gd name="T6" fmla="*/ 0 60000 65536"/>
                  <a:gd name="T7" fmla="*/ 0 60000 65536"/>
                  <a:gd name="T8" fmla="*/ 0 60000 65536"/>
                  <a:gd name="T9" fmla="*/ 0 w 575"/>
                  <a:gd name="T10" fmla="*/ 0 h 574"/>
                  <a:gd name="T11" fmla="*/ 575 w 575"/>
                  <a:gd name="T12" fmla="*/ 574 h 5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5" h="574">
                    <a:moveTo>
                      <a:pt x="0" y="574"/>
                    </a:moveTo>
                    <a:lnTo>
                      <a:pt x="574" y="0"/>
                    </a:lnTo>
                    <a:lnTo>
                      <a:pt x="575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136" name="Freeform 270">
                <a:extLst>
                  <a:ext uri="{FF2B5EF4-FFF2-40B4-BE49-F238E27FC236}">
                    <a16:creationId xmlns:a16="http://schemas.microsoft.com/office/drawing/2014/main" id="{2048677F-1C34-01AF-7D5B-BB4F96BEB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2" y="2241"/>
                <a:ext cx="220" cy="219"/>
              </a:xfrm>
              <a:custGeom>
                <a:avLst/>
                <a:gdLst>
                  <a:gd name="T0" fmla="*/ 0 w 1295"/>
                  <a:gd name="T1" fmla="*/ 0 h 1295"/>
                  <a:gd name="T2" fmla="*/ 0 w 1295"/>
                  <a:gd name="T3" fmla="*/ 0 h 1295"/>
                  <a:gd name="T4" fmla="*/ 0 w 1295"/>
                  <a:gd name="T5" fmla="*/ 0 h 1295"/>
                  <a:gd name="T6" fmla="*/ 0 60000 65536"/>
                  <a:gd name="T7" fmla="*/ 0 60000 65536"/>
                  <a:gd name="T8" fmla="*/ 0 60000 65536"/>
                  <a:gd name="T9" fmla="*/ 0 w 1295"/>
                  <a:gd name="T10" fmla="*/ 0 h 1295"/>
                  <a:gd name="T11" fmla="*/ 1295 w 1295"/>
                  <a:gd name="T12" fmla="*/ 1295 h 12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95" h="1295">
                    <a:moveTo>
                      <a:pt x="0" y="1295"/>
                    </a:moveTo>
                    <a:lnTo>
                      <a:pt x="1294" y="0"/>
                    </a:lnTo>
                    <a:lnTo>
                      <a:pt x="1295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137" name="Freeform 271">
                <a:extLst>
                  <a:ext uri="{FF2B5EF4-FFF2-40B4-BE49-F238E27FC236}">
                    <a16:creationId xmlns:a16="http://schemas.microsoft.com/office/drawing/2014/main" id="{6CD7E526-980A-E21D-C894-623057657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2241"/>
                <a:ext cx="220" cy="219"/>
              </a:xfrm>
              <a:custGeom>
                <a:avLst/>
                <a:gdLst>
                  <a:gd name="T0" fmla="*/ 0 w 1296"/>
                  <a:gd name="T1" fmla="*/ 0 h 1295"/>
                  <a:gd name="T2" fmla="*/ 0 w 1296"/>
                  <a:gd name="T3" fmla="*/ 0 h 1295"/>
                  <a:gd name="T4" fmla="*/ 0 w 1296"/>
                  <a:gd name="T5" fmla="*/ 0 h 1295"/>
                  <a:gd name="T6" fmla="*/ 0 60000 65536"/>
                  <a:gd name="T7" fmla="*/ 0 60000 65536"/>
                  <a:gd name="T8" fmla="*/ 0 60000 65536"/>
                  <a:gd name="T9" fmla="*/ 0 w 1296"/>
                  <a:gd name="T10" fmla="*/ 0 h 1295"/>
                  <a:gd name="T11" fmla="*/ 1296 w 1296"/>
                  <a:gd name="T12" fmla="*/ 1295 h 12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96" h="1295">
                    <a:moveTo>
                      <a:pt x="0" y="1295"/>
                    </a:moveTo>
                    <a:lnTo>
                      <a:pt x="1295" y="0"/>
                    </a:lnTo>
                    <a:lnTo>
                      <a:pt x="1296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138" name="Freeform 272">
                <a:extLst>
                  <a:ext uri="{FF2B5EF4-FFF2-40B4-BE49-F238E27FC236}">
                    <a16:creationId xmlns:a16="http://schemas.microsoft.com/office/drawing/2014/main" id="{2196B83A-771E-8BE4-5C11-B4DB40EC7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6" y="2241"/>
                <a:ext cx="220" cy="219"/>
              </a:xfrm>
              <a:custGeom>
                <a:avLst/>
                <a:gdLst>
                  <a:gd name="T0" fmla="*/ 0 w 1295"/>
                  <a:gd name="T1" fmla="*/ 0 h 1295"/>
                  <a:gd name="T2" fmla="*/ 0 w 1295"/>
                  <a:gd name="T3" fmla="*/ 0 h 1295"/>
                  <a:gd name="T4" fmla="*/ 0 w 1295"/>
                  <a:gd name="T5" fmla="*/ 0 h 1295"/>
                  <a:gd name="T6" fmla="*/ 0 60000 65536"/>
                  <a:gd name="T7" fmla="*/ 0 60000 65536"/>
                  <a:gd name="T8" fmla="*/ 0 60000 65536"/>
                  <a:gd name="T9" fmla="*/ 0 w 1295"/>
                  <a:gd name="T10" fmla="*/ 0 h 1295"/>
                  <a:gd name="T11" fmla="*/ 1295 w 1295"/>
                  <a:gd name="T12" fmla="*/ 1295 h 12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95" h="1295">
                    <a:moveTo>
                      <a:pt x="0" y="1295"/>
                    </a:moveTo>
                    <a:lnTo>
                      <a:pt x="1294" y="0"/>
                    </a:lnTo>
                    <a:lnTo>
                      <a:pt x="1295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139" name="Freeform 273">
                <a:extLst>
                  <a:ext uri="{FF2B5EF4-FFF2-40B4-BE49-F238E27FC236}">
                    <a16:creationId xmlns:a16="http://schemas.microsoft.com/office/drawing/2014/main" id="{CA9C21F9-E9FC-2E28-BB3C-E5C73B8C6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3" y="2276"/>
                <a:ext cx="184" cy="184"/>
              </a:xfrm>
              <a:custGeom>
                <a:avLst/>
                <a:gdLst>
                  <a:gd name="T0" fmla="*/ 0 w 1088"/>
                  <a:gd name="T1" fmla="*/ 0 h 1088"/>
                  <a:gd name="T2" fmla="*/ 0 w 1088"/>
                  <a:gd name="T3" fmla="*/ 0 h 1088"/>
                  <a:gd name="T4" fmla="*/ 0 w 1088"/>
                  <a:gd name="T5" fmla="*/ 0 h 1088"/>
                  <a:gd name="T6" fmla="*/ 0 60000 65536"/>
                  <a:gd name="T7" fmla="*/ 0 60000 65536"/>
                  <a:gd name="T8" fmla="*/ 0 60000 65536"/>
                  <a:gd name="T9" fmla="*/ 0 w 1088"/>
                  <a:gd name="T10" fmla="*/ 0 h 1088"/>
                  <a:gd name="T11" fmla="*/ 1088 w 1088"/>
                  <a:gd name="T12" fmla="*/ 1088 h 10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8" h="1088">
                    <a:moveTo>
                      <a:pt x="0" y="1088"/>
                    </a:moveTo>
                    <a:lnTo>
                      <a:pt x="1086" y="0"/>
                    </a:lnTo>
                    <a:lnTo>
                      <a:pt x="1088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140" name="Freeform 274">
                <a:extLst>
                  <a:ext uri="{FF2B5EF4-FFF2-40B4-BE49-F238E27FC236}">
                    <a16:creationId xmlns:a16="http://schemas.microsoft.com/office/drawing/2014/main" id="{E540D139-1273-C1AD-7546-B223B580D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" y="2413"/>
                <a:ext cx="47" cy="47"/>
              </a:xfrm>
              <a:custGeom>
                <a:avLst/>
                <a:gdLst>
                  <a:gd name="T0" fmla="*/ 0 w 281"/>
                  <a:gd name="T1" fmla="*/ 0 h 280"/>
                  <a:gd name="T2" fmla="*/ 0 w 281"/>
                  <a:gd name="T3" fmla="*/ 0 h 280"/>
                  <a:gd name="T4" fmla="*/ 0 w 281"/>
                  <a:gd name="T5" fmla="*/ 0 h 280"/>
                  <a:gd name="T6" fmla="*/ 0 60000 65536"/>
                  <a:gd name="T7" fmla="*/ 0 60000 65536"/>
                  <a:gd name="T8" fmla="*/ 0 60000 65536"/>
                  <a:gd name="T9" fmla="*/ 0 w 281"/>
                  <a:gd name="T10" fmla="*/ 0 h 280"/>
                  <a:gd name="T11" fmla="*/ 281 w 281"/>
                  <a:gd name="T12" fmla="*/ 280 h 2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1" h="280">
                    <a:moveTo>
                      <a:pt x="0" y="280"/>
                    </a:moveTo>
                    <a:lnTo>
                      <a:pt x="279" y="0"/>
                    </a:lnTo>
                    <a:lnTo>
                      <a:pt x="28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141" name="Freeform 275">
                <a:extLst>
                  <a:ext uri="{FF2B5EF4-FFF2-40B4-BE49-F238E27FC236}">
                    <a16:creationId xmlns:a16="http://schemas.microsoft.com/office/drawing/2014/main" id="{77BBED6F-68B0-CF42-AB7E-F05B338E9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" y="3156"/>
                <a:ext cx="5" cy="4"/>
              </a:xfrm>
              <a:custGeom>
                <a:avLst/>
                <a:gdLst>
                  <a:gd name="T0" fmla="*/ 0 w 25"/>
                  <a:gd name="T1" fmla="*/ 0 h 24"/>
                  <a:gd name="T2" fmla="*/ 0 w 25"/>
                  <a:gd name="T3" fmla="*/ 0 h 24"/>
                  <a:gd name="T4" fmla="*/ 0 w 25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24"/>
                  <a:gd name="T11" fmla="*/ 25 w 25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24">
                    <a:moveTo>
                      <a:pt x="0" y="24"/>
                    </a:moveTo>
                    <a:lnTo>
                      <a:pt x="24" y="0"/>
                    </a:lnTo>
                    <a:lnTo>
                      <a:pt x="25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142" name="Freeform 276">
                <a:extLst>
                  <a:ext uri="{FF2B5EF4-FFF2-40B4-BE49-F238E27FC236}">
                    <a16:creationId xmlns:a16="http://schemas.microsoft.com/office/drawing/2014/main" id="{6C7D9531-66C2-98F5-A628-7D9398591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" y="3156"/>
                <a:ext cx="141" cy="141"/>
              </a:xfrm>
              <a:custGeom>
                <a:avLst/>
                <a:gdLst>
                  <a:gd name="T0" fmla="*/ 0 w 832"/>
                  <a:gd name="T1" fmla="*/ 0 h 831"/>
                  <a:gd name="T2" fmla="*/ 0 w 832"/>
                  <a:gd name="T3" fmla="*/ 0 h 831"/>
                  <a:gd name="T4" fmla="*/ 0 w 832"/>
                  <a:gd name="T5" fmla="*/ 0 h 831"/>
                  <a:gd name="T6" fmla="*/ 0 60000 65536"/>
                  <a:gd name="T7" fmla="*/ 0 60000 65536"/>
                  <a:gd name="T8" fmla="*/ 0 60000 65536"/>
                  <a:gd name="T9" fmla="*/ 0 w 832"/>
                  <a:gd name="T10" fmla="*/ 0 h 831"/>
                  <a:gd name="T11" fmla="*/ 832 w 832"/>
                  <a:gd name="T12" fmla="*/ 831 h 8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2" h="831">
                    <a:moveTo>
                      <a:pt x="0" y="831"/>
                    </a:moveTo>
                    <a:lnTo>
                      <a:pt x="831" y="0"/>
                    </a:lnTo>
                    <a:lnTo>
                      <a:pt x="83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143" name="Freeform 277">
                <a:extLst>
                  <a:ext uri="{FF2B5EF4-FFF2-40B4-BE49-F238E27FC236}">
                    <a16:creationId xmlns:a16="http://schemas.microsoft.com/office/drawing/2014/main" id="{0645E883-9129-C677-DA08-9AD0125C2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" y="3156"/>
                <a:ext cx="278" cy="278"/>
              </a:xfrm>
              <a:custGeom>
                <a:avLst/>
                <a:gdLst>
                  <a:gd name="T0" fmla="*/ 0 w 1639"/>
                  <a:gd name="T1" fmla="*/ 0 h 1639"/>
                  <a:gd name="T2" fmla="*/ 0 w 1639"/>
                  <a:gd name="T3" fmla="*/ 0 h 1639"/>
                  <a:gd name="T4" fmla="*/ 0 w 1639"/>
                  <a:gd name="T5" fmla="*/ 0 h 1639"/>
                  <a:gd name="T6" fmla="*/ 0 60000 65536"/>
                  <a:gd name="T7" fmla="*/ 0 60000 65536"/>
                  <a:gd name="T8" fmla="*/ 0 60000 65536"/>
                  <a:gd name="T9" fmla="*/ 0 w 1639"/>
                  <a:gd name="T10" fmla="*/ 0 h 1639"/>
                  <a:gd name="T11" fmla="*/ 1639 w 1639"/>
                  <a:gd name="T12" fmla="*/ 1639 h 16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9" h="1639">
                    <a:moveTo>
                      <a:pt x="0" y="1639"/>
                    </a:moveTo>
                    <a:lnTo>
                      <a:pt x="1637" y="0"/>
                    </a:lnTo>
                    <a:lnTo>
                      <a:pt x="163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144" name="Freeform 278">
                <a:extLst>
                  <a:ext uri="{FF2B5EF4-FFF2-40B4-BE49-F238E27FC236}">
                    <a16:creationId xmlns:a16="http://schemas.microsoft.com/office/drawing/2014/main" id="{33255C5F-51F5-6C1E-8228-75E134978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3156"/>
                <a:ext cx="304" cy="305"/>
              </a:xfrm>
              <a:custGeom>
                <a:avLst/>
                <a:gdLst>
                  <a:gd name="T0" fmla="*/ 0 w 1797"/>
                  <a:gd name="T1" fmla="*/ 0 h 1799"/>
                  <a:gd name="T2" fmla="*/ 0 w 1797"/>
                  <a:gd name="T3" fmla="*/ 0 h 1799"/>
                  <a:gd name="T4" fmla="*/ 0 w 1797"/>
                  <a:gd name="T5" fmla="*/ 0 h 1799"/>
                  <a:gd name="T6" fmla="*/ 0 60000 65536"/>
                  <a:gd name="T7" fmla="*/ 0 60000 65536"/>
                  <a:gd name="T8" fmla="*/ 0 60000 65536"/>
                  <a:gd name="T9" fmla="*/ 0 w 1797"/>
                  <a:gd name="T10" fmla="*/ 0 h 1799"/>
                  <a:gd name="T11" fmla="*/ 1797 w 1797"/>
                  <a:gd name="T12" fmla="*/ 1799 h 17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" h="1799">
                    <a:moveTo>
                      <a:pt x="0" y="1799"/>
                    </a:moveTo>
                    <a:lnTo>
                      <a:pt x="1796" y="0"/>
                    </a:lnTo>
                    <a:lnTo>
                      <a:pt x="1797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145" name="Freeform 279">
                <a:extLst>
                  <a:ext uri="{FF2B5EF4-FFF2-40B4-BE49-F238E27FC236}">
                    <a16:creationId xmlns:a16="http://schemas.microsoft.com/office/drawing/2014/main" id="{D60142C3-8473-DB3E-54F2-75E524548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4" y="3156"/>
                <a:ext cx="305" cy="305"/>
              </a:xfrm>
              <a:custGeom>
                <a:avLst/>
                <a:gdLst>
                  <a:gd name="T0" fmla="*/ 0 w 1797"/>
                  <a:gd name="T1" fmla="*/ 0 h 1799"/>
                  <a:gd name="T2" fmla="*/ 0 w 1797"/>
                  <a:gd name="T3" fmla="*/ 0 h 1799"/>
                  <a:gd name="T4" fmla="*/ 0 w 1797"/>
                  <a:gd name="T5" fmla="*/ 0 h 1799"/>
                  <a:gd name="T6" fmla="*/ 0 60000 65536"/>
                  <a:gd name="T7" fmla="*/ 0 60000 65536"/>
                  <a:gd name="T8" fmla="*/ 0 60000 65536"/>
                  <a:gd name="T9" fmla="*/ 0 w 1797"/>
                  <a:gd name="T10" fmla="*/ 0 h 1799"/>
                  <a:gd name="T11" fmla="*/ 1797 w 1797"/>
                  <a:gd name="T12" fmla="*/ 1799 h 17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" h="1799">
                    <a:moveTo>
                      <a:pt x="0" y="1799"/>
                    </a:moveTo>
                    <a:lnTo>
                      <a:pt x="1796" y="0"/>
                    </a:lnTo>
                    <a:lnTo>
                      <a:pt x="1797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146" name="Freeform 280">
                <a:extLst>
                  <a:ext uri="{FF2B5EF4-FFF2-40B4-BE49-F238E27FC236}">
                    <a16:creationId xmlns:a16="http://schemas.microsoft.com/office/drawing/2014/main" id="{CCE17C29-C857-B6D7-69F4-0BC4A87502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1" y="3235"/>
                <a:ext cx="226" cy="226"/>
              </a:xfrm>
              <a:custGeom>
                <a:avLst/>
                <a:gdLst>
                  <a:gd name="T0" fmla="*/ 0 w 1334"/>
                  <a:gd name="T1" fmla="*/ 0 h 1334"/>
                  <a:gd name="T2" fmla="*/ 0 w 1334"/>
                  <a:gd name="T3" fmla="*/ 0 h 1334"/>
                  <a:gd name="T4" fmla="*/ 0 w 1334"/>
                  <a:gd name="T5" fmla="*/ 0 h 1334"/>
                  <a:gd name="T6" fmla="*/ 0 60000 65536"/>
                  <a:gd name="T7" fmla="*/ 0 60000 65536"/>
                  <a:gd name="T8" fmla="*/ 0 60000 65536"/>
                  <a:gd name="T9" fmla="*/ 0 w 1334"/>
                  <a:gd name="T10" fmla="*/ 0 h 1334"/>
                  <a:gd name="T11" fmla="*/ 1334 w 1334"/>
                  <a:gd name="T12" fmla="*/ 1334 h 13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4" h="1334">
                    <a:moveTo>
                      <a:pt x="0" y="1334"/>
                    </a:moveTo>
                    <a:lnTo>
                      <a:pt x="1332" y="0"/>
                    </a:lnTo>
                    <a:lnTo>
                      <a:pt x="133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147" name="Freeform 281">
                <a:extLst>
                  <a:ext uri="{FF2B5EF4-FFF2-40B4-BE49-F238E27FC236}">
                    <a16:creationId xmlns:a16="http://schemas.microsoft.com/office/drawing/2014/main" id="{9CAF50E0-9478-C96B-462F-C44D8636D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8" y="3372"/>
                <a:ext cx="89" cy="89"/>
              </a:xfrm>
              <a:custGeom>
                <a:avLst/>
                <a:gdLst>
                  <a:gd name="T0" fmla="*/ 0 w 528"/>
                  <a:gd name="T1" fmla="*/ 0 h 527"/>
                  <a:gd name="T2" fmla="*/ 0 w 528"/>
                  <a:gd name="T3" fmla="*/ 0 h 527"/>
                  <a:gd name="T4" fmla="*/ 0 w 528"/>
                  <a:gd name="T5" fmla="*/ 0 h 527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527"/>
                  <a:gd name="T11" fmla="*/ 528 w 528"/>
                  <a:gd name="T12" fmla="*/ 527 h 5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527">
                    <a:moveTo>
                      <a:pt x="0" y="527"/>
                    </a:moveTo>
                    <a:lnTo>
                      <a:pt x="526" y="0"/>
                    </a:lnTo>
                    <a:lnTo>
                      <a:pt x="528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82104" name="Freeform 282">
              <a:extLst>
                <a:ext uri="{FF2B5EF4-FFF2-40B4-BE49-F238E27FC236}">
                  <a16:creationId xmlns:a16="http://schemas.microsoft.com/office/drawing/2014/main" id="{DBC5B569-EDD4-7B7F-FCFB-FF49425FC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" y="2403"/>
              <a:ext cx="365" cy="365"/>
            </a:xfrm>
            <a:custGeom>
              <a:avLst/>
              <a:gdLst>
                <a:gd name="T0" fmla="*/ 0 w 2150"/>
                <a:gd name="T1" fmla="*/ 0 h 2150"/>
                <a:gd name="T2" fmla="*/ 0 w 2150"/>
                <a:gd name="T3" fmla="*/ 0 h 2150"/>
                <a:gd name="T4" fmla="*/ 0 w 2150"/>
                <a:gd name="T5" fmla="*/ 0 h 2150"/>
                <a:gd name="T6" fmla="*/ 0 60000 65536"/>
                <a:gd name="T7" fmla="*/ 0 60000 65536"/>
                <a:gd name="T8" fmla="*/ 0 60000 65536"/>
                <a:gd name="T9" fmla="*/ 0 w 2150"/>
                <a:gd name="T10" fmla="*/ 0 h 2150"/>
                <a:gd name="T11" fmla="*/ 2150 w 2150"/>
                <a:gd name="T12" fmla="*/ 2150 h 2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0" h="2150">
                  <a:moveTo>
                    <a:pt x="0" y="2150"/>
                  </a:moveTo>
                  <a:lnTo>
                    <a:pt x="2149" y="0"/>
                  </a:lnTo>
                  <a:lnTo>
                    <a:pt x="215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05" name="Freeform 283">
              <a:extLst>
                <a:ext uri="{FF2B5EF4-FFF2-40B4-BE49-F238E27FC236}">
                  <a16:creationId xmlns:a16="http://schemas.microsoft.com/office/drawing/2014/main" id="{E6A58B52-14FC-BE2C-79EE-6B860A52A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" y="2740"/>
              <a:ext cx="168" cy="168"/>
            </a:xfrm>
            <a:custGeom>
              <a:avLst/>
              <a:gdLst>
                <a:gd name="T0" fmla="*/ 0 w 993"/>
                <a:gd name="T1" fmla="*/ 0 h 993"/>
                <a:gd name="T2" fmla="*/ 0 w 993"/>
                <a:gd name="T3" fmla="*/ 0 h 993"/>
                <a:gd name="T4" fmla="*/ 0 w 993"/>
                <a:gd name="T5" fmla="*/ 0 h 993"/>
                <a:gd name="T6" fmla="*/ 0 60000 65536"/>
                <a:gd name="T7" fmla="*/ 0 60000 65536"/>
                <a:gd name="T8" fmla="*/ 0 60000 65536"/>
                <a:gd name="T9" fmla="*/ 0 w 993"/>
                <a:gd name="T10" fmla="*/ 0 h 993"/>
                <a:gd name="T11" fmla="*/ 993 w 993"/>
                <a:gd name="T12" fmla="*/ 993 h 9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3" h="993">
                  <a:moveTo>
                    <a:pt x="0" y="993"/>
                  </a:moveTo>
                  <a:lnTo>
                    <a:pt x="992" y="0"/>
                  </a:lnTo>
                  <a:lnTo>
                    <a:pt x="99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06" name="Freeform 284">
              <a:extLst>
                <a:ext uri="{FF2B5EF4-FFF2-40B4-BE49-F238E27FC236}">
                  <a16:creationId xmlns:a16="http://schemas.microsoft.com/office/drawing/2014/main" id="{54A5BCB6-9783-841F-55C9-878E9ACFB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" y="2399"/>
              <a:ext cx="59" cy="57"/>
            </a:xfrm>
            <a:custGeom>
              <a:avLst/>
              <a:gdLst>
                <a:gd name="T0" fmla="*/ 0 w 339"/>
                <a:gd name="T1" fmla="*/ 0 h 338"/>
                <a:gd name="T2" fmla="*/ 0 w 339"/>
                <a:gd name="T3" fmla="*/ 0 h 338"/>
                <a:gd name="T4" fmla="*/ 0 w 339"/>
                <a:gd name="T5" fmla="*/ 0 h 338"/>
                <a:gd name="T6" fmla="*/ 0 60000 65536"/>
                <a:gd name="T7" fmla="*/ 0 60000 65536"/>
                <a:gd name="T8" fmla="*/ 0 60000 65536"/>
                <a:gd name="T9" fmla="*/ 0 w 339"/>
                <a:gd name="T10" fmla="*/ 0 h 338"/>
                <a:gd name="T11" fmla="*/ 339 w 339"/>
                <a:gd name="T12" fmla="*/ 338 h 3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9" h="338">
                  <a:moveTo>
                    <a:pt x="0" y="338"/>
                  </a:moveTo>
                  <a:lnTo>
                    <a:pt x="338" y="0"/>
                  </a:lnTo>
                  <a:lnTo>
                    <a:pt x="339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07" name="Freeform 285">
              <a:extLst>
                <a:ext uri="{FF2B5EF4-FFF2-40B4-BE49-F238E27FC236}">
                  <a16:creationId xmlns:a16="http://schemas.microsoft.com/office/drawing/2014/main" id="{7E43DF4B-280A-01A9-0F10-BFA9E69D4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5" y="2547"/>
              <a:ext cx="19" cy="21"/>
            </a:xfrm>
            <a:custGeom>
              <a:avLst/>
              <a:gdLst>
                <a:gd name="T0" fmla="*/ 0 w 115"/>
                <a:gd name="T1" fmla="*/ 0 h 115"/>
                <a:gd name="T2" fmla="*/ 0 w 115"/>
                <a:gd name="T3" fmla="*/ 0 h 115"/>
                <a:gd name="T4" fmla="*/ 0 w 115"/>
                <a:gd name="T5" fmla="*/ 0 h 115"/>
                <a:gd name="T6" fmla="*/ 0 60000 65536"/>
                <a:gd name="T7" fmla="*/ 0 60000 65536"/>
                <a:gd name="T8" fmla="*/ 0 60000 65536"/>
                <a:gd name="T9" fmla="*/ 0 w 115"/>
                <a:gd name="T10" fmla="*/ 0 h 115"/>
                <a:gd name="T11" fmla="*/ 115 w 115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" h="115">
                  <a:moveTo>
                    <a:pt x="0" y="115"/>
                  </a:moveTo>
                  <a:lnTo>
                    <a:pt x="114" y="0"/>
                  </a:lnTo>
                  <a:lnTo>
                    <a:pt x="115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08" name="Freeform 286">
              <a:extLst>
                <a:ext uri="{FF2B5EF4-FFF2-40B4-BE49-F238E27FC236}">
                  <a16:creationId xmlns:a16="http://schemas.microsoft.com/office/drawing/2014/main" id="{E2624248-2F0E-8849-774D-AAA38BB6E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" y="2456"/>
              <a:ext cx="6" cy="4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0 h 27"/>
                <a:gd name="T6" fmla="*/ 0 60000 65536"/>
                <a:gd name="T7" fmla="*/ 0 60000 65536"/>
                <a:gd name="T8" fmla="*/ 0 60000 65536"/>
                <a:gd name="T9" fmla="*/ 0 w 28"/>
                <a:gd name="T10" fmla="*/ 0 h 27"/>
                <a:gd name="T11" fmla="*/ 28 w 2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27">
                  <a:moveTo>
                    <a:pt x="0" y="27"/>
                  </a:moveTo>
                  <a:lnTo>
                    <a:pt x="27" y="0"/>
                  </a:lnTo>
                  <a:lnTo>
                    <a:pt x="2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09" name="Freeform 287">
              <a:extLst>
                <a:ext uri="{FF2B5EF4-FFF2-40B4-BE49-F238E27FC236}">
                  <a16:creationId xmlns:a16="http://schemas.microsoft.com/office/drawing/2014/main" id="{13BDCFB9-6E73-4660-8137-39B4278B1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2" y="2894"/>
              <a:ext cx="122" cy="124"/>
            </a:xfrm>
            <a:custGeom>
              <a:avLst/>
              <a:gdLst>
                <a:gd name="T0" fmla="*/ 0 w 724"/>
                <a:gd name="T1" fmla="*/ 0 h 725"/>
                <a:gd name="T2" fmla="*/ 0 w 724"/>
                <a:gd name="T3" fmla="*/ 0 h 725"/>
                <a:gd name="T4" fmla="*/ 0 w 724"/>
                <a:gd name="T5" fmla="*/ 0 h 725"/>
                <a:gd name="T6" fmla="*/ 0 60000 65536"/>
                <a:gd name="T7" fmla="*/ 0 60000 65536"/>
                <a:gd name="T8" fmla="*/ 0 60000 65536"/>
                <a:gd name="T9" fmla="*/ 0 w 724"/>
                <a:gd name="T10" fmla="*/ 0 h 725"/>
                <a:gd name="T11" fmla="*/ 724 w 724"/>
                <a:gd name="T12" fmla="*/ 725 h 7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4" h="725">
                  <a:moveTo>
                    <a:pt x="0" y="725"/>
                  </a:moveTo>
                  <a:lnTo>
                    <a:pt x="723" y="0"/>
                  </a:lnTo>
                  <a:lnTo>
                    <a:pt x="724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10" name="Freeform 288">
              <a:extLst>
                <a:ext uri="{FF2B5EF4-FFF2-40B4-BE49-F238E27FC236}">
                  <a16:creationId xmlns:a16="http://schemas.microsoft.com/office/drawing/2014/main" id="{BD008F7D-20E5-9626-3C27-13488F6AD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" y="2427"/>
              <a:ext cx="74" cy="74"/>
            </a:xfrm>
            <a:custGeom>
              <a:avLst/>
              <a:gdLst>
                <a:gd name="T0" fmla="*/ 0 w 443"/>
                <a:gd name="T1" fmla="*/ 0 h 443"/>
                <a:gd name="T2" fmla="*/ 0 w 443"/>
                <a:gd name="T3" fmla="*/ 0 h 443"/>
                <a:gd name="T4" fmla="*/ 0 w 443"/>
                <a:gd name="T5" fmla="*/ 0 h 443"/>
                <a:gd name="T6" fmla="*/ 0 60000 65536"/>
                <a:gd name="T7" fmla="*/ 0 60000 65536"/>
                <a:gd name="T8" fmla="*/ 0 60000 65536"/>
                <a:gd name="T9" fmla="*/ 0 w 443"/>
                <a:gd name="T10" fmla="*/ 0 h 443"/>
                <a:gd name="T11" fmla="*/ 443 w 443"/>
                <a:gd name="T12" fmla="*/ 443 h 4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3" h="443">
                  <a:moveTo>
                    <a:pt x="0" y="443"/>
                  </a:moveTo>
                  <a:lnTo>
                    <a:pt x="442" y="0"/>
                  </a:lnTo>
                  <a:lnTo>
                    <a:pt x="44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11" name="Freeform 289">
              <a:extLst>
                <a:ext uri="{FF2B5EF4-FFF2-40B4-BE49-F238E27FC236}">
                  <a16:creationId xmlns:a16="http://schemas.microsoft.com/office/drawing/2014/main" id="{E46355DC-B7A6-2B52-A652-ADFFB84B0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0" y="2997"/>
              <a:ext cx="109" cy="110"/>
            </a:xfrm>
            <a:custGeom>
              <a:avLst/>
              <a:gdLst>
                <a:gd name="T0" fmla="*/ 0 w 648"/>
                <a:gd name="T1" fmla="*/ 0 h 647"/>
                <a:gd name="T2" fmla="*/ 0 w 648"/>
                <a:gd name="T3" fmla="*/ 0 h 647"/>
                <a:gd name="T4" fmla="*/ 0 w 648"/>
                <a:gd name="T5" fmla="*/ 0 h 647"/>
                <a:gd name="T6" fmla="*/ 0 60000 65536"/>
                <a:gd name="T7" fmla="*/ 0 60000 65536"/>
                <a:gd name="T8" fmla="*/ 0 60000 65536"/>
                <a:gd name="T9" fmla="*/ 0 w 648"/>
                <a:gd name="T10" fmla="*/ 0 h 647"/>
                <a:gd name="T11" fmla="*/ 648 w 648"/>
                <a:gd name="T12" fmla="*/ 647 h 6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8" h="647">
                  <a:moveTo>
                    <a:pt x="0" y="647"/>
                  </a:moveTo>
                  <a:lnTo>
                    <a:pt x="647" y="0"/>
                  </a:lnTo>
                  <a:lnTo>
                    <a:pt x="64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12" name="Freeform 290">
              <a:extLst>
                <a:ext uri="{FF2B5EF4-FFF2-40B4-BE49-F238E27FC236}">
                  <a16:creationId xmlns:a16="http://schemas.microsoft.com/office/drawing/2014/main" id="{2CDE6105-0C01-FB60-4431-110065ACC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2" y="2474"/>
              <a:ext cx="110" cy="110"/>
            </a:xfrm>
            <a:custGeom>
              <a:avLst/>
              <a:gdLst>
                <a:gd name="T0" fmla="*/ 0 w 647"/>
                <a:gd name="T1" fmla="*/ 0 h 648"/>
                <a:gd name="T2" fmla="*/ 0 w 647"/>
                <a:gd name="T3" fmla="*/ 0 h 648"/>
                <a:gd name="T4" fmla="*/ 0 w 647"/>
                <a:gd name="T5" fmla="*/ 0 h 648"/>
                <a:gd name="T6" fmla="*/ 0 60000 65536"/>
                <a:gd name="T7" fmla="*/ 0 60000 65536"/>
                <a:gd name="T8" fmla="*/ 0 60000 65536"/>
                <a:gd name="T9" fmla="*/ 0 w 647"/>
                <a:gd name="T10" fmla="*/ 0 h 648"/>
                <a:gd name="T11" fmla="*/ 647 w 647"/>
                <a:gd name="T12" fmla="*/ 648 h 6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7" h="648">
                  <a:moveTo>
                    <a:pt x="0" y="648"/>
                  </a:moveTo>
                  <a:lnTo>
                    <a:pt x="646" y="0"/>
                  </a:lnTo>
                  <a:lnTo>
                    <a:pt x="647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13" name="Freeform 291">
              <a:extLst>
                <a:ext uri="{FF2B5EF4-FFF2-40B4-BE49-F238E27FC236}">
                  <a16:creationId xmlns:a16="http://schemas.microsoft.com/office/drawing/2014/main" id="{41BC791E-92BC-61FF-2E92-DCEBC792D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3075"/>
              <a:ext cx="107" cy="107"/>
            </a:xfrm>
            <a:custGeom>
              <a:avLst/>
              <a:gdLst>
                <a:gd name="T0" fmla="*/ 0 w 631"/>
                <a:gd name="T1" fmla="*/ 0 h 630"/>
                <a:gd name="T2" fmla="*/ 0 w 631"/>
                <a:gd name="T3" fmla="*/ 0 h 630"/>
                <a:gd name="T4" fmla="*/ 0 w 631"/>
                <a:gd name="T5" fmla="*/ 0 h 630"/>
                <a:gd name="T6" fmla="*/ 0 60000 65536"/>
                <a:gd name="T7" fmla="*/ 0 60000 65536"/>
                <a:gd name="T8" fmla="*/ 0 60000 65536"/>
                <a:gd name="T9" fmla="*/ 0 w 631"/>
                <a:gd name="T10" fmla="*/ 0 h 630"/>
                <a:gd name="T11" fmla="*/ 631 w 631"/>
                <a:gd name="T12" fmla="*/ 630 h 6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1" h="630">
                  <a:moveTo>
                    <a:pt x="0" y="630"/>
                  </a:moveTo>
                  <a:lnTo>
                    <a:pt x="630" y="0"/>
                  </a:lnTo>
                  <a:lnTo>
                    <a:pt x="631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14" name="Freeform 292">
              <a:extLst>
                <a:ext uri="{FF2B5EF4-FFF2-40B4-BE49-F238E27FC236}">
                  <a16:creationId xmlns:a16="http://schemas.microsoft.com/office/drawing/2014/main" id="{DD9D5813-C564-47FF-83F5-468DBCAE4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9" y="2536"/>
              <a:ext cx="107" cy="107"/>
            </a:xfrm>
            <a:custGeom>
              <a:avLst/>
              <a:gdLst>
                <a:gd name="T0" fmla="*/ 0 w 630"/>
                <a:gd name="T1" fmla="*/ 0 h 630"/>
                <a:gd name="T2" fmla="*/ 0 w 630"/>
                <a:gd name="T3" fmla="*/ 0 h 630"/>
                <a:gd name="T4" fmla="*/ 0 w 630"/>
                <a:gd name="T5" fmla="*/ 0 h 630"/>
                <a:gd name="T6" fmla="*/ 0 60000 65536"/>
                <a:gd name="T7" fmla="*/ 0 60000 65536"/>
                <a:gd name="T8" fmla="*/ 0 60000 65536"/>
                <a:gd name="T9" fmla="*/ 0 w 630"/>
                <a:gd name="T10" fmla="*/ 0 h 630"/>
                <a:gd name="T11" fmla="*/ 630 w 630"/>
                <a:gd name="T12" fmla="*/ 630 h 6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0" h="630">
                  <a:moveTo>
                    <a:pt x="0" y="630"/>
                  </a:moveTo>
                  <a:lnTo>
                    <a:pt x="629" y="0"/>
                  </a:lnTo>
                  <a:lnTo>
                    <a:pt x="63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15" name="Freeform 293">
              <a:extLst>
                <a:ext uri="{FF2B5EF4-FFF2-40B4-BE49-F238E27FC236}">
                  <a16:creationId xmlns:a16="http://schemas.microsoft.com/office/drawing/2014/main" id="{D8D53D65-86DC-4EEE-17FD-A3C472A91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" y="3129"/>
              <a:ext cx="112" cy="111"/>
            </a:xfrm>
            <a:custGeom>
              <a:avLst/>
              <a:gdLst>
                <a:gd name="T0" fmla="*/ 0 w 659"/>
                <a:gd name="T1" fmla="*/ 0 h 658"/>
                <a:gd name="T2" fmla="*/ 0 w 659"/>
                <a:gd name="T3" fmla="*/ 0 h 658"/>
                <a:gd name="T4" fmla="*/ 0 w 659"/>
                <a:gd name="T5" fmla="*/ 0 h 658"/>
                <a:gd name="T6" fmla="*/ 0 60000 65536"/>
                <a:gd name="T7" fmla="*/ 0 60000 65536"/>
                <a:gd name="T8" fmla="*/ 0 60000 65536"/>
                <a:gd name="T9" fmla="*/ 0 w 659"/>
                <a:gd name="T10" fmla="*/ 0 h 658"/>
                <a:gd name="T11" fmla="*/ 659 w 659"/>
                <a:gd name="T12" fmla="*/ 658 h 6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59" h="658">
                  <a:moveTo>
                    <a:pt x="0" y="658"/>
                  </a:moveTo>
                  <a:lnTo>
                    <a:pt x="658" y="0"/>
                  </a:lnTo>
                  <a:lnTo>
                    <a:pt x="659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16" name="Freeform 294">
              <a:extLst>
                <a:ext uri="{FF2B5EF4-FFF2-40B4-BE49-F238E27FC236}">
                  <a16:creationId xmlns:a16="http://schemas.microsoft.com/office/drawing/2014/main" id="{4C3EEA17-22E7-1A2F-C0EA-0152985EE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" y="2615"/>
              <a:ext cx="113" cy="111"/>
            </a:xfrm>
            <a:custGeom>
              <a:avLst/>
              <a:gdLst>
                <a:gd name="T0" fmla="*/ 0 w 658"/>
                <a:gd name="T1" fmla="*/ 0 h 658"/>
                <a:gd name="T2" fmla="*/ 0 w 658"/>
                <a:gd name="T3" fmla="*/ 0 h 658"/>
                <a:gd name="T4" fmla="*/ 0 w 658"/>
                <a:gd name="T5" fmla="*/ 0 h 658"/>
                <a:gd name="T6" fmla="*/ 0 60000 65536"/>
                <a:gd name="T7" fmla="*/ 0 60000 65536"/>
                <a:gd name="T8" fmla="*/ 0 60000 65536"/>
                <a:gd name="T9" fmla="*/ 0 w 658"/>
                <a:gd name="T10" fmla="*/ 0 h 658"/>
                <a:gd name="T11" fmla="*/ 658 w 658"/>
                <a:gd name="T12" fmla="*/ 658 h 6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58" h="658">
                  <a:moveTo>
                    <a:pt x="0" y="658"/>
                  </a:moveTo>
                  <a:lnTo>
                    <a:pt x="657" y="0"/>
                  </a:lnTo>
                  <a:lnTo>
                    <a:pt x="65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17" name="Freeform 295">
              <a:extLst>
                <a:ext uri="{FF2B5EF4-FFF2-40B4-BE49-F238E27FC236}">
                  <a16:creationId xmlns:a16="http://schemas.microsoft.com/office/drawing/2014/main" id="{5FCA1302-D6E5-89A0-5922-417E960FF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" y="3156"/>
              <a:ext cx="129" cy="127"/>
            </a:xfrm>
            <a:custGeom>
              <a:avLst/>
              <a:gdLst>
                <a:gd name="T0" fmla="*/ 0 w 756"/>
                <a:gd name="T1" fmla="*/ 0 h 756"/>
                <a:gd name="T2" fmla="*/ 0 w 756"/>
                <a:gd name="T3" fmla="*/ 0 h 756"/>
                <a:gd name="T4" fmla="*/ 0 w 756"/>
                <a:gd name="T5" fmla="*/ 0 h 756"/>
                <a:gd name="T6" fmla="*/ 0 60000 65536"/>
                <a:gd name="T7" fmla="*/ 0 60000 65536"/>
                <a:gd name="T8" fmla="*/ 0 60000 65536"/>
                <a:gd name="T9" fmla="*/ 0 w 756"/>
                <a:gd name="T10" fmla="*/ 0 h 756"/>
                <a:gd name="T11" fmla="*/ 756 w 756"/>
                <a:gd name="T12" fmla="*/ 756 h 7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6" h="756">
                  <a:moveTo>
                    <a:pt x="0" y="756"/>
                  </a:moveTo>
                  <a:lnTo>
                    <a:pt x="755" y="0"/>
                  </a:lnTo>
                  <a:lnTo>
                    <a:pt x="75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18" name="Freeform 296">
              <a:extLst>
                <a:ext uri="{FF2B5EF4-FFF2-40B4-BE49-F238E27FC236}">
                  <a16:creationId xmlns:a16="http://schemas.microsoft.com/office/drawing/2014/main" id="{7F8633EC-6DF5-3D70-986A-EF81431EB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2709"/>
              <a:ext cx="127" cy="127"/>
            </a:xfrm>
            <a:custGeom>
              <a:avLst/>
              <a:gdLst>
                <a:gd name="T0" fmla="*/ 0 w 757"/>
                <a:gd name="T1" fmla="*/ 0 h 756"/>
                <a:gd name="T2" fmla="*/ 0 w 757"/>
                <a:gd name="T3" fmla="*/ 0 h 756"/>
                <a:gd name="T4" fmla="*/ 0 w 757"/>
                <a:gd name="T5" fmla="*/ 0 h 756"/>
                <a:gd name="T6" fmla="*/ 0 60000 65536"/>
                <a:gd name="T7" fmla="*/ 0 60000 65536"/>
                <a:gd name="T8" fmla="*/ 0 60000 65536"/>
                <a:gd name="T9" fmla="*/ 0 w 757"/>
                <a:gd name="T10" fmla="*/ 0 h 756"/>
                <a:gd name="T11" fmla="*/ 757 w 757"/>
                <a:gd name="T12" fmla="*/ 756 h 7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7" h="756">
                  <a:moveTo>
                    <a:pt x="0" y="756"/>
                  </a:moveTo>
                  <a:lnTo>
                    <a:pt x="756" y="0"/>
                  </a:lnTo>
                  <a:lnTo>
                    <a:pt x="757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19" name="Freeform 297">
              <a:extLst>
                <a:ext uri="{FF2B5EF4-FFF2-40B4-BE49-F238E27FC236}">
                  <a16:creationId xmlns:a16="http://schemas.microsoft.com/office/drawing/2014/main" id="{48C5DA3F-B9F0-C45E-2763-D33815BC9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3096"/>
              <a:ext cx="210" cy="210"/>
            </a:xfrm>
            <a:custGeom>
              <a:avLst/>
              <a:gdLst>
                <a:gd name="T0" fmla="*/ 0 w 1240"/>
                <a:gd name="T1" fmla="*/ 0 h 1240"/>
                <a:gd name="T2" fmla="*/ 0 w 1240"/>
                <a:gd name="T3" fmla="*/ 0 h 1240"/>
                <a:gd name="T4" fmla="*/ 0 w 1240"/>
                <a:gd name="T5" fmla="*/ 0 h 1240"/>
                <a:gd name="T6" fmla="*/ 0 60000 65536"/>
                <a:gd name="T7" fmla="*/ 0 60000 65536"/>
                <a:gd name="T8" fmla="*/ 0 60000 65536"/>
                <a:gd name="T9" fmla="*/ 0 w 1240"/>
                <a:gd name="T10" fmla="*/ 0 h 1240"/>
                <a:gd name="T11" fmla="*/ 1240 w 1240"/>
                <a:gd name="T12" fmla="*/ 1240 h 1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0" h="1240">
                  <a:moveTo>
                    <a:pt x="0" y="1240"/>
                  </a:moveTo>
                  <a:lnTo>
                    <a:pt x="1239" y="0"/>
                  </a:lnTo>
                  <a:lnTo>
                    <a:pt x="124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20" name="Freeform 298">
              <a:extLst>
                <a:ext uri="{FF2B5EF4-FFF2-40B4-BE49-F238E27FC236}">
                  <a16:creationId xmlns:a16="http://schemas.microsoft.com/office/drawing/2014/main" id="{65AE6750-089D-0169-14B2-BB927272F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3" y="2822"/>
              <a:ext cx="28" cy="29"/>
            </a:xfrm>
            <a:custGeom>
              <a:avLst/>
              <a:gdLst>
                <a:gd name="T0" fmla="*/ 0 w 169"/>
                <a:gd name="T1" fmla="*/ 0 h 168"/>
                <a:gd name="T2" fmla="*/ 0 w 169"/>
                <a:gd name="T3" fmla="*/ 0 h 168"/>
                <a:gd name="T4" fmla="*/ 0 w 169"/>
                <a:gd name="T5" fmla="*/ 0 h 168"/>
                <a:gd name="T6" fmla="*/ 0 60000 65536"/>
                <a:gd name="T7" fmla="*/ 0 60000 65536"/>
                <a:gd name="T8" fmla="*/ 0 60000 65536"/>
                <a:gd name="T9" fmla="*/ 0 w 169"/>
                <a:gd name="T10" fmla="*/ 0 h 168"/>
                <a:gd name="T11" fmla="*/ 169 w 169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168">
                  <a:moveTo>
                    <a:pt x="0" y="168"/>
                  </a:moveTo>
                  <a:lnTo>
                    <a:pt x="168" y="0"/>
                  </a:lnTo>
                  <a:lnTo>
                    <a:pt x="169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21" name="Freeform 299">
              <a:extLst>
                <a:ext uri="{FF2B5EF4-FFF2-40B4-BE49-F238E27FC236}">
                  <a16:creationId xmlns:a16="http://schemas.microsoft.com/office/drawing/2014/main" id="{3CCAF8DE-DCE0-EA0F-0444-38DC63D9E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1" y="2851"/>
              <a:ext cx="182" cy="182"/>
            </a:xfrm>
            <a:custGeom>
              <a:avLst/>
              <a:gdLst>
                <a:gd name="T0" fmla="*/ 0 w 1072"/>
                <a:gd name="T1" fmla="*/ 0 h 1071"/>
                <a:gd name="T2" fmla="*/ 0 w 1072"/>
                <a:gd name="T3" fmla="*/ 0 h 1071"/>
                <a:gd name="T4" fmla="*/ 0 w 1072"/>
                <a:gd name="T5" fmla="*/ 0 h 1071"/>
                <a:gd name="T6" fmla="*/ 0 60000 65536"/>
                <a:gd name="T7" fmla="*/ 0 60000 65536"/>
                <a:gd name="T8" fmla="*/ 0 60000 65536"/>
                <a:gd name="T9" fmla="*/ 0 w 1072"/>
                <a:gd name="T10" fmla="*/ 0 h 1071"/>
                <a:gd name="T11" fmla="*/ 1072 w 1072"/>
                <a:gd name="T12" fmla="*/ 1071 h 10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72" h="1071">
                  <a:moveTo>
                    <a:pt x="0" y="1071"/>
                  </a:moveTo>
                  <a:lnTo>
                    <a:pt x="1071" y="0"/>
                  </a:lnTo>
                  <a:lnTo>
                    <a:pt x="107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22" name="Freeform 300">
              <a:extLst>
                <a:ext uri="{FF2B5EF4-FFF2-40B4-BE49-F238E27FC236}">
                  <a16:creationId xmlns:a16="http://schemas.microsoft.com/office/drawing/2014/main" id="{0DD3BAB3-8815-6255-0BC6-6FF151E85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" y="2976"/>
              <a:ext cx="313" cy="313"/>
            </a:xfrm>
            <a:custGeom>
              <a:avLst/>
              <a:gdLst>
                <a:gd name="T0" fmla="*/ 0 w 1848"/>
                <a:gd name="T1" fmla="*/ 0 h 1848"/>
                <a:gd name="T2" fmla="*/ 0 w 1848"/>
                <a:gd name="T3" fmla="*/ 0 h 1848"/>
                <a:gd name="T4" fmla="*/ 0 w 1848"/>
                <a:gd name="T5" fmla="*/ 0 h 1848"/>
                <a:gd name="T6" fmla="*/ 0 60000 65536"/>
                <a:gd name="T7" fmla="*/ 0 60000 65536"/>
                <a:gd name="T8" fmla="*/ 0 60000 65536"/>
                <a:gd name="T9" fmla="*/ 0 w 1848"/>
                <a:gd name="T10" fmla="*/ 0 h 1848"/>
                <a:gd name="T11" fmla="*/ 1848 w 1848"/>
                <a:gd name="T12" fmla="*/ 1848 h 18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8" h="1848">
                  <a:moveTo>
                    <a:pt x="0" y="1848"/>
                  </a:moveTo>
                  <a:lnTo>
                    <a:pt x="1847" y="0"/>
                  </a:lnTo>
                  <a:lnTo>
                    <a:pt x="184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" name="Group 301">
            <a:extLst>
              <a:ext uri="{FF2B5EF4-FFF2-40B4-BE49-F238E27FC236}">
                <a16:creationId xmlns:a16="http://schemas.microsoft.com/office/drawing/2014/main" id="{0F2BEF4E-B223-4204-E613-592627B9BA4C}"/>
              </a:ext>
            </a:extLst>
          </p:cNvPr>
          <p:cNvGrpSpPr>
            <a:grpSpLocks/>
          </p:cNvGrpSpPr>
          <p:nvPr/>
        </p:nvGrpSpPr>
        <p:grpSpPr bwMode="auto">
          <a:xfrm>
            <a:off x="1697038" y="4149726"/>
            <a:ext cx="1250950" cy="1338263"/>
            <a:chOff x="133" y="2482"/>
            <a:chExt cx="788" cy="843"/>
          </a:xfrm>
        </p:grpSpPr>
        <p:sp>
          <p:nvSpPr>
            <p:cNvPr id="82065" name="Freeform 302">
              <a:extLst>
                <a:ext uri="{FF2B5EF4-FFF2-40B4-BE49-F238E27FC236}">
                  <a16:creationId xmlns:a16="http://schemas.microsoft.com/office/drawing/2014/main" id="{6D6662A0-CFC9-241A-0B90-E389DC66E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" y="2957"/>
              <a:ext cx="290" cy="1"/>
            </a:xfrm>
            <a:custGeom>
              <a:avLst/>
              <a:gdLst>
                <a:gd name="T0" fmla="*/ 0 w 1712"/>
                <a:gd name="T1" fmla="*/ 0 h 1"/>
                <a:gd name="T2" fmla="*/ 0 w 1712"/>
                <a:gd name="T3" fmla="*/ 0 h 1"/>
                <a:gd name="T4" fmla="*/ 0 w 1712"/>
                <a:gd name="T5" fmla="*/ 0 h 1"/>
                <a:gd name="T6" fmla="*/ 0 60000 65536"/>
                <a:gd name="T7" fmla="*/ 0 60000 65536"/>
                <a:gd name="T8" fmla="*/ 0 60000 65536"/>
                <a:gd name="T9" fmla="*/ 0 w 1712"/>
                <a:gd name="T10" fmla="*/ 0 h 1"/>
                <a:gd name="T11" fmla="*/ 1712 w 171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2" h="1">
                  <a:moveTo>
                    <a:pt x="0" y="0"/>
                  </a:moveTo>
                  <a:lnTo>
                    <a:pt x="1711" y="0"/>
                  </a:lnTo>
                  <a:lnTo>
                    <a:pt x="1712" y="0"/>
                  </a:lnTo>
                </a:path>
              </a:pathLst>
            </a:custGeom>
            <a:noFill/>
            <a:ln w="12700">
              <a:solidFill>
                <a:srgbClr val="CC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66" name="Freeform 303">
              <a:extLst>
                <a:ext uri="{FF2B5EF4-FFF2-40B4-BE49-F238E27FC236}">
                  <a16:creationId xmlns:a16="http://schemas.microsoft.com/office/drawing/2014/main" id="{77B76CF0-091E-8098-DFAB-5D7E3262F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" y="3130"/>
              <a:ext cx="290" cy="2"/>
            </a:xfrm>
            <a:custGeom>
              <a:avLst/>
              <a:gdLst>
                <a:gd name="T0" fmla="*/ 0 w 1712"/>
                <a:gd name="T1" fmla="*/ 0 h 2"/>
                <a:gd name="T2" fmla="*/ 0 w 1712"/>
                <a:gd name="T3" fmla="*/ 0 h 2"/>
                <a:gd name="T4" fmla="*/ 0 w 1712"/>
                <a:gd name="T5" fmla="*/ 0 h 2"/>
                <a:gd name="T6" fmla="*/ 0 60000 65536"/>
                <a:gd name="T7" fmla="*/ 0 60000 65536"/>
                <a:gd name="T8" fmla="*/ 0 60000 65536"/>
                <a:gd name="T9" fmla="*/ 0 w 1712"/>
                <a:gd name="T10" fmla="*/ 0 h 2"/>
                <a:gd name="T11" fmla="*/ 1712 w 17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2" h="2">
                  <a:moveTo>
                    <a:pt x="0" y="0"/>
                  </a:moveTo>
                  <a:lnTo>
                    <a:pt x="1711" y="0"/>
                  </a:lnTo>
                  <a:lnTo>
                    <a:pt x="1712" y="0"/>
                  </a:lnTo>
                </a:path>
              </a:pathLst>
            </a:custGeom>
            <a:noFill/>
            <a:ln w="12700">
              <a:solidFill>
                <a:srgbClr val="CC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67" name="Freeform 304">
              <a:extLst>
                <a:ext uri="{FF2B5EF4-FFF2-40B4-BE49-F238E27FC236}">
                  <a16:creationId xmlns:a16="http://schemas.microsoft.com/office/drawing/2014/main" id="{756F7ECC-930E-C6D3-A0FB-B52A8B768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3018"/>
              <a:ext cx="1" cy="51"/>
            </a:xfrm>
            <a:custGeom>
              <a:avLst/>
              <a:gdLst>
                <a:gd name="T0" fmla="*/ 0 w 1"/>
                <a:gd name="T1" fmla="*/ 0 h 300"/>
                <a:gd name="T2" fmla="*/ 0 w 1"/>
                <a:gd name="T3" fmla="*/ 0 h 300"/>
                <a:gd name="T4" fmla="*/ 1 w 1"/>
                <a:gd name="T5" fmla="*/ 0 h 300"/>
                <a:gd name="T6" fmla="*/ 0 60000 65536"/>
                <a:gd name="T7" fmla="*/ 0 60000 65536"/>
                <a:gd name="T8" fmla="*/ 0 60000 65536"/>
                <a:gd name="T9" fmla="*/ 0 w 1"/>
                <a:gd name="T10" fmla="*/ 0 h 300"/>
                <a:gd name="T11" fmla="*/ 1 w 1"/>
                <a:gd name="T12" fmla="*/ 300 h 3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00">
                  <a:moveTo>
                    <a:pt x="0" y="0"/>
                  </a:moveTo>
                  <a:lnTo>
                    <a:pt x="0" y="300"/>
                  </a:lnTo>
                  <a:lnTo>
                    <a:pt x="1" y="300"/>
                  </a:lnTo>
                </a:path>
              </a:pathLst>
            </a:custGeom>
            <a:noFill/>
            <a:ln w="12700">
              <a:solidFill>
                <a:srgbClr val="CC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68" name="Freeform 305">
              <a:extLst>
                <a:ext uri="{FF2B5EF4-FFF2-40B4-BE49-F238E27FC236}">
                  <a16:creationId xmlns:a16="http://schemas.microsoft.com/office/drawing/2014/main" id="{FA94F33D-1F12-6758-D777-A6A8FAD8A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" y="2957"/>
              <a:ext cx="20" cy="61"/>
            </a:xfrm>
            <a:custGeom>
              <a:avLst/>
              <a:gdLst>
                <a:gd name="T0" fmla="*/ 0 w 120"/>
                <a:gd name="T1" fmla="*/ 0 h 360"/>
                <a:gd name="T2" fmla="*/ 0 w 120"/>
                <a:gd name="T3" fmla="*/ 0 h 360"/>
                <a:gd name="T4" fmla="*/ 0 w 120"/>
                <a:gd name="T5" fmla="*/ 0 h 360"/>
                <a:gd name="T6" fmla="*/ 0 w 120"/>
                <a:gd name="T7" fmla="*/ 0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360"/>
                <a:gd name="T14" fmla="*/ 120 w 12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360">
                  <a:moveTo>
                    <a:pt x="0" y="360"/>
                  </a:moveTo>
                  <a:lnTo>
                    <a:pt x="120" y="360"/>
                  </a:lnTo>
                  <a:lnTo>
                    <a:pt x="60" y="0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CC00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69" name="Freeform 306">
              <a:extLst>
                <a:ext uri="{FF2B5EF4-FFF2-40B4-BE49-F238E27FC236}">
                  <a16:creationId xmlns:a16="http://schemas.microsoft.com/office/drawing/2014/main" id="{DED7265A-3CDB-6E62-E013-EA60F9EE9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" y="2957"/>
              <a:ext cx="20" cy="61"/>
            </a:xfrm>
            <a:custGeom>
              <a:avLst/>
              <a:gdLst>
                <a:gd name="T0" fmla="*/ 0 w 120"/>
                <a:gd name="T1" fmla="*/ 0 h 360"/>
                <a:gd name="T2" fmla="*/ 0 w 120"/>
                <a:gd name="T3" fmla="*/ 0 h 360"/>
                <a:gd name="T4" fmla="*/ 0 w 120"/>
                <a:gd name="T5" fmla="*/ 0 h 360"/>
                <a:gd name="T6" fmla="*/ 0 w 120"/>
                <a:gd name="T7" fmla="*/ 0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360"/>
                <a:gd name="T14" fmla="*/ 120 w 12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360">
                  <a:moveTo>
                    <a:pt x="0" y="360"/>
                  </a:moveTo>
                  <a:lnTo>
                    <a:pt x="120" y="360"/>
                  </a:lnTo>
                  <a:lnTo>
                    <a:pt x="60" y="0"/>
                  </a:lnTo>
                  <a:lnTo>
                    <a:pt x="0" y="360"/>
                  </a:lnTo>
                </a:path>
              </a:pathLst>
            </a:custGeom>
            <a:noFill/>
            <a:ln w="12700">
              <a:solidFill>
                <a:srgbClr val="CC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70" name="Freeform 307">
              <a:extLst>
                <a:ext uri="{FF2B5EF4-FFF2-40B4-BE49-F238E27FC236}">
                  <a16:creationId xmlns:a16="http://schemas.microsoft.com/office/drawing/2014/main" id="{1843D7B6-D0FC-9807-1285-E7B0E276B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" y="3069"/>
              <a:ext cx="20" cy="61"/>
            </a:xfrm>
            <a:custGeom>
              <a:avLst/>
              <a:gdLst>
                <a:gd name="T0" fmla="*/ 0 w 120"/>
                <a:gd name="T1" fmla="*/ 0 h 360"/>
                <a:gd name="T2" fmla="*/ 0 w 120"/>
                <a:gd name="T3" fmla="*/ 0 h 360"/>
                <a:gd name="T4" fmla="*/ 0 w 120"/>
                <a:gd name="T5" fmla="*/ 0 h 360"/>
                <a:gd name="T6" fmla="*/ 0 w 120"/>
                <a:gd name="T7" fmla="*/ 0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360"/>
                <a:gd name="T14" fmla="*/ 120 w 12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360">
                  <a:moveTo>
                    <a:pt x="0" y="0"/>
                  </a:moveTo>
                  <a:lnTo>
                    <a:pt x="120" y="0"/>
                  </a:lnTo>
                  <a:lnTo>
                    <a:pt x="60" y="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71" name="Freeform 308">
              <a:extLst>
                <a:ext uri="{FF2B5EF4-FFF2-40B4-BE49-F238E27FC236}">
                  <a16:creationId xmlns:a16="http://schemas.microsoft.com/office/drawing/2014/main" id="{13EBC193-0815-25E4-DA15-A8461C598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" y="3069"/>
              <a:ext cx="20" cy="61"/>
            </a:xfrm>
            <a:custGeom>
              <a:avLst/>
              <a:gdLst>
                <a:gd name="T0" fmla="*/ 0 w 120"/>
                <a:gd name="T1" fmla="*/ 0 h 360"/>
                <a:gd name="T2" fmla="*/ 0 w 120"/>
                <a:gd name="T3" fmla="*/ 0 h 360"/>
                <a:gd name="T4" fmla="*/ 0 w 120"/>
                <a:gd name="T5" fmla="*/ 0 h 360"/>
                <a:gd name="T6" fmla="*/ 0 w 120"/>
                <a:gd name="T7" fmla="*/ 0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360"/>
                <a:gd name="T14" fmla="*/ 120 w 12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360">
                  <a:moveTo>
                    <a:pt x="0" y="0"/>
                  </a:moveTo>
                  <a:lnTo>
                    <a:pt x="120" y="0"/>
                  </a:lnTo>
                  <a:lnTo>
                    <a:pt x="60" y="36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CC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72" name="Freeform 309">
              <a:extLst>
                <a:ext uri="{FF2B5EF4-FFF2-40B4-BE49-F238E27FC236}">
                  <a16:creationId xmlns:a16="http://schemas.microsoft.com/office/drawing/2014/main" id="{40880E9B-5E85-EDC7-DD23-9DCA29530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" y="3062"/>
              <a:ext cx="1" cy="250"/>
            </a:xfrm>
            <a:custGeom>
              <a:avLst/>
              <a:gdLst>
                <a:gd name="T0" fmla="*/ 0 w 1"/>
                <a:gd name="T1" fmla="*/ 0 h 1471"/>
                <a:gd name="T2" fmla="*/ 0 w 1"/>
                <a:gd name="T3" fmla="*/ 0 h 1471"/>
                <a:gd name="T4" fmla="*/ 1 w 1"/>
                <a:gd name="T5" fmla="*/ 0 h 1471"/>
                <a:gd name="T6" fmla="*/ 0 60000 65536"/>
                <a:gd name="T7" fmla="*/ 0 60000 65536"/>
                <a:gd name="T8" fmla="*/ 0 60000 65536"/>
                <a:gd name="T9" fmla="*/ 0 w 1"/>
                <a:gd name="T10" fmla="*/ 0 h 1471"/>
                <a:gd name="T11" fmla="*/ 1 w 1"/>
                <a:gd name="T12" fmla="*/ 1471 h 14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471">
                  <a:moveTo>
                    <a:pt x="0" y="0"/>
                  </a:moveTo>
                  <a:lnTo>
                    <a:pt x="0" y="1471"/>
                  </a:lnTo>
                  <a:lnTo>
                    <a:pt x="1" y="1471"/>
                  </a:lnTo>
                </a:path>
              </a:pathLst>
            </a:custGeom>
            <a:noFill/>
            <a:ln w="12700">
              <a:solidFill>
                <a:srgbClr val="CC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73" name="Freeform 310">
              <a:extLst>
                <a:ext uri="{FF2B5EF4-FFF2-40B4-BE49-F238E27FC236}">
                  <a16:creationId xmlns:a16="http://schemas.microsoft.com/office/drawing/2014/main" id="{1A06BE24-C085-53B8-927A-461F3E8A5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" y="3062"/>
              <a:ext cx="1" cy="250"/>
            </a:xfrm>
            <a:custGeom>
              <a:avLst/>
              <a:gdLst>
                <a:gd name="T0" fmla="*/ 0 w 1"/>
                <a:gd name="T1" fmla="*/ 0 h 1471"/>
                <a:gd name="T2" fmla="*/ 0 w 1"/>
                <a:gd name="T3" fmla="*/ 0 h 1471"/>
                <a:gd name="T4" fmla="*/ 1 w 1"/>
                <a:gd name="T5" fmla="*/ 0 h 1471"/>
                <a:gd name="T6" fmla="*/ 0 60000 65536"/>
                <a:gd name="T7" fmla="*/ 0 60000 65536"/>
                <a:gd name="T8" fmla="*/ 0 60000 65536"/>
                <a:gd name="T9" fmla="*/ 0 w 1"/>
                <a:gd name="T10" fmla="*/ 0 h 1471"/>
                <a:gd name="T11" fmla="*/ 1 w 1"/>
                <a:gd name="T12" fmla="*/ 1471 h 14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471">
                  <a:moveTo>
                    <a:pt x="0" y="0"/>
                  </a:moveTo>
                  <a:lnTo>
                    <a:pt x="0" y="1471"/>
                  </a:lnTo>
                  <a:lnTo>
                    <a:pt x="1" y="1471"/>
                  </a:lnTo>
                </a:path>
              </a:pathLst>
            </a:custGeom>
            <a:noFill/>
            <a:ln w="12700">
              <a:solidFill>
                <a:srgbClr val="CC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74" name="Freeform 311">
              <a:extLst>
                <a:ext uri="{FF2B5EF4-FFF2-40B4-BE49-F238E27FC236}">
                  <a16:creationId xmlns:a16="http://schemas.microsoft.com/office/drawing/2014/main" id="{A3A944C3-BF88-3EB0-57DC-18E690758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" y="3274"/>
              <a:ext cx="426" cy="1"/>
            </a:xfrm>
            <a:custGeom>
              <a:avLst/>
              <a:gdLst>
                <a:gd name="T0" fmla="*/ 0 w 2518"/>
                <a:gd name="T1" fmla="*/ 0 h 1"/>
                <a:gd name="T2" fmla="*/ 0 w 2518"/>
                <a:gd name="T3" fmla="*/ 0 h 1"/>
                <a:gd name="T4" fmla="*/ 0 w 2518"/>
                <a:gd name="T5" fmla="*/ 0 h 1"/>
                <a:gd name="T6" fmla="*/ 0 60000 65536"/>
                <a:gd name="T7" fmla="*/ 0 60000 65536"/>
                <a:gd name="T8" fmla="*/ 0 60000 65536"/>
                <a:gd name="T9" fmla="*/ 0 w 2518"/>
                <a:gd name="T10" fmla="*/ 0 h 1"/>
                <a:gd name="T11" fmla="*/ 2518 w 251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18" h="1">
                  <a:moveTo>
                    <a:pt x="0" y="0"/>
                  </a:moveTo>
                  <a:lnTo>
                    <a:pt x="2517" y="0"/>
                  </a:lnTo>
                  <a:lnTo>
                    <a:pt x="2518" y="0"/>
                  </a:lnTo>
                </a:path>
              </a:pathLst>
            </a:custGeom>
            <a:noFill/>
            <a:ln w="12700">
              <a:solidFill>
                <a:srgbClr val="CC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75" name="Freeform 312">
              <a:extLst>
                <a:ext uri="{FF2B5EF4-FFF2-40B4-BE49-F238E27FC236}">
                  <a16:creationId xmlns:a16="http://schemas.microsoft.com/office/drawing/2014/main" id="{48F3EC9B-4D36-F774-A764-7FE3D1B12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" y="3264"/>
              <a:ext cx="61" cy="21"/>
            </a:xfrm>
            <a:custGeom>
              <a:avLst/>
              <a:gdLst>
                <a:gd name="T0" fmla="*/ 0 w 359"/>
                <a:gd name="T1" fmla="*/ 0 h 120"/>
                <a:gd name="T2" fmla="*/ 0 w 359"/>
                <a:gd name="T3" fmla="*/ 0 h 120"/>
                <a:gd name="T4" fmla="*/ 0 w 359"/>
                <a:gd name="T5" fmla="*/ 0 h 120"/>
                <a:gd name="T6" fmla="*/ 0 w 359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9"/>
                <a:gd name="T13" fmla="*/ 0 h 120"/>
                <a:gd name="T14" fmla="*/ 359 w 359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9" h="120">
                  <a:moveTo>
                    <a:pt x="359" y="0"/>
                  </a:moveTo>
                  <a:lnTo>
                    <a:pt x="359" y="120"/>
                  </a:lnTo>
                  <a:lnTo>
                    <a:pt x="0" y="61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CC66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76" name="Freeform 313">
              <a:extLst>
                <a:ext uri="{FF2B5EF4-FFF2-40B4-BE49-F238E27FC236}">
                  <a16:creationId xmlns:a16="http://schemas.microsoft.com/office/drawing/2014/main" id="{36B20A6C-A523-7CB5-5FA7-1AEE0DA83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" y="3264"/>
              <a:ext cx="61" cy="21"/>
            </a:xfrm>
            <a:custGeom>
              <a:avLst/>
              <a:gdLst>
                <a:gd name="T0" fmla="*/ 0 w 359"/>
                <a:gd name="T1" fmla="*/ 0 h 120"/>
                <a:gd name="T2" fmla="*/ 0 w 359"/>
                <a:gd name="T3" fmla="*/ 0 h 120"/>
                <a:gd name="T4" fmla="*/ 0 w 359"/>
                <a:gd name="T5" fmla="*/ 0 h 120"/>
                <a:gd name="T6" fmla="*/ 0 w 359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9"/>
                <a:gd name="T13" fmla="*/ 0 h 120"/>
                <a:gd name="T14" fmla="*/ 359 w 359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9" h="120">
                  <a:moveTo>
                    <a:pt x="359" y="0"/>
                  </a:moveTo>
                  <a:lnTo>
                    <a:pt x="359" y="120"/>
                  </a:lnTo>
                  <a:lnTo>
                    <a:pt x="0" y="61"/>
                  </a:lnTo>
                  <a:lnTo>
                    <a:pt x="359" y="0"/>
                  </a:lnTo>
                </a:path>
              </a:pathLst>
            </a:custGeom>
            <a:noFill/>
            <a:ln w="12700">
              <a:solidFill>
                <a:srgbClr val="CC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77" name="Freeform 314">
              <a:extLst>
                <a:ext uri="{FF2B5EF4-FFF2-40B4-BE49-F238E27FC236}">
                  <a16:creationId xmlns:a16="http://schemas.microsoft.com/office/drawing/2014/main" id="{BBA3CA04-E7C5-78E2-F203-2E15634FA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" y="3264"/>
              <a:ext cx="61" cy="21"/>
            </a:xfrm>
            <a:custGeom>
              <a:avLst/>
              <a:gdLst>
                <a:gd name="T0" fmla="*/ 0 w 359"/>
                <a:gd name="T1" fmla="*/ 0 h 120"/>
                <a:gd name="T2" fmla="*/ 0 w 359"/>
                <a:gd name="T3" fmla="*/ 0 h 120"/>
                <a:gd name="T4" fmla="*/ 0 w 359"/>
                <a:gd name="T5" fmla="*/ 0 h 120"/>
                <a:gd name="T6" fmla="*/ 0 w 359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9"/>
                <a:gd name="T13" fmla="*/ 0 h 120"/>
                <a:gd name="T14" fmla="*/ 359 w 359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9" h="120">
                  <a:moveTo>
                    <a:pt x="0" y="0"/>
                  </a:moveTo>
                  <a:lnTo>
                    <a:pt x="0" y="120"/>
                  </a:lnTo>
                  <a:lnTo>
                    <a:pt x="359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66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78" name="Freeform 315">
              <a:extLst>
                <a:ext uri="{FF2B5EF4-FFF2-40B4-BE49-F238E27FC236}">
                  <a16:creationId xmlns:a16="http://schemas.microsoft.com/office/drawing/2014/main" id="{B46B8B72-1537-19CD-567A-6A41AE5E1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" y="3264"/>
              <a:ext cx="61" cy="21"/>
            </a:xfrm>
            <a:custGeom>
              <a:avLst/>
              <a:gdLst>
                <a:gd name="T0" fmla="*/ 0 w 359"/>
                <a:gd name="T1" fmla="*/ 0 h 120"/>
                <a:gd name="T2" fmla="*/ 0 w 359"/>
                <a:gd name="T3" fmla="*/ 0 h 120"/>
                <a:gd name="T4" fmla="*/ 0 w 359"/>
                <a:gd name="T5" fmla="*/ 0 h 120"/>
                <a:gd name="T6" fmla="*/ 0 w 359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9"/>
                <a:gd name="T13" fmla="*/ 0 h 120"/>
                <a:gd name="T14" fmla="*/ 359 w 359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9" h="120">
                  <a:moveTo>
                    <a:pt x="0" y="0"/>
                  </a:moveTo>
                  <a:lnTo>
                    <a:pt x="0" y="120"/>
                  </a:lnTo>
                  <a:lnTo>
                    <a:pt x="359" y="61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CC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79" name="Freeform 316">
              <a:extLst>
                <a:ext uri="{FF2B5EF4-FFF2-40B4-BE49-F238E27FC236}">
                  <a16:creationId xmlns:a16="http://schemas.microsoft.com/office/drawing/2014/main" id="{33FB2CC2-15A0-7629-D593-8FD187A9B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" y="2482"/>
              <a:ext cx="221" cy="1"/>
            </a:xfrm>
            <a:custGeom>
              <a:avLst/>
              <a:gdLst>
                <a:gd name="T0" fmla="*/ 0 w 1303"/>
                <a:gd name="T1" fmla="*/ 0 h 1"/>
                <a:gd name="T2" fmla="*/ 0 w 1303"/>
                <a:gd name="T3" fmla="*/ 0 h 1"/>
                <a:gd name="T4" fmla="*/ 0 w 1303"/>
                <a:gd name="T5" fmla="*/ 0 h 1"/>
                <a:gd name="T6" fmla="*/ 0 60000 65536"/>
                <a:gd name="T7" fmla="*/ 0 60000 65536"/>
                <a:gd name="T8" fmla="*/ 0 60000 65536"/>
                <a:gd name="T9" fmla="*/ 0 w 1303"/>
                <a:gd name="T10" fmla="*/ 0 h 1"/>
                <a:gd name="T11" fmla="*/ 1303 w 130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03" h="1">
                  <a:moveTo>
                    <a:pt x="0" y="0"/>
                  </a:moveTo>
                  <a:lnTo>
                    <a:pt x="1302" y="0"/>
                  </a:lnTo>
                  <a:lnTo>
                    <a:pt x="1303" y="0"/>
                  </a:lnTo>
                </a:path>
              </a:pathLst>
            </a:custGeom>
            <a:noFill/>
            <a:ln w="12700">
              <a:solidFill>
                <a:srgbClr val="CC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80" name="Freeform 317">
              <a:extLst>
                <a:ext uri="{FF2B5EF4-FFF2-40B4-BE49-F238E27FC236}">
                  <a16:creationId xmlns:a16="http://schemas.microsoft.com/office/drawing/2014/main" id="{3CABDDA9-C0B0-43EB-3852-BB6DF5605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" y="2653"/>
              <a:ext cx="221" cy="1"/>
            </a:xfrm>
            <a:custGeom>
              <a:avLst/>
              <a:gdLst>
                <a:gd name="T0" fmla="*/ 0 w 1303"/>
                <a:gd name="T1" fmla="*/ 0 h 1"/>
                <a:gd name="T2" fmla="*/ 0 w 1303"/>
                <a:gd name="T3" fmla="*/ 0 h 1"/>
                <a:gd name="T4" fmla="*/ 0 w 1303"/>
                <a:gd name="T5" fmla="*/ 0 h 1"/>
                <a:gd name="T6" fmla="*/ 0 60000 65536"/>
                <a:gd name="T7" fmla="*/ 0 60000 65536"/>
                <a:gd name="T8" fmla="*/ 0 60000 65536"/>
                <a:gd name="T9" fmla="*/ 0 w 1303"/>
                <a:gd name="T10" fmla="*/ 0 h 1"/>
                <a:gd name="T11" fmla="*/ 1303 w 130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03" h="1">
                  <a:moveTo>
                    <a:pt x="0" y="0"/>
                  </a:moveTo>
                  <a:lnTo>
                    <a:pt x="1302" y="0"/>
                  </a:lnTo>
                  <a:lnTo>
                    <a:pt x="1303" y="0"/>
                  </a:lnTo>
                </a:path>
              </a:pathLst>
            </a:custGeom>
            <a:noFill/>
            <a:ln w="12700">
              <a:solidFill>
                <a:srgbClr val="CC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81" name="Freeform 318">
              <a:extLst>
                <a:ext uri="{FF2B5EF4-FFF2-40B4-BE49-F238E27FC236}">
                  <a16:creationId xmlns:a16="http://schemas.microsoft.com/office/drawing/2014/main" id="{0BAA0D84-7DB0-7AC0-D67D-E48E28C1E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" y="2543"/>
              <a:ext cx="1" cy="49"/>
            </a:xfrm>
            <a:custGeom>
              <a:avLst/>
              <a:gdLst>
                <a:gd name="T0" fmla="*/ 0 w 1"/>
                <a:gd name="T1" fmla="*/ 0 h 288"/>
                <a:gd name="T2" fmla="*/ 0 w 1"/>
                <a:gd name="T3" fmla="*/ 0 h 288"/>
                <a:gd name="T4" fmla="*/ 1 w 1"/>
                <a:gd name="T5" fmla="*/ 0 h 288"/>
                <a:gd name="T6" fmla="*/ 0 60000 65536"/>
                <a:gd name="T7" fmla="*/ 0 60000 65536"/>
                <a:gd name="T8" fmla="*/ 0 60000 65536"/>
                <a:gd name="T9" fmla="*/ 0 w 1"/>
                <a:gd name="T10" fmla="*/ 0 h 288"/>
                <a:gd name="T11" fmla="*/ 1 w 1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88">
                  <a:moveTo>
                    <a:pt x="0" y="0"/>
                  </a:moveTo>
                  <a:lnTo>
                    <a:pt x="0" y="288"/>
                  </a:lnTo>
                  <a:lnTo>
                    <a:pt x="1" y="288"/>
                  </a:lnTo>
                </a:path>
              </a:pathLst>
            </a:custGeom>
            <a:noFill/>
            <a:ln w="12700">
              <a:solidFill>
                <a:srgbClr val="CC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82" name="Freeform 319">
              <a:extLst>
                <a:ext uri="{FF2B5EF4-FFF2-40B4-BE49-F238E27FC236}">
                  <a16:creationId xmlns:a16="http://schemas.microsoft.com/office/drawing/2014/main" id="{F8591FDC-6591-C300-6359-CE83D5CAB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" y="2482"/>
              <a:ext cx="20" cy="61"/>
            </a:xfrm>
            <a:custGeom>
              <a:avLst/>
              <a:gdLst>
                <a:gd name="T0" fmla="*/ 0 w 120"/>
                <a:gd name="T1" fmla="*/ 0 h 360"/>
                <a:gd name="T2" fmla="*/ 0 w 120"/>
                <a:gd name="T3" fmla="*/ 0 h 360"/>
                <a:gd name="T4" fmla="*/ 0 w 120"/>
                <a:gd name="T5" fmla="*/ 0 h 360"/>
                <a:gd name="T6" fmla="*/ 0 w 120"/>
                <a:gd name="T7" fmla="*/ 0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360"/>
                <a:gd name="T14" fmla="*/ 120 w 12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360">
                  <a:moveTo>
                    <a:pt x="0" y="360"/>
                  </a:moveTo>
                  <a:lnTo>
                    <a:pt x="120" y="360"/>
                  </a:lnTo>
                  <a:lnTo>
                    <a:pt x="61" y="0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CC00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83" name="Freeform 320">
              <a:extLst>
                <a:ext uri="{FF2B5EF4-FFF2-40B4-BE49-F238E27FC236}">
                  <a16:creationId xmlns:a16="http://schemas.microsoft.com/office/drawing/2014/main" id="{10EF304A-0011-FF44-0BB3-D65211186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" y="2482"/>
              <a:ext cx="20" cy="61"/>
            </a:xfrm>
            <a:custGeom>
              <a:avLst/>
              <a:gdLst>
                <a:gd name="T0" fmla="*/ 0 w 120"/>
                <a:gd name="T1" fmla="*/ 0 h 360"/>
                <a:gd name="T2" fmla="*/ 0 w 120"/>
                <a:gd name="T3" fmla="*/ 0 h 360"/>
                <a:gd name="T4" fmla="*/ 0 w 120"/>
                <a:gd name="T5" fmla="*/ 0 h 360"/>
                <a:gd name="T6" fmla="*/ 0 w 120"/>
                <a:gd name="T7" fmla="*/ 0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360"/>
                <a:gd name="T14" fmla="*/ 120 w 12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360">
                  <a:moveTo>
                    <a:pt x="0" y="360"/>
                  </a:moveTo>
                  <a:lnTo>
                    <a:pt x="120" y="360"/>
                  </a:lnTo>
                  <a:lnTo>
                    <a:pt x="61" y="0"/>
                  </a:lnTo>
                  <a:lnTo>
                    <a:pt x="0" y="360"/>
                  </a:lnTo>
                </a:path>
              </a:pathLst>
            </a:custGeom>
            <a:noFill/>
            <a:ln w="12700">
              <a:solidFill>
                <a:srgbClr val="CC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84" name="Freeform 321">
              <a:extLst>
                <a:ext uri="{FF2B5EF4-FFF2-40B4-BE49-F238E27FC236}">
                  <a16:creationId xmlns:a16="http://schemas.microsoft.com/office/drawing/2014/main" id="{731F2251-20A6-3786-CF21-AAF67D0B4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" y="2592"/>
              <a:ext cx="20" cy="61"/>
            </a:xfrm>
            <a:custGeom>
              <a:avLst/>
              <a:gdLst>
                <a:gd name="T0" fmla="*/ 0 w 120"/>
                <a:gd name="T1" fmla="*/ 0 h 359"/>
                <a:gd name="T2" fmla="*/ 0 w 120"/>
                <a:gd name="T3" fmla="*/ 0 h 359"/>
                <a:gd name="T4" fmla="*/ 0 w 120"/>
                <a:gd name="T5" fmla="*/ 0 h 359"/>
                <a:gd name="T6" fmla="*/ 0 w 120"/>
                <a:gd name="T7" fmla="*/ 0 h 3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359"/>
                <a:gd name="T14" fmla="*/ 120 w 120"/>
                <a:gd name="T15" fmla="*/ 359 h 3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359">
                  <a:moveTo>
                    <a:pt x="0" y="0"/>
                  </a:moveTo>
                  <a:lnTo>
                    <a:pt x="120" y="0"/>
                  </a:lnTo>
                  <a:lnTo>
                    <a:pt x="61" y="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85" name="Freeform 322">
              <a:extLst>
                <a:ext uri="{FF2B5EF4-FFF2-40B4-BE49-F238E27FC236}">
                  <a16:creationId xmlns:a16="http://schemas.microsoft.com/office/drawing/2014/main" id="{28746D18-2306-DEA9-E3A6-DD6F36A4C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" y="2592"/>
              <a:ext cx="20" cy="61"/>
            </a:xfrm>
            <a:custGeom>
              <a:avLst/>
              <a:gdLst>
                <a:gd name="T0" fmla="*/ 0 w 120"/>
                <a:gd name="T1" fmla="*/ 0 h 359"/>
                <a:gd name="T2" fmla="*/ 0 w 120"/>
                <a:gd name="T3" fmla="*/ 0 h 359"/>
                <a:gd name="T4" fmla="*/ 0 w 120"/>
                <a:gd name="T5" fmla="*/ 0 h 359"/>
                <a:gd name="T6" fmla="*/ 0 w 120"/>
                <a:gd name="T7" fmla="*/ 0 h 3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359"/>
                <a:gd name="T14" fmla="*/ 120 w 120"/>
                <a:gd name="T15" fmla="*/ 359 h 3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359">
                  <a:moveTo>
                    <a:pt x="0" y="0"/>
                  </a:moveTo>
                  <a:lnTo>
                    <a:pt x="120" y="0"/>
                  </a:lnTo>
                  <a:lnTo>
                    <a:pt x="61" y="359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CC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86" name="Text Box 323">
              <a:extLst>
                <a:ext uri="{FF2B5EF4-FFF2-40B4-BE49-F238E27FC236}">
                  <a16:creationId xmlns:a16="http://schemas.microsoft.com/office/drawing/2014/main" id="{5BAED0CC-E9BE-DA71-A09E-76399C9A5F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751" y="2483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/>
              <a:r>
                <a:rPr lang="en-US" altLang="zh-CN" sz="1400" b="0" i="1">
                  <a:solidFill>
                    <a:srgbClr val="CC66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</a:p>
          </p:txBody>
        </p:sp>
        <p:sp>
          <p:nvSpPr>
            <p:cNvPr id="82087" name="Text Box 324">
              <a:extLst>
                <a:ext uri="{FF2B5EF4-FFF2-40B4-BE49-F238E27FC236}">
                  <a16:creationId xmlns:a16="http://schemas.microsoft.com/office/drawing/2014/main" id="{FDB46978-EE6B-8BBB-8BEA-B685057C8F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" y="3133"/>
              <a:ext cx="30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/>
              <a:r>
                <a:rPr lang="en-US" altLang="zh-CN" sz="1400" b="0" i="1">
                  <a:solidFill>
                    <a:srgbClr val="CC66FF"/>
                  </a:solidFill>
                  <a:latin typeface="Simplex" panose="00000400000000000000" pitchFamily="2" charset="0"/>
                  <a:ea typeface="宋体" panose="02010600030101010101" pitchFamily="2" charset="-122"/>
                </a:rPr>
                <a:t>L</a:t>
              </a:r>
            </a:p>
          </p:txBody>
        </p:sp>
        <p:sp>
          <p:nvSpPr>
            <p:cNvPr id="82088" name="Text Box 325">
              <a:extLst>
                <a:ext uri="{FF2B5EF4-FFF2-40B4-BE49-F238E27FC236}">
                  <a16:creationId xmlns:a16="http://schemas.microsoft.com/office/drawing/2014/main" id="{77240EA8-79AA-700B-6E31-93B2D1E1E6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678" y="2956"/>
              <a:ext cx="26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/>
              <a:r>
                <a:rPr lang="en-US" altLang="zh-CN" sz="1400" b="0" i="1">
                  <a:solidFill>
                    <a:srgbClr val="CC66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</p:grpSp>
      <p:grpSp>
        <p:nvGrpSpPr>
          <p:cNvPr id="22" name="Group 326">
            <a:extLst>
              <a:ext uri="{FF2B5EF4-FFF2-40B4-BE49-F238E27FC236}">
                <a16:creationId xmlns:a16="http://schemas.microsoft.com/office/drawing/2014/main" id="{0CD31DE5-3569-85AA-1306-6122BD21DB1F}"/>
              </a:ext>
            </a:extLst>
          </p:cNvPr>
          <p:cNvGrpSpPr>
            <a:grpSpLocks/>
          </p:cNvGrpSpPr>
          <p:nvPr/>
        </p:nvGrpSpPr>
        <p:grpSpPr bwMode="auto">
          <a:xfrm>
            <a:off x="3279776" y="3640138"/>
            <a:ext cx="3567113" cy="1655762"/>
            <a:chOff x="1130" y="2161"/>
            <a:chExt cx="2247" cy="1043"/>
          </a:xfrm>
        </p:grpSpPr>
        <p:sp>
          <p:nvSpPr>
            <p:cNvPr id="81990" name="Freeform 327">
              <a:extLst>
                <a:ext uri="{FF2B5EF4-FFF2-40B4-BE49-F238E27FC236}">
                  <a16:creationId xmlns:a16="http://schemas.microsoft.com/office/drawing/2014/main" id="{DCEBCDEA-0C85-90F7-7458-FA7C0CF61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560"/>
              <a:ext cx="1" cy="93"/>
            </a:xfrm>
            <a:custGeom>
              <a:avLst/>
              <a:gdLst>
                <a:gd name="T0" fmla="*/ 0 w 1"/>
                <a:gd name="T1" fmla="*/ 0 h 547"/>
                <a:gd name="T2" fmla="*/ 0 w 1"/>
                <a:gd name="T3" fmla="*/ 0 h 547"/>
                <a:gd name="T4" fmla="*/ 1 w 1"/>
                <a:gd name="T5" fmla="*/ 0 h 547"/>
                <a:gd name="T6" fmla="*/ 0 60000 65536"/>
                <a:gd name="T7" fmla="*/ 0 60000 65536"/>
                <a:gd name="T8" fmla="*/ 0 60000 65536"/>
                <a:gd name="T9" fmla="*/ 0 w 1"/>
                <a:gd name="T10" fmla="*/ 0 h 547"/>
                <a:gd name="T11" fmla="*/ 1 w 1"/>
                <a:gd name="T12" fmla="*/ 547 h 5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47">
                  <a:moveTo>
                    <a:pt x="0" y="547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91" name="Freeform 328">
              <a:extLst>
                <a:ext uri="{FF2B5EF4-FFF2-40B4-BE49-F238E27FC236}">
                  <a16:creationId xmlns:a16="http://schemas.microsoft.com/office/drawing/2014/main" id="{064BF527-484A-F510-70CF-0B0F828F9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" y="2560"/>
              <a:ext cx="609" cy="596"/>
            </a:xfrm>
            <a:custGeom>
              <a:avLst/>
              <a:gdLst>
                <a:gd name="T0" fmla="*/ 0 w 3594"/>
                <a:gd name="T1" fmla="*/ 0 h 3515"/>
                <a:gd name="T2" fmla="*/ 0 w 3594"/>
                <a:gd name="T3" fmla="*/ 0 h 3515"/>
                <a:gd name="T4" fmla="*/ 0 w 3594"/>
                <a:gd name="T5" fmla="*/ 0 h 3515"/>
                <a:gd name="T6" fmla="*/ 0 w 3594"/>
                <a:gd name="T7" fmla="*/ 0 h 3515"/>
                <a:gd name="T8" fmla="*/ 0 w 3594"/>
                <a:gd name="T9" fmla="*/ 0 h 3515"/>
                <a:gd name="T10" fmla="*/ 0 w 3594"/>
                <a:gd name="T11" fmla="*/ 0 h 3515"/>
                <a:gd name="T12" fmla="*/ 0 w 3594"/>
                <a:gd name="T13" fmla="*/ 0 h 3515"/>
                <a:gd name="T14" fmla="*/ 0 w 3594"/>
                <a:gd name="T15" fmla="*/ 1 h 3515"/>
                <a:gd name="T16" fmla="*/ 0 w 3594"/>
                <a:gd name="T17" fmla="*/ 1 h 3515"/>
                <a:gd name="T18" fmla="*/ 0 w 3594"/>
                <a:gd name="T19" fmla="*/ 1 h 3515"/>
                <a:gd name="T20" fmla="*/ 0 w 3594"/>
                <a:gd name="T21" fmla="*/ 1 h 3515"/>
                <a:gd name="T22" fmla="*/ 0 w 3594"/>
                <a:gd name="T23" fmla="*/ 1 h 3515"/>
                <a:gd name="T24" fmla="*/ 1 w 3594"/>
                <a:gd name="T25" fmla="*/ 0 h 3515"/>
                <a:gd name="T26" fmla="*/ 1 w 3594"/>
                <a:gd name="T27" fmla="*/ 0 h 3515"/>
                <a:gd name="T28" fmla="*/ 1 w 3594"/>
                <a:gd name="T29" fmla="*/ 0 h 3515"/>
                <a:gd name="T30" fmla="*/ 1 w 3594"/>
                <a:gd name="T31" fmla="*/ 0 h 3515"/>
                <a:gd name="T32" fmla="*/ 1 w 3594"/>
                <a:gd name="T33" fmla="*/ 0 h 3515"/>
                <a:gd name="T34" fmla="*/ 0 w 3594"/>
                <a:gd name="T35" fmla="*/ 0 h 3515"/>
                <a:gd name="T36" fmla="*/ 0 w 3594"/>
                <a:gd name="T37" fmla="*/ 0 h 3515"/>
                <a:gd name="T38" fmla="*/ 0 w 3594"/>
                <a:gd name="T39" fmla="*/ 0 h 35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94"/>
                <a:gd name="T61" fmla="*/ 0 h 3515"/>
                <a:gd name="T62" fmla="*/ 3594 w 3594"/>
                <a:gd name="T63" fmla="*/ 3515 h 35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94" h="3515">
                  <a:moveTo>
                    <a:pt x="1258" y="0"/>
                  </a:moveTo>
                  <a:lnTo>
                    <a:pt x="753" y="253"/>
                  </a:lnTo>
                  <a:lnTo>
                    <a:pt x="351" y="648"/>
                  </a:lnTo>
                  <a:lnTo>
                    <a:pt x="91" y="1150"/>
                  </a:lnTo>
                  <a:lnTo>
                    <a:pt x="0" y="1707"/>
                  </a:lnTo>
                  <a:lnTo>
                    <a:pt x="86" y="2265"/>
                  </a:lnTo>
                  <a:lnTo>
                    <a:pt x="339" y="2769"/>
                  </a:lnTo>
                  <a:lnTo>
                    <a:pt x="738" y="3169"/>
                  </a:lnTo>
                  <a:lnTo>
                    <a:pt x="1240" y="3426"/>
                  </a:lnTo>
                  <a:lnTo>
                    <a:pt x="1797" y="3515"/>
                  </a:lnTo>
                  <a:lnTo>
                    <a:pt x="2354" y="3426"/>
                  </a:lnTo>
                  <a:lnTo>
                    <a:pt x="2857" y="3169"/>
                  </a:lnTo>
                  <a:lnTo>
                    <a:pt x="3254" y="2769"/>
                  </a:lnTo>
                  <a:lnTo>
                    <a:pt x="3508" y="2265"/>
                  </a:lnTo>
                  <a:lnTo>
                    <a:pt x="3594" y="1707"/>
                  </a:lnTo>
                  <a:lnTo>
                    <a:pt x="3503" y="1150"/>
                  </a:lnTo>
                  <a:lnTo>
                    <a:pt x="3243" y="648"/>
                  </a:lnTo>
                  <a:lnTo>
                    <a:pt x="2841" y="253"/>
                  </a:lnTo>
                  <a:lnTo>
                    <a:pt x="2336" y="0"/>
                  </a:lnTo>
                  <a:lnTo>
                    <a:pt x="2337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92" name="Freeform 329">
              <a:extLst>
                <a:ext uri="{FF2B5EF4-FFF2-40B4-BE49-F238E27FC236}">
                  <a16:creationId xmlns:a16="http://schemas.microsoft.com/office/drawing/2014/main" id="{C8D69720-0986-36E0-90C6-7172A6C7A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653"/>
              <a:ext cx="183" cy="1"/>
            </a:xfrm>
            <a:custGeom>
              <a:avLst/>
              <a:gdLst>
                <a:gd name="T0" fmla="*/ 0 w 1079"/>
                <a:gd name="T1" fmla="*/ 0 h 1"/>
                <a:gd name="T2" fmla="*/ 0 w 1079"/>
                <a:gd name="T3" fmla="*/ 0 h 1"/>
                <a:gd name="T4" fmla="*/ 0 w 1079"/>
                <a:gd name="T5" fmla="*/ 0 h 1"/>
                <a:gd name="T6" fmla="*/ 0 60000 65536"/>
                <a:gd name="T7" fmla="*/ 0 60000 65536"/>
                <a:gd name="T8" fmla="*/ 0 60000 65536"/>
                <a:gd name="T9" fmla="*/ 0 w 1079"/>
                <a:gd name="T10" fmla="*/ 0 h 1"/>
                <a:gd name="T11" fmla="*/ 1079 w 1079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79" h="1">
                  <a:moveTo>
                    <a:pt x="0" y="0"/>
                  </a:moveTo>
                  <a:lnTo>
                    <a:pt x="1078" y="0"/>
                  </a:lnTo>
                  <a:lnTo>
                    <a:pt x="1079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93" name="Freeform 330">
              <a:extLst>
                <a:ext uri="{FF2B5EF4-FFF2-40B4-BE49-F238E27FC236}">
                  <a16:creationId xmlns:a16="http://schemas.microsoft.com/office/drawing/2014/main" id="{E5BC3AF9-E9B5-7874-5C6F-56F66FC27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" y="2197"/>
              <a:ext cx="86" cy="172"/>
            </a:xfrm>
            <a:custGeom>
              <a:avLst/>
              <a:gdLst>
                <a:gd name="T0" fmla="*/ 0 w 510"/>
                <a:gd name="T1" fmla="*/ 0 h 1019"/>
                <a:gd name="T2" fmla="*/ 0 w 510"/>
                <a:gd name="T3" fmla="*/ 0 h 1019"/>
                <a:gd name="T4" fmla="*/ 0 w 510"/>
                <a:gd name="T5" fmla="*/ 0 h 1019"/>
                <a:gd name="T6" fmla="*/ 0 w 510"/>
                <a:gd name="T7" fmla="*/ 0 h 1019"/>
                <a:gd name="T8" fmla="*/ 0 w 510"/>
                <a:gd name="T9" fmla="*/ 0 h 1019"/>
                <a:gd name="T10" fmla="*/ 0 w 510"/>
                <a:gd name="T11" fmla="*/ 0 h 1019"/>
                <a:gd name="T12" fmla="*/ 0 w 510"/>
                <a:gd name="T13" fmla="*/ 0 h 1019"/>
                <a:gd name="T14" fmla="*/ 0 w 510"/>
                <a:gd name="T15" fmla="*/ 0 h 10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0"/>
                <a:gd name="T25" fmla="*/ 0 h 1019"/>
                <a:gd name="T26" fmla="*/ 510 w 510"/>
                <a:gd name="T27" fmla="*/ 1019 h 10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0" h="1019">
                  <a:moveTo>
                    <a:pt x="0" y="1019"/>
                  </a:moveTo>
                  <a:lnTo>
                    <a:pt x="255" y="952"/>
                  </a:lnTo>
                  <a:lnTo>
                    <a:pt x="441" y="765"/>
                  </a:lnTo>
                  <a:lnTo>
                    <a:pt x="510" y="509"/>
                  </a:lnTo>
                  <a:lnTo>
                    <a:pt x="441" y="255"/>
                  </a:lnTo>
                  <a:lnTo>
                    <a:pt x="255" y="68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94" name="Freeform 331">
              <a:extLst>
                <a:ext uri="{FF2B5EF4-FFF2-40B4-BE49-F238E27FC236}">
                  <a16:creationId xmlns:a16="http://schemas.microsoft.com/office/drawing/2014/main" id="{CDF71A25-2C6B-9C04-69E4-D2B1F4F01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" y="2197"/>
              <a:ext cx="86" cy="172"/>
            </a:xfrm>
            <a:custGeom>
              <a:avLst/>
              <a:gdLst>
                <a:gd name="T0" fmla="*/ 0 w 510"/>
                <a:gd name="T1" fmla="*/ 0 h 1019"/>
                <a:gd name="T2" fmla="*/ 0 w 510"/>
                <a:gd name="T3" fmla="*/ 0 h 1019"/>
                <a:gd name="T4" fmla="*/ 0 w 510"/>
                <a:gd name="T5" fmla="*/ 0 h 1019"/>
                <a:gd name="T6" fmla="*/ 0 w 510"/>
                <a:gd name="T7" fmla="*/ 0 h 1019"/>
                <a:gd name="T8" fmla="*/ 0 w 510"/>
                <a:gd name="T9" fmla="*/ 0 h 1019"/>
                <a:gd name="T10" fmla="*/ 0 w 510"/>
                <a:gd name="T11" fmla="*/ 0 h 1019"/>
                <a:gd name="T12" fmla="*/ 0 w 510"/>
                <a:gd name="T13" fmla="*/ 0 h 1019"/>
                <a:gd name="T14" fmla="*/ 0 w 510"/>
                <a:gd name="T15" fmla="*/ 0 h 10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0"/>
                <a:gd name="T25" fmla="*/ 0 h 1019"/>
                <a:gd name="T26" fmla="*/ 510 w 510"/>
                <a:gd name="T27" fmla="*/ 1019 h 10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0" h="1019">
                  <a:moveTo>
                    <a:pt x="509" y="0"/>
                  </a:moveTo>
                  <a:lnTo>
                    <a:pt x="255" y="68"/>
                  </a:lnTo>
                  <a:lnTo>
                    <a:pt x="68" y="255"/>
                  </a:lnTo>
                  <a:lnTo>
                    <a:pt x="0" y="509"/>
                  </a:lnTo>
                  <a:lnTo>
                    <a:pt x="68" y="765"/>
                  </a:lnTo>
                  <a:lnTo>
                    <a:pt x="255" y="952"/>
                  </a:lnTo>
                  <a:lnTo>
                    <a:pt x="509" y="1019"/>
                  </a:lnTo>
                  <a:lnTo>
                    <a:pt x="510" y="1019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95" name="Freeform 332">
              <a:extLst>
                <a:ext uri="{FF2B5EF4-FFF2-40B4-BE49-F238E27FC236}">
                  <a16:creationId xmlns:a16="http://schemas.microsoft.com/office/drawing/2014/main" id="{C0ADA70E-B119-E478-89A7-8BA9BDCBB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" y="2197"/>
              <a:ext cx="498" cy="1"/>
            </a:xfrm>
            <a:custGeom>
              <a:avLst/>
              <a:gdLst>
                <a:gd name="T0" fmla="*/ 0 w 2936"/>
                <a:gd name="T1" fmla="*/ 0 h 1"/>
                <a:gd name="T2" fmla="*/ 0 w 2936"/>
                <a:gd name="T3" fmla="*/ 0 h 1"/>
                <a:gd name="T4" fmla="*/ 0 w 2936"/>
                <a:gd name="T5" fmla="*/ 0 h 1"/>
                <a:gd name="T6" fmla="*/ 0 60000 65536"/>
                <a:gd name="T7" fmla="*/ 0 60000 65536"/>
                <a:gd name="T8" fmla="*/ 0 60000 65536"/>
                <a:gd name="T9" fmla="*/ 0 w 2936"/>
                <a:gd name="T10" fmla="*/ 0 h 1"/>
                <a:gd name="T11" fmla="*/ 2936 w 293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36" h="1">
                  <a:moveTo>
                    <a:pt x="0" y="0"/>
                  </a:moveTo>
                  <a:lnTo>
                    <a:pt x="2935" y="0"/>
                  </a:lnTo>
                  <a:lnTo>
                    <a:pt x="2936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96" name="Freeform 333">
              <a:extLst>
                <a:ext uri="{FF2B5EF4-FFF2-40B4-BE49-F238E27FC236}">
                  <a16:creationId xmlns:a16="http://schemas.microsoft.com/office/drawing/2014/main" id="{A31877F3-DA36-A621-00A1-6FD386EAD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" y="2560"/>
              <a:ext cx="1" cy="93"/>
            </a:xfrm>
            <a:custGeom>
              <a:avLst/>
              <a:gdLst>
                <a:gd name="T0" fmla="*/ 0 w 1"/>
                <a:gd name="T1" fmla="*/ 0 h 547"/>
                <a:gd name="T2" fmla="*/ 0 w 1"/>
                <a:gd name="T3" fmla="*/ 0 h 547"/>
                <a:gd name="T4" fmla="*/ 1 w 1"/>
                <a:gd name="T5" fmla="*/ 0 h 547"/>
                <a:gd name="T6" fmla="*/ 0 60000 65536"/>
                <a:gd name="T7" fmla="*/ 0 60000 65536"/>
                <a:gd name="T8" fmla="*/ 0 60000 65536"/>
                <a:gd name="T9" fmla="*/ 0 w 1"/>
                <a:gd name="T10" fmla="*/ 0 h 547"/>
                <a:gd name="T11" fmla="*/ 1 w 1"/>
                <a:gd name="T12" fmla="*/ 547 h 5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47">
                  <a:moveTo>
                    <a:pt x="0" y="547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97" name="Freeform 334">
              <a:extLst>
                <a:ext uri="{FF2B5EF4-FFF2-40B4-BE49-F238E27FC236}">
                  <a16:creationId xmlns:a16="http://schemas.microsoft.com/office/drawing/2014/main" id="{3B5F6026-E25C-FB7A-30A4-53D2A8B67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" y="3156"/>
              <a:ext cx="1218" cy="1"/>
            </a:xfrm>
            <a:custGeom>
              <a:avLst/>
              <a:gdLst>
                <a:gd name="T0" fmla="*/ 0 w 7190"/>
                <a:gd name="T1" fmla="*/ 0 h 1"/>
                <a:gd name="T2" fmla="*/ 1 w 7190"/>
                <a:gd name="T3" fmla="*/ 0 h 1"/>
                <a:gd name="T4" fmla="*/ 1 w 7190"/>
                <a:gd name="T5" fmla="*/ 0 h 1"/>
                <a:gd name="T6" fmla="*/ 0 60000 65536"/>
                <a:gd name="T7" fmla="*/ 0 60000 65536"/>
                <a:gd name="T8" fmla="*/ 0 60000 65536"/>
                <a:gd name="T9" fmla="*/ 0 w 7190"/>
                <a:gd name="T10" fmla="*/ 0 h 1"/>
                <a:gd name="T11" fmla="*/ 7190 w 719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90" h="1">
                  <a:moveTo>
                    <a:pt x="0" y="0"/>
                  </a:moveTo>
                  <a:lnTo>
                    <a:pt x="7189" y="0"/>
                  </a:lnTo>
                  <a:lnTo>
                    <a:pt x="7190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98" name="Freeform 335">
              <a:extLst>
                <a:ext uri="{FF2B5EF4-FFF2-40B4-BE49-F238E27FC236}">
                  <a16:creationId xmlns:a16="http://schemas.microsoft.com/office/drawing/2014/main" id="{31147DD4-90BC-3861-77A0-4C680B49A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" y="2546"/>
              <a:ext cx="1218" cy="1"/>
            </a:xfrm>
            <a:custGeom>
              <a:avLst/>
              <a:gdLst>
                <a:gd name="T0" fmla="*/ 1 w 7189"/>
                <a:gd name="T1" fmla="*/ 0 h 1"/>
                <a:gd name="T2" fmla="*/ 0 w 7189"/>
                <a:gd name="T3" fmla="*/ 0 h 1"/>
                <a:gd name="T4" fmla="*/ 0 w 7189"/>
                <a:gd name="T5" fmla="*/ 0 h 1"/>
                <a:gd name="T6" fmla="*/ 0 60000 65536"/>
                <a:gd name="T7" fmla="*/ 0 60000 65536"/>
                <a:gd name="T8" fmla="*/ 0 60000 65536"/>
                <a:gd name="T9" fmla="*/ 0 w 7189"/>
                <a:gd name="T10" fmla="*/ 0 h 1"/>
                <a:gd name="T11" fmla="*/ 7189 w 7189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89" h="1">
                  <a:moveTo>
                    <a:pt x="7189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99" name="Freeform 336">
              <a:extLst>
                <a:ext uri="{FF2B5EF4-FFF2-40B4-BE49-F238E27FC236}">
                  <a16:creationId xmlns:a16="http://schemas.microsoft.com/office/drawing/2014/main" id="{6BDCAD0B-F45A-6B9C-1899-703F24B05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" y="2653"/>
              <a:ext cx="670" cy="1"/>
            </a:xfrm>
            <a:custGeom>
              <a:avLst/>
              <a:gdLst>
                <a:gd name="T0" fmla="*/ 1 w 3954"/>
                <a:gd name="T1" fmla="*/ 0 h 1"/>
                <a:gd name="T2" fmla="*/ 0 w 3954"/>
                <a:gd name="T3" fmla="*/ 0 h 1"/>
                <a:gd name="T4" fmla="*/ 0 w 3954"/>
                <a:gd name="T5" fmla="*/ 0 h 1"/>
                <a:gd name="T6" fmla="*/ 0 60000 65536"/>
                <a:gd name="T7" fmla="*/ 0 60000 65536"/>
                <a:gd name="T8" fmla="*/ 0 60000 65536"/>
                <a:gd name="T9" fmla="*/ 0 w 3954"/>
                <a:gd name="T10" fmla="*/ 0 h 1"/>
                <a:gd name="T11" fmla="*/ 3954 w 395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54" h="1">
                  <a:moveTo>
                    <a:pt x="3954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00" name="Freeform 337">
              <a:extLst>
                <a:ext uri="{FF2B5EF4-FFF2-40B4-BE49-F238E27FC236}">
                  <a16:creationId xmlns:a16="http://schemas.microsoft.com/office/drawing/2014/main" id="{C59519C8-69A7-CD3A-3661-9C8E850E1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" y="2546"/>
              <a:ext cx="1" cy="107"/>
            </a:xfrm>
            <a:custGeom>
              <a:avLst/>
              <a:gdLst>
                <a:gd name="T0" fmla="*/ 0 w 1"/>
                <a:gd name="T1" fmla="*/ 0 h 629"/>
                <a:gd name="T2" fmla="*/ 0 w 1"/>
                <a:gd name="T3" fmla="*/ 0 h 629"/>
                <a:gd name="T4" fmla="*/ 1 w 1"/>
                <a:gd name="T5" fmla="*/ 0 h 629"/>
                <a:gd name="T6" fmla="*/ 0 60000 65536"/>
                <a:gd name="T7" fmla="*/ 0 60000 65536"/>
                <a:gd name="T8" fmla="*/ 0 60000 65536"/>
                <a:gd name="T9" fmla="*/ 0 w 1"/>
                <a:gd name="T10" fmla="*/ 0 h 629"/>
                <a:gd name="T11" fmla="*/ 1 w 1"/>
                <a:gd name="T12" fmla="*/ 629 h 6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29">
                  <a:moveTo>
                    <a:pt x="0" y="0"/>
                  </a:moveTo>
                  <a:lnTo>
                    <a:pt x="0" y="629"/>
                  </a:lnTo>
                  <a:lnTo>
                    <a:pt x="1" y="629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01" name="Freeform 338">
              <a:extLst>
                <a:ext uri="{FF2B5EF4-FFF2-40B4-BE49-F238E27FC236}">
                  <a16:creationId xmlns:a16="http://schemas.microsoft.com/office/drawing/2014/main" id="{DEDBF592-B911-E5C1-BEAC-BCD24CF3E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546"/>
              <a:ext cx="1" cy="107"/>
            </a:xfrm>
            <a:custGeom>
              <a:avLst/>
              <a:gdLst>
                <a:gd name="T0" fmla="*/ 0 w 1"/>
                <a:gd name="T1" fmla="*/ 0 h 629"/>
                <a:gd name="T2" fmla="*/ 0 w 1"/>
                <a:gd name="T3" fmla="*/ 0 h 629"/>
                <a:gd name="T4" fmla="*/ 1 w 1"/>
                <a:gd name="T5" fmla="*/ 0 h 629"/>
                <a:gd name="T6" fmla="*/ 0 60000 65536"/>
                <a:gd name="T7" fmla="*/ 0 60000 65536"/>
                <a:gd name="T8" fmla="*/ 0 60000 65536"/>
                <a:gd name="T9" fmla="*/ 0 w 1"/>
                <a:gd name="T10" fmla="*/ 0 h 629"/>
                <a:gd name="T11" fmla="*/ 1 w 1"/>
                <a:gd name="T12" fmla="*/ 629 h 6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29">
                  <a:moveTo>
                    <a:pt x="0" y="629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02" name="Freeform 339">
              <a:extLst>
                <a:ext uri="{FF2B5EF4-FFF2-40B4-BE49-F238E27FC236}">
                  <a16:creationId xmlns:a16="http://schemas.microsoft.com/office/drawing/2014/main" id="{F06CA704-2762-6788-590D-71BE0D80C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" y="2369"/>
              <a:ext cx="498" cy="2"/>
            </a:xfrm>
            <a:custGeom>
              <a:avLst/>
              <a:gdLst>
                <a:gd name="T0" fmla="*/ 0 w 2936"/>
                <a:gd name="T1" fmla="*/ 0 h 2"/>
                <a:gd name="T2" fmla="*/ 0 w 2936"/>
                <a:gd name="T3" fmla="*/ 0 h 2"/>
                <a:gd name="T4" fmla="*/ 0 w 2936"/>
                <a:gd name="T5" fmla="*/ 0 h 2"/>
                <a:gd name="T6" fmla="*/ 0 60000 65536"/>
                <a:gd name="T7" fmla="*/ 0 60000 65536"/>
                <a:gd name="T8" fmla="*/ 0 60000 65536"/>
                <a:gd name="T9" fmla="*/ 0 w 2936"/>
                <a:gd name="T10" fmla="*/ 0 h 2"/>
                <a:gd name="T11" fmla="*/ 2936 w 293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36" h="2">
                  <a:moveTo>
                    <a:pt x="0" y="0"/>
                  </a:moveTo>
                  <a:lnTo>
                    <a:pt x="2935" y="0"/>
                  </a:lnTo>
                  <a:lnTo>
                    <a:pt x="2936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03" name="Freeform 340">
              <a:extLst>
                <a:ext uri="{FF2B5EF4-FFF2-40B4-BE49-F238E27FC236}">
                  <a16:creationId xmlns:a16="http://schemas.microsoft.com/office/drawing/2014/main" id="{192AA3A9-AA06-9562-3DB2-2059526B7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" y="2851"/>
              <a:ext cx="194" cy="1"/>
            </a:xfrm>
            <a:custGeom>
              <a:avLst/>
              <a:gdLst>
                <a:gd name="T0" fmla="*/ 0 w 1145"/>
                <a:gd name="T1" fmla="*/ 0 h 1"/>
                <a:gd name="T2" fmla="*/ 0 w 1145"/>
                <a:gd name="T3" fmla="*/ 0 h 1"/>
                <a:gd name="T4" fmla="*/ 0 w 1145"/>
                <a:gd name="T5" fmla="*/ 0 h 1"/>
                <a:gd name="T6" fmla="*/ 0 60000 65536"/>
                <a:gd name="T7" fmla="*/ 0 60000 65536"/>
                <a:gd name="T8" fmla="*/ 0 60000 65536"/>
                <a:gd name="T9" fmla="*/ 0 w 1145"/>
                <a:gd name="T10" fmla="*/ 0 h 1"/>
                <a:gd name="T11" fmla="*/ 1145 w 114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45" h="1">
                  <a:moveTo>
                    <a:pt x="0" y="0"/>
                  </a:moveTo>
                  <a:lnTo>
                    <a:pt x="1144" y="0"/>
                  </a:lnTo>
                  <a:lnTo>
                    <a:pt x="1145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04" name="Freeform 341">
              <a:extLst>
                <a:ext uri="{FF2B5EF4-FFF2-40B4-BE49-F238E27FC236}">
                  <a16:creationId xmlns:a16="http://schemas.microsoft.com/office/drawing/2014/main" id="{547B45F2-8A4A-91AD-3FB1-F5DEAEAFA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3" y="2851"/>
              <a:ext cx="40" cy="1"/>
            </a:xfrm>
            <a:custGeom>
              <a:avLst/>
              <a:gdLst>
                <a:gd name="T0" fmla="*/ 0 w 229"/>
                <a:gd name="T1" fmla="*/ 0 h 1"/>
                <a:gd name="T2" fmla="*/ 0 w 229"/>
                <a:gd name="T3" fmla="*/ 0 h 1"/>
                <a:gd name="T4" fmla="*/ 0 w 229"/>
                <a:gd name="T5" fmla="*/ 0 h 1"/>
                <a:gd name="T6" fmla="*/ 0 60000 65536"/>
                <a:gd name="T7" fmla="*/ 0 60000 65536"/>
                <a:gd name="T8" fmla="*/ 0 60000 65536"/>
                <a:gd name="T9" fmla="*/ 0 w 229"/>
                <a:gd name="T10" fmla="*/ 0 h 1"/>
                <a:gd name="T11" fmla="*/ 229 w 229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9" h="1">
                  <a:moveTo>
                    <a:pt x="0" y="0"/>
                  </a:moveTo>
                  <a:lnTo>
                    <a:pt x="228" y="0"/>
                  </a:lnTo>
                  <a:lnTo>
                    <a:pt x="229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05" name="Freeform 342">
              <a:extLst>
                <a:ext uri="{FF2B5EF4-FFF2-40B4-BE49-F238E27FC236}">
                  <a16:creationId xmlns:a16="http://schemas.microsoft.com/office/drawing/2014/main" id="{DA2D524C-C3AB-CADB-CC0A-08EF9B888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1" y="2851"/>
              <a:ext cx="193" cy="1"/>
            </a:xfrm>
            <a:custGeom>
              <a:avLst/>
              <a:gdLst>
                <a:gd name="T0" fmla="*/ 0 w 1141"/>
                <a:gd name="T1" fmla="*/ 0 h 1"/>
                <a:gd name="T2" fmla="*/ 0 w 1141"/>
                <a:gd name="T3" fmla="*/ 0 h 1"/>
                <a:gd name="T4" fmla="*/ 0 w 1141"/>
                <a:gd name="T5" fmla="*/ 0 h 1"/>
                <a:gd name="T6" fmla="*/ 0 60000 65536"/>
                <a:gd name="T7" fmla="*/ 0 60000 65536"/>
                <a:gd name="T8" fmla="*/ 0 60000 65536"/>
                <a:gd name="T9" fmla="*/ 0 w 1141"/>
                <a:gd name="T10" fmla="*/ 0 h 1"/>
                <a:gd name="T11" fmla="*/ 1141 w 114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41" h="1">
                  <a:moveTo>
                    <a:pt x="0" y="0"/>
                  </a:moveTo>
                  <a:lnTo>
                    <a:pt x="1140" y="0"/>
                  </a:lnTo>
                  <a:lnTo>
                    <a:pt x="114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06" name="Freeform 343">
              <a:extLst>
                <a:ext uri="{FF2B5EF4-FFF2-40B4-BE49-F238E27FC236}">
                  <a16:creationId xmlns:a16="http://schemas.microsoft.com/office/drawing/2014/main" id="{2FE4C459-6237-1734-A7B9-BA063E184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" y="2851"/>
              <a:ext cx="40" cy="1"/>
            </a:xfrm>
            <a:custGeom>
              <a:avLst/>
              <a:gdLst>
                <a:gd name="T0" fmla="*/ 0 w 230"/>
                <a:gd name="T1" fmla="*/ 0 h 1"/>
                <a:gd name="T2" fmla="*/ 0 w 230"/>
                <a:gd name="T3" fmla="*/ 0 h 1"/>
                <a:gd name="T4" fmla="*/ 0 w 230"/>
                <a:gd name="T5" fmla="*/ 0 h 1"/>
                <a:gd name="T6" fmla="*/ 0 60000 65536"/>
                <a:gd name="T7" fmla="*/ 0 60000 65536"/>
                <a:gd name="T8" fmla="*/ 0 60000 65536"/>
                <a:gd name="T9" fmla="*/ 0 w 230"/>
                <a:gd name="T10" fmla="*/ 0 h 1"/>
                <a:gd name="T11" fmla="*/ 230 w 23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0" h="1">
                  <a:moveTo>
                    <a:pt x="0" y="0"/>
                  </a:moveTo>
                  <a:lnTo>
                    <a:pt x="228" y="0"/>
                  </a:lnTo>
                  <a:lnTo>
                    <a:pt x="230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07" name="Freeform 344">
              <a:extLst>
                <a:ext uri="{FF2B5EF4-FFF2-40B4-BE49-F238E27FC236}">
                  <a16:creationId xmlns:a16="http://schemas.microsoft.com/office/drawing/2014/main" id="{A3DDC18A-C404-5802-3BE9-96B5B93EB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0" y="2851"/>
              <a:ext cx="194" cy="1"/>
            </a:xfrm>
            <a:custGeom>
              <a:avLst/>
              <a:gdLst>
                <a:gd name="T0" fmla="*/ 0 w 1143"/>
                <a:gd name="T1" fmla="*/ 0 h 1"/>
                <a:gd name="T2" fmla="*/ 0 w 1143"/>
                <a:gd name="T3" fmla="*/ 0 h 1"/>
                <a:gd name="T4" fmla="*/ 0 w 1143"/>
                <a:gd name="T5" fmla="*/ 0 h 1"/>
                <a:gd name="T6" fmla="*/ 0 60000 65536"/>
                <a:gd name="T7" fmla="*/ 0 60000 65536"/>
                <a:gd name="T8" fmla="*/ 0 60000 65536"/>
                <a:gd name="T9" fmla="*/ 0 w 1143"/>
                <a:gd name="T10" fmla="*/ 0 h 1"/>
                <a:gd name="T11" fmla="*/ 1143 w 114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43" h="1">
                  <a:moveTo>
                    <a:pt x="0" y="0"/>
                  </a:moveTo>
                  <a:lnTo>
                    <a:pt x="1142" y="0"/>
                  </a:lnTo>
                  <a:lnTo>
                    <a:pt x="1143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08" name="Freeform 345">
              <a:extLst>
                <a:ext uri="{FF2B5EF4-FFF2-40B4-BE49-F238E27FC236}">
                  <a16:creationId xmlns:a16="http://schemas.microsoft.com/office/drawing/2014/main" id="{57FAC71E-32C9-8B3E-462B-CA25D3B20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" y="2851"/>
              <a:ext cx="39" cy="1"/>
            </a:xfrm>
            <a:custGeom>
              <a:avLst/>
              <a:gdLst>
                <a:gd name="T0" fmla="*/ 0 w 230"/>
                <a:gd name="T1" fmla="*/ 0 h 1"/>
                <a:gd name="T2" fmla="*/ 0 w 230"/>
                <a:gd name="T3" fmla="*/ 0 h 1"/>
                <a:gd name="T4" fmla="*/ 0 w 230"/>
                <a:gd name="T5" fmla="*/ 0 h 1"/>
                <a:gd name="T6" fmla="*/ 0 60000 65536"/>
                <a:gd name="T7" fmla="*/ 0 60000 65536"/>
                <a:gd name="T8" fmla="*/ 0 60000 65536"/>
                <a:gd name="T9" fmla="*/ 0 w 230"/>
                <a:gd name="T10" fmla="*/ 0 h 1"/>
                <a:gd name="T11" fmla="*/ 230 w 23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0" h="1">
                  <a:moveTo>
                    <a:pt x="0" y="0"/>
                  </a:moveTo>
                  <a:lnTo>
                    <a:pt x="229" y="0"/>
                  </a:lnTo>
                  <a:lnTo>
                    <a:pt x="230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09" name="Freeform 346">
              <a:extLst>
                <a:ext uri="{FF2B5EF4-FFF2-40B4-BE49-F238E27FC236}">
                  <a16:creationId xmlns:a16="http://schemas.microsoft.com/office/drawing/2014/main" id="{4932AD49-0CE2-5B89-EB75-DA59EF2AA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2851"/>
              <a:ext cx="194" cy="1"/>
            </a:xfrm>
            <a:custGeom>
              <a:avLst/>
              <a:gdLst>
                <a:gd name="T0" fmla="*/ 0 w 1141"/>
                <a:gd name="T1" fmla="*/ 0 h 1"/>
                <a:gd name="T2" fmla="*/ 0 w 1141"/>
                <a:gd name="T3" fmla="*/ 0 h 1"/>
                <a:gd name="T4" fmla="*/ 0 w 1141"/>
                <a:gd name="T5" fmla="*/ 0 h 1"/>
                <a:gd name="T6" fmla="*/ 0 60000 65536"/>
                <a:gd name="T7" fmla="*/ 0 60000 65536"/>
                <a:gd name="T8" fmla="*/ 0 60000 65536"/>
                <a:gd name="T9" fmla="*/ 0 w 1141"/>
                <a:gd name="T10" fmla="*/ 0 h 1"/>
                <a:gd name="T11" fmla="*/ 1141 w 114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41" h="1">
                  <a:moveTo>
                    <a:pt x="0" y="0"/>
                  </a:moveTo>
                  <a:lnTo>
                    <a:pt x="1140" y="0"/>
                  </a:lnTo>
                  <a:lnTo>
                    <a:pt x="114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10" name="Freeform 347">
              <a:extLst>
                <a:ext uri="{FF2B5EF4-FFF2-40B4-BE49-F238E27FC236}">
                  <a16:creationId xmlns:a16="http://schemas.microsoft.com/office/drawing/2014/main" id="{540B3277-91FD-BF83-FEC7-4A727A73A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2" y="2851"/>
              <a:ext cx="38" cy="1"/>
            </a:xfrm>
            <a:custGeom>
              <a:avLst/>
              <a:gdLst>
                <a:gd name="T0" fmla="*/ 0 w 228"/>
                <a:gd name="T1" fmla="*/ 0 h 1"/>
                <a:gd name="T2" fmla="*/ 0 w 228"/>
                <a:gd name="T3" fmla="*/ 0 h 1"/>
                <a:gd name="T4" fmla="*/ 0 w 228"/>
                <a:gd name="T5" fmla="*/ 0 h 1"/>
                <a:gd name="T6" fmla="*/ 0 60000 65536"/>
                <a:gd name="T7" fmla="*/ 0 60000 65536"/>
                <a:gd name="T8" fmla="*/ 0 60000 65536"/>
                <a:gd name="T9" fmla="*/ 0 w 228"/>
                <a:gd name="T10" fmla="*/ 0 h 1"/>
                <a:gd name="T11" fmla="*/ 228 w 22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8" h="1">
                  <a:moveTo>
                    <a:pt x="0" y="0"/>
                  </a:moveTo>
                  <a:lnTo>
                    <a:pt x="227" y="0"/>
                  </a:lnTo>
                  <a:lnTo>
                    <a:pt x="228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11" name="Freeform 348">
              <a:extLst>
                <a:ext uri="{FF2B5EF4-FFF2-40B4-BE49-F238E27FC236}">
                  <a16:creationId xmlns:a16="http://schemas.microsoft.com/office/drawing/2014/main" id="{79DF6857-6BD0-B578-8CEA-F4DEA0D83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0" y="2851"/>
              <a:ext cx="194" cy="1"/>
            </a:xfrm>
            <a:custGeom>
              <a:avLst/>
              <a:gdLst>
                <a:gd name="T0" fmla="*/ 0 w 1145"/>
                <a:gd name="T1" fmla="*/ 0 h 1"/>
                <a:gd name="T2" fmla="*/ 0 w 1145"/>
                <a:gd name="T3" fmla="*/ 0 h 1"/>
                <a:gd name="T4" fmla="*/ 0 w 1145"/>
                <a:gd name="T5" fmla="*/ 0 h 1"/>
                <a:gd name="T6" fmla="*/ 0 60000 65536"/>
                <a:gd name="T7" fmla="*/ 0 60000 65536"/>
                <a:gd name="T8" fmla="*/ 0 60000 65536"/>
                <a:gd name="T9" fmla="*/ 0 w 1145"/>
                <a:gd name="T10" fmla="*/ 0 h 1"/>
                <a:gd name="T11" fmla="*/ 1145 w 114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45" h="1">
                  <a:moveTo>
                    <a:pt x="0" y="0"/>
                  </a:moveTo>
                  <a:lnTo>
                    <a:pt x="1144" y="0"/>
                  </a:lnTo>
                  <a:lnTo>
                    <a:pt x="1145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12" name="Freeform 349">
              <a:extLst>
                <a:ext uri="{FF2B5EF4-FFF2-40B4-BE49-F238E27FC236}">
                  <a16:creationId xmlns:a16="http://schemas.microsoft.com/office/drawing/2014/main" id="{730B486B-F336-E376-3A51-B80D46D9D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3083"/>
              <a:ext cx="2" cy="121"/>
            </a:xfrm>
            <a:custGeom>
              <a:avLst/>
              <a:gdLst>
                <a:gd name="T0" fmla="*/ 0 w 1"/>
                <a:gd name="T1" fmla="*/ 0 h 708"/>
                <a:gd name="T2" fmla="*/ 0 w 1"/>
                <a:gd name="T3" fmla="*/ 0 h 708"/>
                <a:gd name="T4" fmla="*/ 32 w 1"/>
                <a:gd name="T5" fmla="*/ 0 h 708"/>
                <a:gd name="T6" fmla="*/ 0 60000 65536"/>
                <a:gd name="T7" fmla="*/ 0 60000 65536"/>
                <a:gd name="T8" fmla="*/ 0 60000 65536"/>
                <a:gd name="T9" fmla="*/ 0 w 1"/>
                <a:gd name="T10" fmla="*/ 0 h 708"/>
                <a:gd name="T11" fmla="*/ 1 w 1"/>
                <a:gd name="T12" fmla="*/ 708 h 7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708">
                  <a:moveTo>
                    <a:pt x="0" y="708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13" name="Freeform 350">
              <a:extLst>
                <a:ext uri="{FF2B5EF4-FFF2-40B4-BE49-F238E27FC236}">
                  <a16:creationId xmlns:a16="http://schemas.microsoft.com/office/drawing/2014/main" id="{995D57E8-55EE-873B-72CB-DD472B071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3006"/>
              <a:ext cx="2" cy="38"/>
            </a:xfrm>
            <a:custGeom>
              <a:avLst/>
              <a:gdLst>
                <a:gd name="T0" fmla="*/ 0 w 1"/>
                <a:gd name="T1" fmla="*/ 0 h 228"/>
                <a:gd name="T2" fmla="*/ 0 w 1"/>
                <a:gd name="T3" fmla="*/ 0 h 228"/>
                <a:gd name="T4" fmla="*/ 32 w 1"/>
                <a:gd name="T5" fmla="*/ 0 h 228"/>
                <a:gd name="T6" fmla="*/ 0 60000 65536"/>
                <a:gd name="T7" fmla="*/ 0 60000 65536"/>
                <a:gd name="T8" fmla="*/ 0 60000 65536"/>
                <a:gd name="T9" fmla="*/ 0 w 1"/>
                <a:gd name="T10" fmla="*/ 0 h 228"/>
                <a:gd name="T11" fmla="*/ 1 w 1"/>
                <a:gd name="T12" fmla="*/ 228 h 2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28">
                  <a:moveTo>
                    <a:pt x="0" y="228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14" name="Freeform 351">
              <a:extLst>
                <a:ext uri="{FF2B5EF4-FFF2-40B4-BE49-F238E27FC236}">
                  <a16:creationId xmlns:a16="http://schemas.microsoft.com/office/drawing/2014/main" id="{3861AC8C-BE04-52FB-73B3-11F2B131D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2774"/>
              <a:ext cx="2" cy="192"/>
            </a:xfrm>
            <a:custGeom>
              <a:avLst/>
              <a:gdLst>
                <a:gd name="T0" fmla="*/ 0 w 1"/>
                <a:gd name="T1" fmla="*/ 0 h 1142"/>
                <a:gd name="T2" fmla="*/ 0 w 1"/>
                <a:gd name="T3" fmla="*/ 0 h 1142"/>
                <a:gd name="T4" fmla="*/ 32 w 1"/>
                <a:gd name="T5" fmla="*/ 0 h 1142"/>
                <a:gd name="T6" fmla="*/ 0 60000 65536"/>
                <a:gd name="T7" fmla="*/ 0 60000 65536"/>
                <a:gd name="T8" fmla="*/ 0 60000 65536"/>
                <a:gd name="T9" fmla="*/ 0 w 1"/>
                <a:gd name="T10" fmla="*/ 0 h 1142"/>
                <a:gd name="T11" fmla="*/ 1 w 1"/>
                <a:gd name="T12" fmla="*/ 1142 h 1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42">
                  <a:moveTo>
                    <a:pt x="0" y="1142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15" name="Freeform 352">
              <a:extLst>
                <a:ext uri="{FF2B5EF4-FFF2-40B4-BE49-F238E27FC236}">
                  <a16:creationId xmlns:a16="http://schemas.microsoft.com/office/drawing/2014/main" id="{0377AD89-1FBA-D736-465F-2CA00255F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2695"/>
              <a:ext cx="2" cy="40"/>
            </a:xfrm>
            <a:custGeom>
              <a:avLst/>
              <a:gdLst>
                <a:gd name="T0" fmla="*/ 0 w 1"/>
                <a:gd name="T1" fmla="*/ 0 h 229"/>
                <a:gd name="T2" fmla="*/ 0 w 1"/>
                <a:gd name="T3" fmla="*/ 0 h 229"/>
                <a:gd name="T4" fmla="*/ 32 w 1"/>
                <a:gd name="T5" fmla="*/ 0 h 229"/>
                <a:gd name="T6" fmla="*/ 0 60000 65536"/>
                <a:gd name="T7" fmla="*/ 0 60000 65536"/>
                <a:gd name="T8" fmla="*/ 0 60000 65536"/>
                <a:gd name="T9" fmla="*/ 0 w 1"/>
                <a:gd name="T10" fmla="*/ 0 h 229"/>
                <a:gd name="T11" fmla="*/ 1 w 1"/>
                <a:gd name="T12" fmla="*/ 229 h 2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29">
                  <a:moveTo>
                    <a:pt x="0" y="229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16" name="Freeform 353">
              <a:extLst>
                <a:ext uri="{FF2B5EF4-FFF2-40B4-BE49-F238E27FC236}">
                  <a16:creationId xmlns:a16="http://schemas.microsoft.com/office/drawing/2014/main" id="{CB530289-B76F-74AF-CA30-9DC8B061F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2537"/>
              <a:ext cx="2" cy="120"/>
            </a:xfrm>
            <a:custGeom>
              <a:avLst/>
              <a:gdLst>
                <a:gd name="T0" fmla="*/ 0 w 1"/>
                <a:gd name="T1" fmla="*/ 0 h 709"/>
                <a:gd name="T2" fmla="*/ 0 w 1"/>
                <a:gd name="T3" fmla="*/ 0 h 709"/>
                <a:gd name="T4" fmla="*/ 32 w 1"/>
                <a:gd name="T5" fmla="*/ 0 h 709"/>
                <a:gd name="T6" fmla="*/ 0 60000 65536"/>
                <a:gd name="T7" fmla="*/ 0 60000 65536"/>
                <a:gd name="T8" fmla="*/ 0 60000 65536"/>
                <a:gd name="T9" fmla="*/ 0 w 1"/>
                <a:gd name="T10" fmla="*/ 0 h 709"/>
                <a:gd name="T11" fmla="*/ 1 w 1"/>
                <a:gd name="T12" fmla="*/ 709 h 7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709">
                  <a:moveTo>
                    <a:pt x="0" y="709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17" name="Freeform 354">
              <a:extLst>
                <a:ext uri="{FF2B5EF4-FFF2-40B4-BE49-F238E27FC236}">
                  <a16:creationId xmlns:a16="http://schemas.microsoft.com/office/drawing/2014/main" id="{8A630828-EF2D-F60F-36FC-C1A1419CA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" y="2851"/>
              <a:ext cx="131" cy="1"/>
            </a:xfrm>
            <a:custGeom>
              <a:avLst/>
              <a:gdLst>
                <a:gd name="T0" fmla="*/ 0 w 762"/>
                <a:gd name="T1" fmla="*/ 0 h 1"/>
                <a:gd name="T2" fmla="*/ 0 w 762"/>
                <a:gd name="T3" fmla="*/ 0 h 1"/>
                <a:gd name="T4" fmla="*/ 0 w 762"/>
                <a:gd name="T5" fmla="*/ 0 h 1"/>
                <a:gd name="T6" fmla="*/ 0 60000 65536"/>
                <a:gd name="T7" fmla="*/ 0 60000 65536"/>
                <a:gd name="T8" fmla="*/ 0 60000 65536"/>
                <a:gd name="T9" fmla="*/ 0 w 762"/>
                <a:gd name="T10" fmla="*/ 0 h 1"/>
                <a:gd name="T11" fmla="*/ 762 w 76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2" h="1">
                  <a:moveTo>
                    <a:pt x="0" y="0"/>
                  </a:moveTo>
                  <a:lnTo>
                    <a:pt x="761" y="0"/>
                  </a:lnTo>
                  <a:lnTo>
                    <a:pt x="762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18" name="Freeform 355">
              <a:extLst>
                <a:ext uri="{FF2B5EF4-FFF2-40B4-BE49-F238E27FC236}">
                  <a16:creationId xmlns:a16="http://schemas.microsoft.com/office/drawing/2014/main" id="{EB3C039D-0DDA-2806-DF20-2B0F15FD1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" y="2851"/>
              <a:ext cx="39" cy="1"/>
            </a:xfrm>
            <a:custGeom>
              <a:avLst/>
              <a:gdLst>
                <a:gd name="T0" fmla="*/ 0 w 230"/>
                <a:gd name="T1" fmla="*/ 0 h 1"/>
                <a:gd name="T2" fmla="*/ 0 w 230"/>
                <a:gd name="T3" fmla="*/ 0 h 1"/>
                <a:gd name="T4" fmla="*/ 0 w 230"/>
                <a:gd name="T5" fmla="*/ 0 h 1"/>
                <a:gd name="T6" fmla="*/ 0 60000 65536"/>
                <a:gd name="T7" fmla="*/ 0 60000 65536"/>
                <a:gd name="T8" fmla="*/ 0 60000 65536"/>
                <a:gd name="T9" fmla="*/ 0 w 230"/>
                <a:gd name="T10" fmla="*/ 0 h 1"/>
                <a:gd name="T11" fmla="*/ 230 w 23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0" h="1">
                  <a:moveTo>
                    <a:pt x="0" y="0"/>
                  </a:moveTo>
                  <a:lnTo>
                    <a:pt x="229" y="0"/>
                  </a:lnTo>
                  <a:lnTo>
                    <a:pt x="230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19" name="Freeform 356">
              <a:extLst>
                <a:ext uri="{FF2B5EF4-FFF2-40B4-BE49-F238E27FC236}">
                  <a16:creationId xmlns:a16="http://schemas.microsoft.com/office/drawing/2014/main" id="{84732E38-312C-0E0C-FA57-CD38531BD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2851"/>
              <a:ext cx="194" cy="1"/>
            </a:xfrm>
            <a:custGeom>
              <a:avLst/>
              <a:gdLst>
                <a:gd name="T0" fmla="*/ 0 w 1141"/>
                <a:gd name="T1" fmla="*/ 0 h 1"/>
                <a:gd name="T2" fmla="*/ 0 w 1141"/>
                <a:gd name="T3" fmla="*/ 0 h 1"/>
                <a:gd name="T4" fmla="*/ 0 w 1141"/>
                <a:gd name="T5" fmla="*/ 0 h 1"/>
                <a:gd name="T6" fmla="*/ 0 60000 65536"/>
                <a:gd name="T7" fmla="*/ 0 60000 65536"/>
                <a:gd name="T8" fmla="*/ 0 60000 65536"/>
                <a:gd name="T9" fmla="*/ 0 w 1141"/>
                <a:gd name="T10" fmla="*/ 0 h 1"/>
                <a:gd name="T11" fmla="*/ 1141 w 114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41" h="1">
                  <a:moveTo>
                    <a:pt x="0" y="0"/>
                  </a:moveTo>
                  <a:lnTo>
                    <a:pt x="1140" y="0"/>
                  </a:lnTo>
                  <a:lnTo>
                    <a:pt x="114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20" name="Freeform 357">
              <a:extLst>
                <a:ext uri="{FF2B5EF4-FFF2-40B4-BE49-F238E27FC236}">
                  <a16:creationId xmlns:a16="http://schemas.microsoft.com/office/drawing/2014/main" id="{A6DFB6BE-36A7-30F7-E656-8043DD670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" y="2851"/>
              <a:ext cx="39" cy="1"/>
            </a:xfrm>
            <a:custGeom>
              <a:avLst/>
              <a:gdLst>
                <a:gd name="T0" fmla="*/ 0 w 229"/>
                <a:gd name="T1" fmla="*/ 0 h 1"/>
                <a:gd name="T2" fmla="*/ 0 w 229"/>
                <a:gd name="T3" fmla="*/ 0 h 1"/>
                <a:gd name="T4" fmla="*/ 0 w 229"/>
                <a:gd name="T5" fmla="*/ 0 h 1"/>
                <a:gd name="T6" fmla="*/ 0 60000 65536"/>
                <a:gd name="T7" fmla="*/ 0 60000 65536"/>
                <a:gd name="T8" fmla="*/ 0 60000 65536"/>
                <a:gd name="T9" fmla="*/ 0 w 229"/>
                <a:gd name="T10" fmla="*/ 0 h 1"/>
                <a:gd name="T11" fmla="*/ 229 w 229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9" h="1">
                  <a:moveTo>
                    <a:pt x="0" y="0"/>
                  </a:moveTo>
                  <a:lnTo>
                    <a:pt x="228" y="0"/>
                  </a:lnTo>
                  <a:lnTo>
                    <a:pt x="229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21" name="Freeform 358">
              <a:extLst>
                <a:ext uri="{FF2B5EF4-FFF2-40B4-BE49-F238E27FC236}">
                  <a16:creationId xmlns:a16="http://schemas.microsoft.com/office/drawing/2014/main" id="{E32074D7-F55B-9F36-B29B-210C7EBB3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7" y="2851"/>
              <a:ext cx="130" cy="1"/>
            </a:xfrm>
            <a:custGeom>
              <a:avLst/>
              <a:gdLst>
                <a:gd name="T0" fmla="*/ 0 w 762"/>
                <a:gd name="T1" fmla="*/ 0 h 1"/>
                <a:gd name="T2" fmla="*/ 0 w 762"/>
                <a:gd name="T3" fmla="*/ 0 h 1"/>
                <a:gd name="T4" fmla="*/ 0 w 762"/>
                <a:gd name="T5" fmla="*/ 0 h 1"/>
                <a:gd name="T6" fmla="*/ 0 60000 65536"/>
                <a:gd name="T7" fmla="*/ 0 60000 65536"/>
                <a:gd name="T8" fmla="*/ 0 60000 65536"/>
                <a:gd name="T9" fmla="*/ 0 w 762"/>
                <a:gd name="T10" fmla="*/ 0 h 1"/>
                <a:gd name="T11" fmla="*/ 762 w 76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2" h="1">
                  <a:moveTo>
                    <a:pt x="0" y="0"/>
                  </a:moveTo>
                  <a:lnTo>
                    <a:pt x="761" y="0"/>
                  </a:lnTo>
                  <a:lnTo>
                    <a:pt x="762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22" name="Freeform 359">
              <a:extLst>
                <a:ext uri="{FF2B5EF4-FFF2-40B4-BE49-F238E27FC236}">
                  <a16:creationId xmlns:a16="http://schemas.microsoft.com/office/drawing/2014/main" id="{249B913A-3856-8209-1D2A-C1DE0174B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" y="2284"/>
              <a:ext cx="166" cy="2"/>
            </a:xfrm>
            <a:custGeom>
              <a:avLst/>
              <a:gdLst>
                <a:gd name="T0" fmla="*/ 0 w 979"/>
                <a:gd name="T1" fmla="*/ 0 h 2"/>
                <a:gd name="T2" fmla="*/ 0 w 979"/>
                <a:gd name="T3" fmla="*/ 0 h 2"/>
                <a:gd name="T4" fmla="*/ 0 w 979"/>
                <a:gd name="T5" fmla="*/ 0 h 2"/>
                <a:gd name="T6" fmla="*/ 0 60000 65536"/>
                <a:gd name="T7" fmla="*/ 0 60000 65536"/>
                <a:gd name="T8" fmla="*/ 0 60000 65536"/>
                <a:gd name="T9" fmla="*/ 0 w 979"/>
                <a:gd name="T10" fmla="*/ 0 h 2"/>
                <a:gd name="T11" fmla="*/ 979 w 979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9" h="2">
                  <a:moveTo>
                    <a:pt x="0" y="0"/>
                  </a:moveTo>
                  <a:lnTo>
                    <a:pt x="978" y="0"/>
                  </a:lnTo>
                  <a:lnTo>
                    <a:pt x="979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23" name="Freeform 360">
              <a:extLst>
                <a:ext uri="{FF2B5EF4-FFF2-40B4-BE49-F238E27FC236}">
                  <a16:creationId xmlns:a16="http://schemas.microsoft.com/office/drawing/2014/main" id="{DAE659ED-3CC0-8619-1675-C10206601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" y="2284"/>
              <a:ext cx="39" cy="2"/>
            </a:xfrm>
            <a:custGeom>
              <a:avLst/>
              <a:gdLst>
                <a:gd name="T0" fmla="*/ 0 w 230"/>
                <a:gd name="T1" fmla="*/ 0 h 2"/>
                <a:gd name="T2" fmla="*/ 0 w 230"/>
                <a:gd name="T3" fmla="*/ 0 h 2"/>
                <a:gd name="T4" fmla="*/ 0 w 230"/>
                <a:gd name="T5" fmla="*/ 0 h 2"/>
                <a:gd name="T6" fmla="*/ 0 60000 65536"/>
                <a:gd name="T7" fmla="*/ 0 60000 65536"/>
                <a:gd name="T8" fmla="*/ 0 60000 65536"/>
                <a:gd name="T9" fmla="*/ 0 w 230"/>
                <a:gd name="T10" fmla="*/ 0 h 2"/>
                <a:gd name="T11" fmla="*/ 230 w 230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0" h="2">
                  <a:moveTo>
                    <a:pt x="0" y="0"/>
                  </a:moveTo>
                  <a:lnTo>
                    <a:pt x="229" y="0"/>
                  </a:lnTo>
                  <a:lnTo>
                    <a:pt x="230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24" name="Freeform 361">
              <a:extLst>
                <a:ext uri="{FF2B5EF4-FFF2-40B4-BE49-F238E27FC236}">
                  <a16:creationId xmlns:a16="http://schemas.microsoft.com/office/drawing/2014/main" id="{53841BAC-2E44-BFF9-194D-B60E25CDC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5" y="2284"/>
              <a:ext cx="192" cy="2"/>
            </a:xfrm>
            <a:custGeom>
              <a:avLst/>
              <a:gdLst>
                <a:gd name="T0" fmla="*/ 0 w 1142"/>
                <a:gd name="T1" fmla="*/ 0 h 2"/>
                <a:gd name="T2" fmla="*/ 0 w 1142"/>
                <a:gd name="T3" fmla="*/ 0 h 2"/>
                <a:gd name="T4" fmla="*/ 0 w 1142"/>
                <a:gd name="T5" fmla="*/ 0 h 2"/>
                <a:gd name="T6" fmla="*/ 0 60000 65536"/>
                <a:gd name="T7" fmla="*/ 0 60000 65536"/>
                <a:gd name="T8" fmla="*/ 0 60000 65536"/>
                <a:gd name="T9" fmla="*/ 0 w 1142"/>
                <a:gd name="T10" fmla="*/ 0 h 2"/>
                <a:gd name="T11" fmla="*/ 1142 w 114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42" h="2">
                  <a:moveTo>
                    <a:pt x="0" y="0"/>
                  </a:moveTo>
                  <a:lnTo>
                    <a:pt x="1141" y="0"/>
                  </a:lnTo>
                  <a:lnTo>
                    <a:pt x="1142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25" name="Freeform 362">
              <a:extLst>
                <a:ext uri="{FF2B5EF4-FFF2-40B4-BE49-F238E27FC236}">
                  <a16:creationId xmlns:a16="http://schemas.microsoft.com/office/drawing/2014/main" id="{9F6317EA-5C72-8AE1-B4D8-D0D567974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" y="2284"/>
              <a:ext cx="38" cy="2"/>
            </a:xfrm>
            <a:custGeom>
              <a:avLst/>
              <a:gdLst>
                <a:gd name="T0" fmla="*/ 0 w 229"/>
                <a:gd name="T1" fmla="*/ 0 h 2"/>
                <a:gd name="T2" fmla="*/ 0 w 229"/>
                <a:gd name="T3" fmla="*/ 0 h 2"/>
                <a:gd name="T4" fmla="*/ 0 w 229"/>
                <a:gd name="T5" fmla="*/ 0 h 2"/>
                <a:gd name="T6" fmla="*/ 0 60000 65536"/>
                <a:gd name="T7" fmla="*/ 0 60000 65536"/>
                <a:gd name="T8" fmla="*/ 0 60000 65536"/>
                <a:gd name="T9" fmla="*/ 0 w 229"/>
                <a:gd name="T10" fmla="*/ 0 h 2"/>
                <a:gd name="T11" fmla="*/ 229 w 229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9" h="2">
                  <a:moveTo>
                    <a:pt x="0" y="0"/>
                  </a:moveTo>
                  <a:lnTo>
                    <a:pt x="228" y="0"/>
                  </a:lnTo>
                  <a:lnTo>
                    <a:pt x="229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26" name="Freeform 363">
              <a:extLst>
                <a:ext uri="{FF2B5EF4-FFF2-40B4-BE49-F238E27FC236}">
                  <a16:creationId xmlns:a16="http://schemas.microsoft.com/office/drawing/2014/main" id="{133431B0-19FA-A120-17A5-7241D31B9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" y="2284"/>
              <a:ext cx="165" cy="2"/>
            </a:xfrm>
            <a:custGeom>
              <a:avLst/>
              <a:gdLst>
                <a:gd name="T0" fmla="*/ 0 w 979"/>
                <a:gd name="T1" fmla="*/ 0 h 2"/>
                <a:gd name="T2" fmla="*/ 0 w 979"/>
                <a:gd name="T3" fmla="*/ 0 h 2"/>
                <a:gd name="T4" fmla="*/ 0 w 979"/>
                <a:gd name="T5" fmla="*/ 0 h 2"/>
                <a:gd name="T6" fmla="*/ 0 60000 65536"/>
                <a:gd name="T7" fmla="*/ 0 60000 65536"/>
                <a:gd name="T8" fmla="*/ 0 60000 65536"/>
                <a:gd name="T9" fmla="*/ 0 w 979"/>
                <a:gd name="T10" fmla="*/ 0 h 2"/>
                <a:gd name="T11" fmla="*/ 979 w 979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9" h="2">
                  <a:moveTo>
                    <a:pt x="0" y="0"/>
                  </a:moveTo>
                  <a:lnTo>
                    <a:pt x="978" y="0"/>
                  </a:lnTo>
                  <a:lnTo>
                    <a:pt x="979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27" name="Freeform 364">
              <a:extLst>
                <a:ext uri="{FF2B5EF4-FFF2-40B4-BE49-F238E27FC236}">
                  <a16:creationId xmlns:a16="http://schemas.microsoft.com/office/drawing/2014/main" id="{654DFF71-D36E-8AF1-FB7E-ADDC032BD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" y="2165"/>
              <a:ext cx="1" cy="247"/>
            </a:xfrm>
            <a:custGeom>
              <a:avLst/>
              <a:gdLst>
                <a:gd name="T0" fmla="*/ 0 w 1"/>
                <a:gd name="T1" fmla="*/ 0 h 1455"/>
                <a:gd name="T2" fmla="*/ 0 w 1"/>
                <a:gd name="T3" fmla="*/ 0 h 1455"/>
                <a:gd name="T4" fmla="*/ 1 w 1"/>
                <a:gd name="T5" fmla="*/ 0 h 1455"/>
                <a:gd name="T6" fmla="*/ 0 60000 65536"/>
                <a:gd name="T7" fmla="*/ 0 60000 65536"/>
                <a:gd name="T8" fmla="*/ 0 60000 65536"/>
                <a:gd name="T9" fmla="*/ 0 w 1"/>
                <a:gd name="T10" fmla="*/ 0 h 1455"/>
                <a:gd name="T11" fmla="*/ 1 w 1"/>
                <a:gd name="T12" fmla="*/ 1455 h 14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455">
                  <a:moveTo>
                    <a:pt x="0" y="1455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28" name="Freeform 365">
              <a:extLst>
                <a:ext uri="{FF2B5EF4-FFF2-40B4-BE49-F238E27FC236}">
                  <a16:creationId xmlns:a16="http://schemas.microsoft.com/office/drawing/2014/main" id="{60FA4D20-150E-A161-17FF-20228A332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" y="2161"/>
              <a:ext cx="2" cy="241"/>
            </a:xfrm>
            <a:custGeom>
              <a:avLst/>
              <a:gdLst>
                <a:gd name="T0" fmla="*/ 0 w 1"/>
                <a:gd name="T1" fmla="*/ 0 h 1428"/>
                <a:gd name="T2" fmla="*/ 0 w 1"/>
                <a:gd name="T3" fmla="*/ 0 h 1428"/>
                <a:gd name="T4" fmla="*/ 32 w 1"/>
                <a:gd name="T5" fmla="*/ 0 h 1428"/>
                <a:gd name="T6" fmla="*/ 0 60000 65536"/>
                <a:gd name="T7" fmla="*/ 0 60000 65536"/>
                <a:gd name="T8" fmla="*/ 0 60000 65536"/>
                <a:gd name="T9" fmla="*/ 0 w 1"/>
                <a:gd name="T10" fmla="*/ 0 h 1428"/>
                <a:gd name="T11" fmla="*/ 1 w 1"/>
                <a:gd name="T12" fmla="*/ 1428 h 14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428">
                  <a:moveTo>
                    <a:pt x="0" y="1428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29" name="Freeform 366">
              <a:extLst>
                <a:ext uri="{FF2B5EF4-FFF2-40B4-BE49-F238E27FC236}">
                  <a16:creationId xmlns:a16="http://schemas.microsoft.com/office/drawing/2014/main" id="{77B688D4-8C84-9150-D686-027D50816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" y="2546"/>
              <a:ext cx="1116" cy="251"/>
            </a:xfrm>
            <a:custGeom>
              <a:avLst/>
              <a:gdLst>
                <a:gd name="T0" fmla="*/ 0 w 6585"/>
                <a:gd name="T1" fmla="*/ 0 h 1474"/>
                <a:gd name="T2" fmla="*/ 0 w 6585"/>
                <a:gd name="T3" fmla="*/ 0 h 1474"/>
                <a:gd name="T4" fmla="*/ 0 w 6585"/>
                <a:gd name="T5" fmla="*/ 0 h 1474"/>
                <a:gd name="T6" fmla="*/ 0 w 6585"/>
                <a:gd name="T7" fmla="*/ 0 h 1474"/>
                <a:gd name="T8" fmla="*/ 0 w 6585"/>
                <a:gd name="T9" fmla="*/ 0 h 1474"/>
                <a:gd name="T10" fmla="*/ 0 w 6585"/>
                <a:gd name="T11" fmla="*/ 0 h 1474"/>
                <a:gd name="T12" fmla="*/ 0 w 6585"/>
                <a:gd name="T13" fmla="*/ 0 h 1474"/>
                <a:gd name="T14" fmla="*/ 1 w 6585"/>
                <a:gd name="T15" fmla="*/ 0 h 1474"/>
                <a:gd name="T16" fmla="*/ 1 w 6585"/>
                <a:gd name="T17" fmla="*/ 0 h 1474"/>
                <a:gd name="T18" fmla="*/ 1 w 6585"/>
                <a:gd name="T19" fmla="*/ 0 h 1474"/>
                <a:gd name="T20" fmla="*/ 1 w 6585"/>
                <a:gd name="T21" fmla="*/ 0 h 1474"/>
                <a:gd name="T22" fmla="*/ 1 w 6585"/>
                <a:gd name="T23" fmla="*/ 0 h 1474"/>
                <a:gd name="T24" fmla="*/ 1 w 6585"/>
                <a:gd name="T25" fmla="*/ 0 h 1474"/>
                <a:gd name="T26" fmla="*/ 1 w 6585"/>
                <a:gd name="T27" fmla="*/ 0 h 1474"/>
                <a:gd name="T28" fmla="*/ 1 w 6585"/>
                <a:gd name="T29" fmla="*/ 0 h 1474"/>
                <a:gd name="T30" fmla="*/ 1 w 6585"/>
                <a:gd name="T31" fmla="*/ 0 h 14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585"/>
                <a:gd name="T49" fmla="*/ 0 h 1474"/>
                <a:gd name="T50" fmla="*/ 6585 w 6585"/>
                <a:gd name="T51" fmla="*/ 1474 h 147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585" h="1474">
                  <a:moveTo>
                    <a:pt x="0" y="0"/>
                  </a:moveTo>
                  <a:lnTo>
                    <a:pt x="47" y="480"/>
                  </a:lnTo>
                  <a:lnTo>
                    <a:pt x="236" y="903"/>
                  </a:lnTo>
                  <a:lnTo>
                    <a:pt x="549" y="1215"/>
                  </a:lnTo>
                  <a:lnTo>
                    <a:pt x="963" y="1393"/>
                  </a:lnTo>
                  <a:lnTo>
                    <a:pt x="1451" y="1467"/>
                  </a:lnTo>
                  <a:lnTo>
                    <a:pt x="1982" y="1474"/>
                  </a:lnTo>
                  <a:lnTo>
                    <a:pt x="3065" y="1441"/>
                  </a:lnTo>
                  <a:lnTo>
                    <a:pt x="4078" y="1430"/>
                  </a:lnTo>
                  <a:lnTo>
                    <a:pt x="4573" y="1379"/>
                  </a:lnTo>
                  <a:lnTo>
                    <a:pt x="5070" y="1263"/>
                  </a:lnTo>
                  <a:lnTo>
                    <a:pt x="5551" y="1069"/>
                  </a:lnTo>
                  <a:lnTo>
                    <a:pt x="5977" y="793"/>
                  </a:lnTo>
                  <a:lnTo>
                    <a:pt x="6320" y="430"/>
                  </a:lnTo>
                  <a:lnTo>
                    <a:pt x="6584" y="0"/>
                  </a:lnTo>
                  <a:lnTo>
                    <a:pt x="6585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30" name="Freeform 367">
              <a:extLst>
                <a:ext uri="{FF2B5EF4-FFF2-40B4-BE49-F238E27FC236}">
                  <a16:creationId xmlns:a16="http://schemas.microsoft.com/office/drawing/2014/main" id="{26CA7A89-7452-276D-8546-13C4C6F8D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2806"/>
              <a:ext cx="45" cy="45"/>
            </a:xfrm>
            <a:custGeom>
              <a:avLst/>
              <a:gdLst>
                <a:gd name="T0" fmla="*/ 0 w 266"/>
                <a:gd name="T1" fmla="*/ 0 h 267"/>
                <a:gd name="T2" fmla="*/ 0 w 266"/>
                <a:gd name="T3" fmla="*/ 0 h 267"/>
                <a:gd name="T4" fmla="*/ 0 w 266"/>
                <a:gd name="T5" fmla="*/ 0 h 267"/>
                <a:gd name="T6" fmla="*/ 0 60000 65536"/>
                <a:gd name="T7" fmla="*/ 0 60000 65536"/>
                <a:gd name="T8" fmla="*/ 0 60000 65536"/>
                <a:gd name="T9" fmla="*/ 0 w 266"/>
                <a:gd name="T10" fmla="*/ 0 h 267"/>
                <a:gd name="T11" fmla="*/ 266 w 266"/>
                <a:gd name="T12" fmla="*/ 267 h 2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6" h="267">
                  <a:moveTo>
                    <a:pt x="266" y="267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31" name="Freeform 368">
              <a:extLst>
                <a:ext uri="{FF2B5EF4-FFF2-40B4-BE49-F238E27FC236}">
                  <a16:creationId xmlns:a16="http://schemas.microsoft.com/office/drawing/2014/main" id="{543B2DE9-E81A-DB58-E63B-A5D0B3903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" y="2653"/>
              <a:ext cx="117" cy="118"/>
            </a:xfrm>
            <a:custGeom>
              <a:avLst/>
              <a:gdLst>
                <a:gd name="T0" fmla="*/ 0 w 694"/>
                <a:gd name="T1" fmla="*/ 0 h 694"/>
                <a:gd name="T2" fmla="*/ 0 w 694"/>
                <a:gd name="T3" fmla="*/ 0 h 694"/>
                <a:gd name="T4" fmla="*/ 0 w 694"/>
                <a:gd name="T5" fmla="*/ 0 h 694"/>
                <a:gd name="T6" fmla="*/ 0 60000 65536"/>
                <a:gd name="T7" fmla="*/ 0 60000 65536"/>
                <a:gd name="T8" fmla="*/ 0 60000 65536"/>
                <a:gd name="T9" fmla="*/ 0 w 694"/>
                <a:gd name="T10" fmla="*/ 0 h 694"/>
                <a:gd name="T11" fmla="*/ 694 w 694"/>
                <a:gd name="T12" fmla="*/ 694 h 6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4" h="694">
                  <a:moveTo>
                    <a:pt x="694" y="694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32" name="Freeform 369">
              <a:extLst>
                <a:ext uri="{FF2B5EF4-FFF2-40B4-BE49-F238E27FC236}">
                  <a16:creationId xmlns:a16="http://schemas.microsoft.com/office/drawing/2014/main" id="{E1EC6379-4BCB-85AA-C1E6-FC46D27A3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5" y="2555"/>
              <a:ext cx="80" cy="82"/>
            </a:xfrm>
            <a:custGeom>
              <a:avLst/>
              <a:gdLst>
                <a:gd name="T0" fmla="*/ 0 w 475"/>
                <a:gd name="T1" fmla="*/ 0 h 475"/>
                <a:gd name="T2" fmla="*/ 0 w 475"/>
                <a:gd name="T3" fmla="*/ 0 h 475"/>
                <a:gd name="T4" fmla="*/ 0 w 475"/>
                <a:gd name="T5" fmla="*/ 0 h 475"/>
                <a:gd name="T6" fmla="*/ 0 60000 65536"/>
                <a:gd name="T7" fmla="*/ 0 60000 65536"/>
                <a:gd name="T8" fmla="*/ 0 60000 65536"/>
                <a:gd name="T9" fmla="*/ 0 w 475"/>
                <a:gd name="T10" fmla="*/ 0 h 475"/>
                <a:gd name="T11" fmla="*/ 475 w 475"/>
                <a:gd name="T12" fmla="*/ 475 h 4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5" h="475">
                  <a:moveTo>
                    <a:pt x="475" y="475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33" name="Freeform 370">
              <a:extLst>
                <a:ext uri="{FF2B5EF4-FFF2-40B4-BE49-F238E27FC236}">
                  <a16:creationId xmlns:a16="http://schemas.microsoft.com/office/drawing/2014/main" id="{872A24DF-4A1D-0BA5-0E79-63504E466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4" y="3052"/>
              <a:ext cx="90" cy="89"/>
            </a:xfrm>
            <a:custGeom>
              <a:avLst/>
              <a:gdLst>
                <a:gd name="T0" fmla="*/ 0 w 524"/>
                <a:gd name="T1" fmla="*/ 0 h 524"/>
                <a:gd name="T2" fmla="*/ 0 w 524"/>
                <a:gd name="T3" fmla="*/ 0 h 524"/>
                <a:gd name="T4" fmla="*/ 0 w 524"/>
                <a:gd name="T5" fmla="*/ 0 h 524"/>
                <a:gd name="T6" fmla="*/ 0 60000 65536"/>
                <a:gd name="T7" fmla="*/ 0 60000 65536"/>
                <a:gd name="T8" fmla="*/ 0 60000 65536"/>
                <a:gd name="T9" fmla="*/ 0 w 524"/>
                <a:gd name="T10" fmla="*/ 0 h 524"/>
                <a:gd name="T11" fmla="*/ 524 w 524"/>
                <a:gd name="T12" fmla="*/ 524 h 5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4" h="524">
                  <a:moveTo>
                    <a:pt x="524" y="524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34" name="Freeform 371">
              <a:extLst>
                <a:ext uri="{FF2B5EF4-FFF2-40B4-BE49-F238E27FC236}">
                  <a16:creationId xmlns:a16="http://schemas.microsoft.com/office/drawing/2014/main" id="{E7552F39-B26E-A788-B794-F3478DFA3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2921"/>
              <a:ext cx="117" cy="117"/>
            </a:xfrm>
            <a:custGeom>
              <a:avLst/>
              <a:gdLst>
                <a:gd name="T0" fmla="*/ 0 w 687"/>
                <a:gd name="T1" fmla="*/ 0 h 688"/>
                <a:gd name="T2" fmla="*/ 0 w 687"/>
                <a:gd name="T3" fmla="*/ 0 h 688"/>
                <a:gd name="T4" fmla="*/ 0 w 687"/>
                <a:gd name="T5" fmla="*/ 0 h 688"/>
                <a:gd name="T6" fmla="*/ 0 60000 65536"/>
                <a:gd name="T7" fmla="*/ 0 60000 65536"/>
                <a:gd name="T8" fmla="*/ 0 60000 65536"/>
                <a:gd name="T9" fmla="*/ 0 w 687"/>
                <a:gd name="T10" fmla="*/ 0 h 688"/>
                <a:gd name="T11" fmla="*/ 687 w 687"/>
                <a:gd name="T12" fmla="*/ 688 h 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7" h="688">
                  <a:moveTo>
                    <a:pt x="687" y="688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35" name="Freeform 372">
              <a:extLst>
                <a:ext uri="{FF2B5EF4-FFF2-40B4-BE49-F238E27FC236}">
                  <a16:creationId xmlns:a16="http://schemas.microsoft.com/office/drawing/2014/main" id="{10E241EA-CD0E-4E74-A8AB-E3319A766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" y="2858"/>
              <a:ext cx="12" cy="12"/>
            </a:xfrm>
            <a:custGeom>
              <a:avLst/>
              <a:gdLst>
                <a:gd name="T0" fmla="*/ 0 w 66"/>
                <a:gd name="T1" fmla="*/ 0 h 66"/>
                <a:gd name="T2" fmla="*/ 0 w 66"/>
                <a:gd name="T3" fmla="*/ 0 h 66"/>
                <a:gd name="T4" fmla="*/ 0 w 66"/>
                <a:gd name="T5" fmla="*/ 0 h 66"/>
                <a:gd name="T6" fmla="*/ 0 60000 65536"/>
                <a:gd name="T7" fmla="*/ 0 60000 65536"/>
                <a:gd name="T8" fmla="*/ 0 60000 65536"/>
                <a:gd name="T9" fmla="*/ 0 w 66"/>
                <a:gd name="T10" fmla="*/ 0 h 66"/>
                <a:gd name="T11" fmla="*/ 66 w 66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" h="66">
                  <a:moveTo>
                    <a:pt x="66" y="66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36" name="Freeform 373">
              <a:extLst>
                <a:ext uri="{FF2B5EF4-FFF2-40B4-BE49-F238E27FC236}">
                  <a16:creationId xmlns:a16="http://schemas.microsoft.com/office/drawing/2014/main" id="{94027D48-EB90-1E33-CBB4-9ADCD9D09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2851"/>
              <a:ext cx="64" cy="305"/>
            </a:xfrm>
            <a:custGeom>
              <a:avLst/>
              <a:gdLst>
                <a:gd name="T0" fmla="*/ 0 w 377"/>
                <a:gd name="T1" fmla="*/ 0 h 1798"/>
                <a:gd name="T2" fmla="*/ 0 w 377"/>
                <a:gd name="T3" fmla="*/ 0 h 1798"/>
                <a:gd name="T4" fmla="*/ 0 w 377"/>
                <a:gd name="T5" fmla="*/ 0 h 1798"/>
                <a:gd name="T6" fmla="*/ 0 w 377"/>
                <a:gd name="T7" fmla="*/ 0 h 1798"/>
                <a:gd name="T8" fmla="*/ 0 w 377"/>
                <a:gd name="T9" fmla="*/ 0 h 1798"/>
                <a:gd name="T10" fmla="*/ 0 w 377"/>
                <a:gd name="T11" fmla="*/ 0 h 1798"/>
                <a:gd name="T12" fmla="*/ 0 w 377"/>
                <a:gd name="T13" fmla="*/ 0 h 1798"/>
                <a:gd name="T14" fmla="*/ 0 w 377"/>
                <a:gd name="T15" fmla="*/ 0 h 1798"/>
                <a:gd name="T16" fmla="*/ 0 w 377"/>
                <a:gd name="T17" fmla="*/ 0 h 1798"/>
                <a:gd name="T18" fmla="*/ 0 w 377"/>
                <a:gd name="T19" fmla="*/ 0 h 1798"/>
                <a:gd name="T20" fmla="*/ 0 w 377"/>
                <a:gd name="T21" fmla="*/ 0 h 1798"/>
                <a:gd name="T22" fmla="*/ 0 w 377"/>
                <a:gd name="T23" fmla="*/ 0 h 1798"/>
                <a:gd name="T24" fmla="*/ 0 w 377"/>
                <a:gd name="T25" fmla="*/ 0 h 1798"/>
                <a:gd name="T26" fmla="*/ 0 w 377"/>
                <a:gd name="T27" fmla="*/ 0 h 1798"/>
                <a:gd name="T28" fmla="*/ 0 w 377"/>
                <a:gd name="T29" fmla="*/ 0 h 1798"/>
                <a:gd name="T30" fmla="*/ 0 w 377"/>
                <a:gd name="T31" fmla="*/ 0 h 1798"/>
                <a:gd name="T32" fmla="*/ 0 w 377"/>
                <a:gd name="T33" fmla="*/ 0 h 1798"/>
                <a:gd name="T34" fmla="*/ 0 w 377"/>
                <a:gd name="T35" fmla="*/ 0 h 1798"/>
                <a:gd name="T36" fmla="*/ 0 w 377"/>
                <a:gd name="T37" fmla="*/ 0 h 17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7"/>
                <a:gd name="T58" fmla="*/ 0 h 1798"/>
                <a:gd name="T59" fmla="*/ 377 w 377"/>
                <a:gd name="T60" fmla="*/ 1798 h 17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7" h="1798">
                  <a:moveTo>
                    <a:pt x="376" y="0"/>
                  </a:moveTo>
                  <a:lnTo>
                    <a:pt x="307" y="14"/>
                  </a:lnTo>
                  <a:lnTo>
                    <a:pt x="240" y="60"/>
                  </a:lnTo>
                  <a:lnTo>
                    <a:pt x="177" y="134"/>
                  </a:lnTo>
                  <a:lnTo>
                    <a:pt x="121" y="235"/>
                  </a:lnTo>
                  <a:lnTo>
                    <a:pt x="74" y="357"/>
                  </a:lnTo>
                  <a:lnTo>
                    <a:pt x="37" y="497"/>
                  </a:lnTo>
                  <a:lnTo>
                    <a:pt x="12" y="653"/>
                  </a:lnTo>
                  <a:lnTo>
                    <a:pt x="0" y="816"/>
                  </a:lnTo>
                  <a:lnTo>
                    <a:pt x="0" y="982"/>
                  </a:lnTo>
                  <a:lnTo>
                    <a:pt x="12" y="1144"/>
                  </a:lnTo>
                  <a:lnTo>
                    <a:pt x="37" y="1300"/>
                  </a:lnTo>
                  <a:lnTo>
                    <a:pt x="74" y="1441"/>
                  </a:lnTo>
                  <a:lnTo>
                    <a:pt x="121" y="1563"/>
                  </a:lnTo>
                  <a:lnTo>
                    <a:pt x="177" y="1663"/>
                  </a:lnTo>
                  <a:lnTo>
                    <a:pt x="240" y="1737"/>
                  </a:lnTo>
                  <a:lnTo>
                    <a:pt x="307" y="1783"/>
                  </a:lnTo>
                  <a:lnTo>
                    <a:pt x="376" y="1798"/>
                  </a:lnTo>
                  <a:lnTo>
                    <a:pt x="377" y="1798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37" name="Freeform 374">
              <a:extLst>
                <a:ext uri="{FF2B5EF4-FFF2-40B4-BE49-F238E27FC236}">
                  <a16:creationId xmlns:a16="http://schemas.microsoft.com/office/drawing/2014/main" id="{374925E5-874B-DB29-5FFE-D6DF61D87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2547"/>
              <a:ext cx="128" cy="304"/>
            </a:xfrm>
            <a:custGeom>
              <a:avLst/>
              <a:gdLst>
                <a:gd name="T0" fmla="*/ 0 w 754"/>
                <a:gd name="T1" fmla="*/ 0 h 1795"/>
                <a:gd name="T2" fmla="*/ 0 w 754"/>
                <a:gd name="T3" fmla="*/ 0 h 1795"/>
                <a:gd name="T4" fmla="*/ 0 w 754"/>
                <a:gd name="T5" fmla="*/ 0 h 1795"/>
                <a:gd name="T6" fmla="*/ 0 w 754"/>
                <a:gd name="T7" fmla="*/ 0 h 1795"/>
                <a:gd name="T8" fmla="*/ 0 w 754"/>
                <a:gd name="T9" fmla="*/ 0 h 1795"/>
                <a:gd name="T10" fmla="*/ 0 w 754"/>
                <a:gd name="T11" fmla="*/ 0 h 1795"/>
                <a:gd name="T12" fmla="*/ 0 w 754"/>
                <a:gd name="T13" fmla="*/ 0 h 1795"/>
                <a:gd name="T14" fmla="*/ 0 w 754"/>
                <a:gd name="T15" fmla="*/ 0 h 1795"/>
                <a:gd name="T16" fmla="*/ 0 w 754"/>
                <a:gd name="T17" fmla="*/ 0 h 1795"/>
                <a:gd name="T18" fmla="*/ 0 w 754"/>
                <a:gd name="T19" fmla="*/ 0 h 1795"/>
                <a:gd name="T20" fmla="*/ 0 w 754"/>
                <a:gd name="T21" fmla="*/ 0 h 1795"/>
                <a:gd name="T22" fmla="*/ 0 w 754"/>
                <a:gd name="T23" fmla="*/ 0 h 1795"/>
                <a:gd name="T24" fmla="*/ 0 w 754"/>
                <a:gd name="T25" fmla="*/ 0 h 1795"/>
                <a:gd name="T26" fmla="*/ 0 w 754"/>
                <a:gd name="T27" fmla="*/ 0 h 1795"/>
                <a:gd name="T28" fmla="*/ 0 w 754"/>
                <a:gd name="T29" fmla="*/ 0 h 1795"/>
                <a:gd name="T30" fmla="*/ 0 w 754"/>
                <a:gd name="T31" fmla="*/ 0 h 1795"/>
                <a:gd name="T32" fmla="*/ 0 w 754"/>
                <a:gd name="T33" fmla="*/ 0 h 1795"/>
                <a:gd name="T34" fmla="*/ 0 w 754"/>
                <a:gd name="T35" fmla="*/ 0 h 1795"/>
                <a:gd name="T36" fmla="*/ 0 w 754"/>
                <a:gd name="T37" fmla="*/ 0 h 1795"/>
                <a:gd name="T38" fmla="*/ 0 w 754"/>
                <a:gd name="T39" fmla="*/ 0 h 1795"/>
                <a:gd name="T40" fmla="*/ 0 w 754"/>
                <a:gd name="T41" fmla="*/ 0 h 1795"/>
                <a:gd name="T42" fmla="*/ 0 w 754"/>
                <a:gd name="T43" fmla="*/ 0 h 1795"/>
                <a:gd name="T44" fmla="*/ 0 w 754"/>
                <a:gd name="T45" fmla="*/ 0 h 1795"/>
                <a:gd name="T46" fmla="*/ 0 w 754"/>
                <a:gd name="T47" fmla="*/ 0 h 1795"/>
                <a:gd name="T48" fmla="*/ 0 w 754"/>
                <a:gd name="T49" fmla="*/ 0 h 1795"/>
                <a:gd name="T50" fmla="*/ 0 w 754"/>
                <a:gd name="T51" fmla="*/ 0 h 1795"/>
                <a:gd name="T52" fmla="*/ 0 w 754"/>
                <a:gd name="T53" fmla="*/ 0 h 1795"/>
                <a:gd name="T54" fmla="*/ 0 w 754"/>
                <a:gd name="T55" fmla="*/ 0 h 1795"/>
                <a:gd name="T56" fmla="*/ 0 w 754"/>
                <a:gd name="T57" fmla="*/ 0 h 1795"/>
                <a:gd name="T58" fmla="*/ 0 w 754"/>
                <a:gd name="T59" fmla="*/ 0 h 1795"/>
                <a:gd name="T60" fmla="*/ 0 w 754"/>
                <a:gd name="T61" fmla="*/ 0 h 1795"/>
                <a:gd name="T62" fmla="*/ 0 w 754"/>
                <a:gd name="T63" fmla="*/ 0 h 1795"/>
                <a:gd name="T64" fmla="*/ 0 w 754"/>
                <a:gd name="T65" fmla="*/ 0 h 1795"/>
                <a:gd name="T66" fmla="*/ 0 w 754"/>
                <a:gd name="T67" fmla="*/ 0 h 1795"/>
                <a:gd name="T68" fmla="*/ 0 w 754"/>
                <a:gd name="T69" fmla="*/ 0 h 17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54"/>
                <a:gd name="T106" fmla="*/ 0 h 1795"/>
                <a:gd name="T107" fmla="*/ 754 w 754"/>
                <a:gd name="T108" fmla="*/ 1795 h 17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54" h="1795">
                  <a:moveTo>
                    <a:pt x="377" y="1795"/>
                  </a:moveTo>
                  <a:lnTo>
                    <a:pt x="449" y="1778"/>
                  </a:lnTo>
                  <a:lnTo>
                    <a:pt x="517" y="1730"/>
                  </a:lnTo>
                  <a:lnTo>
                    <a:pt x="581" y="1652"/>
                  </a:lnTo>
                  <a:lnTo>
                    <a:pt x="637" y="1546"/>
                  </a:lnTo>
                  <a:lnTo>
                    <a:pt x="684" y="1417"/>
                  </a:lnTo>
                  <a:lnTo>
                    <a:pt x="721" y="1269"/>
                  </a:lnTo>
                  <a:lnTo>
                    <a:pt x="744" y="1107"/>
                  </a:lnTo>
                  <a:lnTo>
                    <a:pt x="754" y="938"/>
                  </a:lnTo>
                  <a:lnTo>
                    <a:pt x="751" y="767"/>
                  </a:lnTo>
                  <a:lnTo>
                    <a:pt x="735" y="601"/>
                  </a:lnTo>
                  <a:lnTo>
                    <a:pt x="704" y="446"/>
                  </a:lnTo>
                  <a:lnTo>
                    <a:pt x="663" y="306"/>
                  </a:lnTo>
                  <a:lnTo>
                    <a:pt x="610" y="188"/>
                  </a:lnTo>
                  <a:lnTo>
                    <a:pt x="550" y="96"/>
                  </a:lnTo>
                  <a:lnTo>
                    <a:pt x="483" y="32"/>
                  </a:lnTo>
                  <a:lnTo>
                    <a:pt x="413" y="0"/>
                  </a:lnTo>
                  <a:lnTo>
                    <a:pt x="341" y="0"/>
                  </a:lnTo>
                  <a:lnTo>
                    <a:pt x="270" y="32"/>
                  </a:lnTo>
                  <a:lnTo>
                    <a:pt x="203" y="96"/>
                  </a:lnTo>
                  <a:lnTo>
                    <a:pt x="144" y="188"/>
                  </a:lnTo>
                  <a:lnTo>
                    <a:pt x="92" y="306"/>
                  </a:lnTo>
                  <a:lnTo>
                    <a:pt x="50" y="446"/>
                  </a:lnTo>
                  <a:lnTo>
                    <a:pt x="20" y="601"/>
                  </a:lnTo>
                  <a:lnTo>
                    <a:pt x="3" y="767"/>
                  </a:lnTo>
                  <a:lnTo>
                    <a:pt x="0" y="938"/>
                  </a:lnTo>
                  <a:lnTo>
                    <a:pt x="10" y="1107"/>
                  </a:lnTo>
                  <a:lnTo>
                    <a:pt x="33" y="1269"/>
                  </a:lnTo>
                  <a:lnTo>
                    <a:pt x="69" y="1417"/>
                  </a:lnTo>
                  <a:lnTo>
                    <a:pt x="117" y="1546"/>
                  </a:lnTo>
                  <a:lnTo>
                    <a:pt x="173" y="1652"/>
                  </a:lnTo>
                  <a:lnTo>
                    <a:pt x="237" y="1730"/>
                  </a:lnTo>
                  <a:lnTo>
                    <a:pt x="306" y="1778"/>
                  </a:lnTo>
                  <a:lnTo>
                    <a:pt x="377" y="1795"/>
                  </a:lnTo>
                  <a:lnTo>
                    <a:pt x="378" y="1795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38" name="Freeform 375">
              <a:extLst>
                <a:ext uri="{FF2B5EF4-FFF2-40B4-BE49-F238E27FC236}">
                  <a16:creationId xmlns:a16="http://schemas.microsoft.com/office/drawing/2014/main" id="{2F089BE9-CFA4-68A1-4471-C77713976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2852"/>
              <a:ext cx="128" cy="304"/>
            </a:xfrm>
            <a:custGeom>
              <a:avLst/>
              <a:gdLst>
                <a:gd name="T0" fmla="*/ 0 w 755"/>
                <a:gd name="T1" fmla="*/ 0 h 1794"/>
                <a:gd name="T2" fmla="*/ 0 w 755"/>
                <a:gd name="T3" fmla="*/ 0 h 1794"/>
                <a:gd name="T4" fmla="*/ 0 w 755"/>
                <a:gd name="T5" fmla="*/ 0 h 1794"/>
                <a:gd name="T6" fmla="*/ 0 w 755"/>
                <a:gd name="T7" fmla="*/ 0 h 1794"/>
                <a:gd name="T8" fmla="*/ 0 w 755"/>
                <a:gd name="T9" fmla="*/ 0 h 1794"/>
                <a:gd name="T10" fmla="*/ 0 w 755"/>
                <a:gd name="T11" fmla="*/ 0 h 1794"/>
                <a:gd name="T12" fmla="*/ 0 w 755"/>
                <a:gd name="T13" fmla="*/ 0 h 1794"/>
                <a:gd name="T14" fmla="*/ 0 w 755"/>
                <a:gd name="T15" fmla="*/ 0 h 1794"/>
                <a:gd name="T16" fmla="*/ 0 w 755"/>
                <a:gd name="T17" fmla="*/ 0 h 1794"/>
                <a:gd name="T18" fmla="*/ 0 w 755"/>
                <a:gd name="T19" fmla="*/ 0 h 1794"/>
                <a:gd name="T20" fmla="*/ 0 w 755"/>
                <a:gd name="T21" fmla="*/ 0 h 1794"/>
                <a:gd name="T22" fmla="*/ 0 w 755"/>
                <a:gd name="T23" fmla="*/ 0 h 1794"/>
                <a:gd name="T24" fmla="*/ 0 w 755"/>
                <a:gd name="T25" fmla="*/ 0 h 1794"/>
                <a:gd name="T26" fmla="*/ 0 w 755"/>
                <a:gd name="T27" fmla="*/ 0 h 1794"/>
                <a:gd name="T28" fmla="*/ 0 w 755"/>
                <a:gd name="T29" fmla="*/ 0 h 1794"/>
                <a:gd name="T30" fmla="*/ 0 w 755"/>
                <a:gd name="T31" fmla="*/ 0 h 1794"/>
                <a:gd name="T32" fmla="*/ 0 w 755"/>
                <a:gd name="T33" fmla="*/ 0 h 1794"/>
                <a:gd name="T34" fmla="*/ 0 w 755"/>
                <a:gd name="T35" fmla="*/ 0 h 1794"/>
                <a:gd name="T36" fmla="*/ 0 w 755"/>
                <a:gd name="T37" fmla="*/ 0 h 1794"/>
                <a:gd name="T38" fmla="*/ 0 w 755"/>
                <a:gd name="T39" fmla="*/ 0 h 1794"/>
                <a:gd name="T40" fmla="*/ 0 w 755"/>
                <a:gd name="T41" fmla="*/ 0 h 1794"/>
                <a:gd name="T42" fmla="*/ 0 w 755"/>
                <a:gd name="T43" fmla="*/ 0 h 1794"/>
                <a:gd name="T44" fmla="*/ 0 w 755"/>
                <a:gd name="T45" fmla="*/ 0 h 1794"/>
                <a:gd name="T46" fmla="*/ 0 w 755"/>
                <a:gd name="T47" fmla="*/ 0 h 1794"/>
                <a:gd name="T48" fmla="*/ 0 w 755"/>
                <a:gd name="T49" fmla="*/ 0 h 1794"/>
                <a:gd name="T50" fmla="*/ 0 w 755"/>
                <a:gd name="T51" fmla="*/ 0 h 1794"/>
                <a:gd name="T52" fmla="*/ 0 w 755"/>
                <a:gd name="T53" fmla="*/ 0 h 1794"/>
                <a:gd name="T54" fmla="*/ 0 w 755"/>
                <a:gd name="T55" fmla="*/ 0 h 1794"/>
                <a:gd name="T56" fmla="*/ 0 w 755"/>
                <a:gd name="T57" fmla="*/ 0 h 1794"/>
                <a:gd name="T58" fmla="*/ 0 w 755"/>
                <a:gd name="T59" fmla="*/ 0 h 1794"/>
                <a:gd name="T60" fmla="*/ 0 w 755"/>
                <a:gd name="T61" fmla="*/ 0 h 1794"/>
                <a:gd name="T62" fmla="*/ 0 w 755"/>
                <a:gd name="T63" fmla="*/ 0 h 1794"/>
                <a:gd name="T64" fmla="*/ 0 w 755"/>
                <a:gd name="T65" fmla="*/ 0 h 1794"/>
                <a:gd name="T66" fmla="*/ 0 w 755"/>
                <a:gd name="T67" fmla="*/ 0 h 1794"/>
                <a:gd name="T68" fmla="*/ 0 w 755"/>
                <a:gd name="T69" fmla="*/ 0 h 179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55"/>
                <a:gd name="T106" fmla="*/ 0 h 1794"/>
                <a:gd name="T107" fmla="*/ 755 w 755"/>
                <a:gd name="T108" fmla="*/ 1794 h 179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55" h="1794">
                  <a:moveTo>
                    <a:pt x="378" y="1794"/>
                  </a:moveTo>
                  <a:lnTo>
                    <a:pt x="306" y="1778"/>
                  </a:lnTo>
                  <a:lnTo>
                    <a:pt x="237" y="1730"/>
                  </a:lnTo>
                  <a:lnTo>
                    <a:pt x="173" y="1651"/>
                  </a:lnTo>
                  <a:lnTo>
                    <a:pt x="117" y="1545"/>
                  </a:lnTo>
                  <a:lnTo>
                    <a:pt x="70" y="1416"/>
                  </a:lnTo>
                  <a:lnTo>
                    <a:pt x="33" y="1268"/>
                  </a:lnTo>
                  <a:lnTo>
                    <a:pt x="10" y="1107"/>
                  </a:lnTo>
                  <a:lnTo>
                    <a:pt x="0" y="937"/>
                  </a:lnTo>
                  <a:lnTo>
                    <a:pt x="3" y="767"/>
                  </a:lnTo>
                  <a:lnTo>
                    <a:pt x="20" y="601"/>
                  </a:lnTo>
                  <a:lnTo>
                    <a:pt x="50" y="445"/>
                  </a:lnTo>
                  <a:lnTo>
                    <a:pt x="92" y="306"/>
                  </a:lnTo>
                  <a:lnTo>
                    <a:pt x="144" y="188"/>
                  </a:lnTo>
                  <a:lnTo>
                    <a:pt x="204" y="95"/>
                  </a:lnTo>
                  <a:lnTo>
                    <a:pt x="271" y="32"/>
                  </a:lnTo>
                  <a:lnTo>
                    <a:pt x="341" y="0"/>
                  </a:lnTo>
                  <a:lnTo>
                    <a:pt x="413" y="0"/>
                  </a:lnTo>
                  <a:lnTo>
                    <a:pt x="484" y="32"/>
                  </a:lnTo>
                  <a:lnTo>
                    <a:pt x="551" y="95"/>
                  </a:lnTo>
                  <a:lnTo>
                    <a:pt x="610" y="188"/>
                  </a:lnTo>
                  <a:lnTo>
                    <a:pt x="663" y="306"/>
                  </a:lnTo>
                  <a:lnTo>
                    <a:pt x="704" y="445"/>
                  </a:lnTo>
                  <a:lnTo>
                    <a:pt x="735" y="601"/>
                  </a:lnTo>
                  <a:lnTo>
                    <a:pt x="751" y="767"/>
                  </a:lnTo>
                  <a:lnTo>
                    <a:pt x="755" y="937"/>
                  </a:lnTo>
                  <a:lnTo>
                    <a:pt x="745" y="1107"/>
                  </a:lnTo>
                  <a:lnTo>
                    <a:pt x="721" y="1268"/>
                  </a:lnTo>
                  <a:lnTo>
                    <a:pt x="686" y="1416"/>
                  </a:lnTo>
                  <a:lnTo>
                    <a:pt x="639" y="1545"/>
                  </a:lnTo>
                  <a:lnTo>
                    <a:pt x="581" y="1651"/>
                  </a:lnTo>
                  <a:lnTo>
                    <a:pt x="518" y="1730"/>
                  </a:lnTo>
                  <a:lnTo>
                    <a:pt x="449" y="1778"/>
                  </a:lnTo>
                  <a:lnTo>
                    <a:pt x="378" y="1794"/>
                  </a:lnTo>
                  <a:lnTo>
                    <a:pt x="379" y="1794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39" name="Freeform 376">
              <a:extLst>
                <a:ext uri="{FF2B5EF4-FFF2-40B4-BE49-F238E27FC236}">
                  <a16:creationId xmlns:a16="http://schemas.microsoft.com/office/drawing/2014/main" id="{7BAD1A62-5722-9F12-8D5F-EAEE107AF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5" y="2546"/>
              <a:ext cx="64" cy="305"/>
            </a:xfrm>
            <a:custGeom>
              <a:avLst/>
              <a:gdLst>
                <a:gd name="T0" fmla="*/ 0 w 375"/>
                <a:gd name="T1" fmla="*/ 0 h 1799"/>
                <a:gd name="T2" fmla="*/ 0 w 375"/>
                <a:gd name="T3" fmla="*/ 0 h 1799"/>
                <a:gd name="T4" fmla="*/ 0 w 375"/>
                <a:gd name="T5" fmla="*/ 0 h 1799"/>
                <a:gd name="T6" fmla="*/ 0 w 375"/>
                <a:gd name="T7" fmla="*/ 0 h 1799"/>
                <a:gd name="T8" fmla="*/ 0 w 375"/>
                <a:gd name="T9" fmla="*/ 0 h 1799"/>
                <a:gd name="T10" fmla="*/ 0 w 375"/>
                <a:gd name="T11" fmla="*/ 0 h 1799"/>
                <a:gd name="T12" fmla="*/ 0 w 375"/>
                <a:gd name="T13" fmla="*/ 0 h 1799"/>
                <a:gd name="T14" fmla="*/ 0 w 375"/>
                <a:gd name="T15" fmla="*/ 0 h 1799"/>
                <a:gd name="T16" fmla="*/ 0 w 375"/>
                <a:gd name="T17" fmla="*/ 0 h 1799"/>
                <a:gd name="T18" fmla="*/ 0 w 375"/>
                <a:gd name="T19" fmla="*/ 0 h 1799"/>
                <a:gd name="T20" fmla="*/ 0 w 375"/>
                <a:gd name="T21" fmla="*/ 0 h 1799"/>
                <a:gd name="T22" fmla="*/ 0 w 375"/>
                <a:gd name="T23" fmla="*/ 0 h 1799"/>
                <a:gd name="T24" fmla="*/ 0 w 375"/>
                <a:gd name="T25" fmla="*/ 0 h 1799"/>
                <a:gd name="T26" fmla="*/ 0 w 375"/>
                <a:gd name="T27" fmla="*/ 0 h 1799"/>
                <a:gd name="T28" fmla="*/ 0 w 375"/>
                <a:gd name="T29" fmla="*/ 0 h 1799"/>
                <a:gd name="T30" fmla="*/ 0 w 375"/>
                <a:gd name="T31" fmla="*/ 0 h 1799"/>
                <a:gd name="T32" fmla="*/ 0 w 375"/>
                <a:gd name="T33" fmla="*/ 0 h 1799"/>
                <a:gd name="T34" fmla="*/ 0 w 375"/>
                <a:gd name="T35" fmla="*/ 0 h 1799"/>
                <a:gd name="T36" fmla="*/ 0 w 375"/>
                <a:gd name="T37" fmla="*/ 0 h 17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5"/>
                <a:gd name="T58" fmla="*/ 0 h 1799"/>
                <a:gd name="T59" fmla="*/ 375 w 375"/>
                <a:gd name="T60" fmla="*/ 1799 h 179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5" h="1799">
                  <a:moveTo>
                    <a:pt x="0" y="0"/>
                  </a:moveTo>
                  <a:lnTo>
                    <a:pt x="69" y="15"/>
                  </a:lnTo>
                  <a:lnTo>
                    <a:pt x="135" y="60"/>
                  </a:lnTo>
                  <a:lnTo>
                    <a:pt x="198" y="134"/>
                  </a:lnTo>
                  <a:lnTo>
                    <a:pt x="254" y="235"/>
                  </a:lnTo>
                  <a:lnTo>
                    <a:pt x="301" y="357"/>
                  </a:lnTo>
                  <a:lnTo>
                    <a:pt x="338" y="499"/>
                  </a:lnTo>
                  <a:lnTo>
                    <a:pt x="363" y="653"/>
                  </a:lnTo>
                  <a:lnTo>
                    <a:pt x="375" y="816"/>
                  </a:lnTo>
                  <a:lnTo>
                    <a:pt x="375" y="982"/>
                  </a:lnTo>
                  <a:lnTo>
                    <a:pt x="363" y="1146"/>
                  </a:lnTo>
                  <a:lnTo>
                    <a:pt x="338" y="1300"/>
                  </a:lnTo>
                  <a:lnTo>
                    <a:pt x="301" y="1441"/>
                  </a:lnTo>
                  <a:lnTo>
                    <a:pt x="254" y="1564"/>
                  </a:lnTo>
                  <a:lnTo>
                    <a:pt x="198" y="1664"/>
                  </a:lnTo>
                  <a:lnTo>
                    <a:pt x="135" y="1737"/>
                  </a:lnTo>
                  <a:lnTo>
                    <a:pt x="69" y="1783"/>
                  </a:lnTo>
                  <a:lnTo>
                    <a:pt x="0" y="1799"/>
                  </a:lnTo>
                  <a:lnTo>
                    <a:pt x="1" y="1799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40" name="Freeform 377">
              <a:extLst>
                <a:ext uri="{FF2B5EF4-FFF2-40B4-BE49-F238E27FC236}">
                  <a16:creationId xmlns:a16="http://schemas.microsoft.com/office/drawing/2014/main" id="{EC580675-3ADE-AE70-07C6-DA4593C7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" y="2653"/>
              <a:ext cx="143" cy="144"/>
            </a:xfrm>
            <a:custGeom>
              <a:avLst/>
              <a:gdLst>
                <a:gd name="T0" fmla="*/ 0 w 843"/>
                <a:gd name="T1" fmla="*/ 0 h 845"/>
                <a:gd name="T2" fmla="*/ 0 w 843"/>
                <a:gd name="T3" fmla="*/ 0 h 845"/>
                <a:gd name="T4" fmla="*/ 0 w 843"/>
                <a:gd name="T5" fmla="*/ 0 h 845"/>
                <a:gd name="T6" fmla="*/ 0 60000 65536"/>
                <a:gd name="T7" fmla="*/ 0 60000 65536"/>
                <a:gd name="T8" fmla="*/ 0 60000 65536"/>
                <a:gd name="T9" fmla="*/ 0 w 843"/>
                <a:gd name="T10" fmla="*/ 0 h 845"/>
                <a:gd name="T11" fmla="*/ 843 w 843"/>
                <a:gd name="T12" fmla="*/ 845 h 8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3" h="845">
                  <a:moveTo>
                    <a:pt x="843" y="845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41" name="Freeform 378">
              <a:extLst>
                <a:ext uri="{FF2B5EF4-FFF2-40B4-BE49-F238E27FC236}">
                  <a16:creationId xmlns:a16="http://schemas.microsoft.com/office/drawing/2014/main" id="{BB1E34F7-AC9C-E775-2C55-2FCBB8941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" y="2546"/>
              <a:ext cx="101" cy="100"/>
            </a:xfrm>
            <a:custGeom>
              <a:avLst/>
              <a:gdLst>
                <a:gd name="T0" fmla="*/ 0 w 592"/>
                <a:gd name="T1" fmla="*/ 0 h 591"/>
                <a:gd name="T2" fmla="*/ 0 w 592"/>
                <a:gd name="T3" fmla="*/ 0 h 591"/>
                <a:gd name="T4" fmla="*/ 0 w 592"/>
                <a:gd name="T5" fmla="*/ 0 h 591"/>
                <a:gd name="T6" fmla="*/ 0 60000 65536"/>
                <a:gd name="T7" fmla="*/ 0 60000 65536"/>
                <a:gd name="T8" fmla="*/ 0 60000 65536"/>
                <a:gd name="T9" fmla="*/ 0 w 592"/>
                <a:gd name="T10" fmla="*/ 0 h 591"/>
                <a:gd name="T11" fmla="*/ 592 w 592"/>
                <a:gd name="T12" fmla="*/ 591 h 5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2" h="591">
                  <a:moveTo>
                    <a:pt x="592" y="591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42" name="Freeform 379">
              <a:extLst>
                <a:ext uri="{FF2B5EF4-FFF2-40B4-BE49-F238E27FC236}">
                  <a16:creationId xmlns:a16="http://schemas.microsoft.com/office/drawing/2014/main" id="{2C22598C-BAE5-96EC-1239-82FE49B68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4" y="2653"/>
              <a:ext cx="140" cy="141"/>
            </a:xfrm>
            <a:custGeom>
              <a:avLst/>
              <a:gdLst>
                <a:gd name="T0" fmla="*/ 0 w 830"/>
                <a:gd name="T1" fmla="*/ 0 h 831"/>
                <a:gd name="T2" fmla="*/ 0 w 830"/>
                <a:gd name="T3" fmla="*/ 0 h 831"/>
                <a:gd name="T4" fmla="*/ 0 w 830"/>
                <a:gd name="T5" fmla="*/ 0 h 831"/>
                <a:gd name="T6" fmla="*/ 0 60000 65536"/>
                <a:gd name="T7" fmla="*/ 0 60000 65536"/>
                <a:gd name="T8" fmla="*/ 0 60000 65536"/>
                <a:gd name="T9" fmla="*/ 0 w 830"/>
                <a:gd name="T10" fmla="*/ 0 h 831"/>
                <a:gd name="T11" fmla="*/ 830 w 830"/>
                <a:gd name="T12" fmla="*/ 831 h 8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0" h="831">
                  <a:moveTo>
                    <a:pt x="830" y="831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43" name="Freeform 380">
              <a:extLst>
                <a:ext uri="{FF2B5EF4-FFF2-40B4-BE49-F238E27FC236}">
                  <a16:creationId xmlns:a16="http://schemas.microsoft.com/office/drawing/2014/main" id="{724EAAEA-E7EE-D32B-2AFD-21406AF9D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653"/>
              <a:ext cx="137" cy="137"/>
            </a:xfrm>
            <a:custGeom>
              <a:avLst/>
              <a:gdLst>
                <a:gd name="T0" fmla="*/ 0 w 810"/>
                <a:gd name="T1" fmla="*/ 0 h 812"/>
                <a:gd name="T2" fmla="*/ 0 w 810"/>
                <a:gd name="T3" fmla="*/ 0 h 812"/>
                <a:gd name="T4" fmla="*/ 0 w 810"/>
                <a:gd name="T5" fmla="*/ 0 h 812"/>
                <a:gd name="T6" fmla="*/ 0 60000 65536"/>
                <a:gd name="T7" fmla="*/ 0 60000 65536"/>
                <a:gd name="T8" fmla="*/ 0 60000 65536"/>
                <a:gd name="T9" fmla="*/ 0 w 810"/>
                <a:gd name="T10" fmla="*/ 0 h 812"/>
                <a:gd name="T11" fmla="*/ 810 w 810"/>
                <a:gd name="T12" fmla="*/ 812 h 8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0" h="812">
                  <a:moveTo>
                    <a:pt x="810" y="812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44" name="Freeform 381">
              <a:extLst>
                <a:ext uri="{FF2B5EF4-FFF2-40B4-BE49-F238E27FC236}">
                  <a16:creationId xmlns:a16="http://schemas.microsoft.com/office/drawing/2014/main" id="{0695F1C8-266F-398B-819E-7653A3A75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7" y="2653"/>
              <a:ext cx="137" cy="137"/>
            </a:xfrm>
            <a:custGeom>
              <a:avLst/>
              <a:gdLst>
                <a:gd name="T0" fmla="*/ 0 w 805"/>
                <a:gd name="T1" fmla="*/ 0 h 806"/>
                <a:gd name="T2" fmla="*/ 0 w 805"/>
                <a:gd name="T3" fmla="*/ 0 h 806"/>
                <a:gd name="T4" fmla="*/ 0 w 805"/>
                <a:gd name="T5" fmla="*/ 0 h 806"/>
                <a:gd name="T6" fmla="*/ 0 60000 65536"/>
                <a:gd name="T7" fmla="*/ 0 60000 65536"/>
                <a:gd name="T8" fmla="*/ 0 60000 65536"/>
                <a:gd name="T9" fmla="*/ 0 w 805"/>
                <a:gd name="T10" fmla="*/ 0 h 806"/>
                <a:gd name="T11" fmla="*/ 805 w 805"/>
                <a:gd name="T12" fmla="*/ 806 h 8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5" h="806">
                  <a:moveTo>
                    <a:pt x="805" y="806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45" name="Freeform 382">
              <a:extLst>
                <a:ext uri="{FF2B5EF4-FFF2-40B4-BE49-F238E27FC236}">
                  <a16:creationId xmlns:a16="http://schemas.microsoft.com/office/drawing/2014/main" id="{F43045DB-3854-EABE-90DF-8FD61C4B5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" y="2653"/>
              <a:ext cx="123" cy="123"/>
            </a:xfrm>
            <a:custGeom>
              <a:avLst/>
              <a:gdLst>
                <a:gd name="T0" fmla="*/ 0 w 726"/>
                <a:gd name="T1" fmla="*/ 0 h 727"/>
                <a:gd name="T2" fmla="*/ 0 w 726"/>
                <a:gd name="T3" fmla="*/ 0 h 727"/>
                <a:gd name="T4" fmla="*/ 0 w 726"/>
                <a:gd name="T5" fmla="*/ 0 h 727"/>
                <a:gd name="T6" fmla="*/ 0 60000 65536"/>
                <a:gd name="T7" fmla="*/ 0 60000 65536"/>
                <a:gd name="T8" fmla="*/ 0 60000 65536"/>
                <a:gd name="T9" fmla="*/ 0 w 726"/>
                <a:gd name="T10" fmla="*/ 0 h 727"/>
                <a:gd name="T11" fmla="*/ 726 w 726"/>
                <a:gd name="T12" fmla="*/ 727 h 7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727">
                  <a:moveTo>
                    <a:pt x="726" y="727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46" name="Freeform 383">
              <a:extLst>
                <a:ext uri="{FF2B5EF4-FFF2-40B4-BE49-F238E27FC236}">
                  <a16:creationId xmlns:a16="http://schemas.microsoft.com/office/drawing/2014/main" id="{6A83F13E-DF3A-CA13-9DF6-A80F3C1DA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633"/>
              <a:ext cx="112" cy="112"/>
            </a:xfrm>
            <a:custGeom>
              <a:avLst/>
              <a:gdLst>
                <a:gd name="T0" fmla="*/ 0 w 659"/>
                <a:gd name="T1" fmla="*/ 0 h 661"/>
                <a:gd name="T2" fmla="*/ 0 w 659"/>
                <a:gd name="T3" fmla="*/ 0 h 661"/>
                <a:gd name="T4" fmla="*/ 0 w 659"/>
                <a:gd name="T5" fmla="*/ 0 h 661"/>
                <a:gd name="T6" fmla="*/ 0 60000 65536"/>
                <a:gd name="T7" fmla="*/ 0 60000 65536"/>
                <a:gd name="T8" fmla="*/ 0 60000 65536"/>
                <a:gd name="T9" fmla="*/ 0 w 659"/>
                <a:gd name="T10" fmla="*/ 0 h 661"/>
                <a:gd name="T11" fmla="*/ 659 w 659"/>
                <a:gd name="T12" fmla="*/ 661 h 6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59" h="661">
                  <a:moveTo>
                    <a:pt x="659" y="661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47" name="Freeform 384">
              <a:extLst>
                <a:ext uri="{FF2B5EF4-FFF2-40B4-BE49-F238E27FC236}">
                  <a16:creationId xmlns:a16="http://schemas.microsoft.com/office/drawing/2014/main" id="{0FD089FD-35EE-8D90-EFEA-BDD3A0414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1" y="2546"/>
              <a:ext cx="150" cy="150"/>
            </a:xfrm>
            <a:custGeom>
              <a:avLst/>
              <a:gdLst>
                <a:gd name="T0" fmla="*/ 0 w 887"/>
                <a:gd name="T1" fmla="*/ 0 h 889"/>
                <a:gd name="T2" fmla="*/ 0 w 887"/>
                <a:gd name="T3" fmla="*/ 0 h 889"/>
                <a:gd name="T4" fmla="*/ 0 w 887"/>
                <a:gd name="T5" fmla="*/ 0 h 889"/>
                <a:gd name="T6" fmla="*/ 0 60000 65536"/>
                <a:gd name="T7" fmla="*/ 0 60000 65536"/>
                <a:gd name="T8" fmla="*/ 0 60000 65536"/>
                <a:gd name="T9" fmla="*/ 0 w 887"/>
                <a:gd name="T10" fmla="*/ 0 h 889"/>
                <a:gd name="T11" fmla="*/ 887 w 887"/>
                <a:gd name="T12" fmla="*/ 889 h 8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87" h="889">
                  <a:moveTo>
                    <a:pt x="887" y="889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48" name="Freeform 385">
              <a:extLst>
                <a:ext uri="{FF2B5EF4-FFF2-40B4-BE49-F238E27FC236}">
                  <a16:creationId xmlns:a16="http://schemas.microsoft.com/office/drawing/2014/main" id="{51237032-B480-F554-EDDC-AF252F33B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2546"/>
              <a:ext cx="84" cy="85"/>
            </a:xfrm>
            <a:custGeom>
              <a:avLst/>
              <a:gdLst>
                <a:gd name="T0" fmla="*/ 0 w 497"/>
                <a:gd name="T1" fmla="*/ 0 h 498"/>
                <a:gd name="T2" fmla="*/ 0 w 497"/>
                <a:gd name="T3" fmla="*/ 0 h 498"/>
                <a:gd name="T4" fmla="*/ 0 w 497"/>
                <a:gd name="T5" fmla="*/ 0 h 498"/>
                <a:gd name="T6" fmla="*/ 0 60000 65536"/>
                <a:gd name="T7" fmla="*/ 0 60000 65536"/>
                <a:gd name="T8" fmla="*/ 0 60000 65536"/>
                <a:gd name="T9" fmla="*/ 0 w 497"/>
                <a:gd name="T10" fmla="*/ 0 h 498"/>
                <a:gd name="T11" fmla="*/ 497 w 497"/>
                <a:gd name="T12" fmla="*/ 498 h 4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7" h="498">
                  <a:moveTo>
                    <a:pt x="497" y="498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49" name="Freeform 386">
              <a:extLst>
                <a:ext uri="{FF2B5EF4-FFF2-40B4-BE49-F238E27FC236}">
                  <a16:creationId xmlns:a16="http://schemas.microsoft.com/office/drawing/2014/main" id="{5BF26664-CF2E-0C84-DE86-9FF907B11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" y="2546"/>
              <a:ext cx="1" cy="1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50" name="Freeform 387">
              <a:extLst>
                <a:ext uri="{FF2B5EF4-FFF2-40B4-BE49-F238E27FC236}">
                  <a16:creationId xmlns:a16="http://schemas.microsoft.com/office/drawing/2014/main" id="{B120A8BE-C7FF-5523-9540-F1C6E1E3F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2967"/>
              <a:ext cx="164" cy="166"/>
            </a:xfrm>
            <a:custGeom>
              <a:avLst/>
              <a:gdLst>
                <a:gd name="T0" fmla="*/ 0 w 972"/>
                <a:gd name="T1" fmla="*/ 0 h 973"/>
                <a:gd name="T2" fmla="*/ 0 w 972"/>
                <a:gd name="T3" fmla="*/ 0 h 973"/>
                <a:gd name="T4" fmla="*/ 0 w 972"/>
                <a:gd name="T5" fmla="*/ 0 h 973"/>
                <a:gd name="T6" fmla="*/ 0 60000 65536"/>
                <a:gd name="T7" fmla="*/ 0 60000 65536"/>
                <a:gd name="T8" fmla="*/ 0 60000 65536"/>
                <a:gd name="T9" fmla="*/ 0 w 972"/>
                <a:gd name="T10" fmla="*/ 0 h 973"/>
                <a:gd name="T11" fmla="*/ 972 w 972"/>
                <a:gd name="T12" fmla="*/ 973 h 9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2" h="973">
                  <a:moveTo>
                    <a:pt x="972" y="973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51" name="Freeform 388">
              <a:extLst>
                <a:ext uri="{FF2B5EF4-FFF2-40B4-BE49-F238E27FC236}">
                  <a16:creationId xmlns:a16="http://schemas.microsoft.com/office/drawing/2014/main" id="{12315CB5-2EF0-A939-EA29-79E88881D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3113"/>
              <a:ext cx="40" cy="40"/>
            </a:xfrm>
            <a:custGeom>
              <a:avLst/>
              <a:gdLst>
                <a:gd name="T0" fmla="*/ 0 w 239"/>
                <a:gd name="T1" fmla="*/ 0 h 240"/>
                <a:gd name="T2" fmla="*/ 0 w 239"/>
                <a:gd name="T3" fmla="*/ 0 h 240"/>
                <a:gd name="T4" fmla="*/ 0 w 239"/>
                <a:gd name="T5" fmla="*/ 0 h 240"/>
                <a:gd name="T6" fmla="*/ 0 60000 65536"/>
                <a:gd name="T7" fmla="*/ 0 60000 65536"/>
                <a:gd name="T8" fmla="*/ 0 60000 65536"/>
                <a:gd name="T9" fmla="*/ 0 w 239"/>
                <a:gd name="T10" fmla="*/ 0 h 240"/>
                <a:gd name="T11" fmla="*/ 239 w 239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9" h="240">
                  <a:moveTo>
                    <a:pt x="239" y="24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52" name="Freeform 389">
              <a:extLst>
                <a:ext uri="{FF2B5EF4-FFF2-40B4-BE49-F238E27FC236}">
                  <a16:creationId xmlns:a16="http://schemas.microsoft.com/office/drawing/2014/main" id="{A90392D1-FD38-B418-E32E-825F96C72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" y="2810"/>
              <a:ext cx="41" cy="41"/>
            </a:xfrm>
            <a:custGeom>
              <a:avLst/>
              <a:gdLst>
                <a:gd name="T0" fmla="*/ 0 w 239"/>
                <a:gd name="T1" fmla="*/ 0 h 240"/>
                <a:gd name="T2" fmla="*/ 0 w 239"/>
                <a:gd name="T3" fmla="*/ 0 h 240"/>
                <a:gd name="T4" fmla="*/ 0 w 239"/>
                <a:gd name="T5" fmla="*/ 0 h 240"/>
                <a:gd name="T6" fmla="*/ 0 60000 65536"/>
                <a:gd name="T7" fmla="*/ 0 60000 65536"/>
                <a:gd name="T8" fmla="*/ 0 60000 65536"/>
                <a:gd name="T9" fmla="*/ 0 w 239"/>
                <a:gd name="T10" fmla="*/ 0 h 240"/>
                <a:gd name="T11" fmla="*/ 239 w 239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9" h="240">
                  <a:moveTo>
                    <a:pt x="239" y="24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53" name="Freeform 390">
              <a:extLst>
                <a:ext uri="{FF2B5EF4-FFF2-40B4-BE49-F238E27FC236}">
                  <a16:creationId xmlns:a16="http://schemas.microsoft.com/office/drawing/2014/main" id="{927D4DBF-8FCD-0EF0-FC97-75DA6F5C2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" y="2851"/>
              <a:ext cx="262" cy="262"/>
            </a:xfrm>
            <a:custGeom>
              <a:avLst/>
              <a:gdLst>
                <a:gd name="T0" fmla="*/ 0 w 1542"/>
                <a:gd name="T1" fmla="*/ 0 h 1542"/>
                <a:gd name="T2" fmla="*/ 0 w 1542"/>
                <a:gd name="T3" fmla="*/ 0 h 1542"/>
                <a:gd name="T4" fmla="*/ 0 w 1542"/>
                <a:gd name="T5" fmla="*/ 0 h 1542"/>
                <a:gd name="T6" fmla="*/ 0 60000 65536"/>
                <a:gd name="T7" fmla="*/ 0 60000 65536"/>
                <a:gd name="T8" fmla="*/ 0 60000 65536"/>
                <a:gd name="T9" fmla="*/ 0 w 1542"/>
                <a:gd name="T10" fmla="*/ 0 h 1542"/>
                <a:gd name="T11" fmla="*/ 1542 w 1542"/>
                <a:gd name="T12" fmla="*/ 1542 h 15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2" h="1542">
                  <a:moveTo>
                    <a:pt x="1542" y="1542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54" name="Freeform 391">
              <a:extLst>
                <a:ext uri="{FF2B5EF4-FFF2-40B4-BE49-F238E27FC236}">
                  <a16:creationId xmlns:a16="http://schemas.microsoft.com/office/drawing/2014/main" id="{7FB5671E-EF9F-BAD3-4C06-CE68C690D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2976"/>
              <a:ext cx="143" cy="143"/>
            </a:xfrm>
            <a:custGeom>
              <a:avLst/>
              <a:gdLst>
                <a:gd name="T0" fmla="*/ 0 w 849"/>
                <a:gd name="T1" fmla="*/ 0 h 851"/>
                <a:gd name="T2" fmla="*/ 0 w 849"/>
                <a:gd name="T3" fmla="*/ 0 h 851"/>
                <a:gd name="T4" fmla="*/ 0 w 849"/>
                <a:gd name="T5" fmla="*/ 0 h 851"/>
                <a:gd name="T6" fmla="*/ 0 60000 65536"/>
                <a:gd name="T7" fmla="*/ 0 60000 65536"/>
                <a:gd name="T8" fmla="*/ 0 60000 65536"/>
                <a:gd name="T9" fmla="*/ 0 w 849"/>
                <a:gd name="T10" fmla="*/ 0 h 851"/>
                <a:gd name="T11" fmla="*/ 849 w 849"/>
                <a:gd name="T12" fmla="*/ 851 h 8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9" h="851">
                  <a:moveTo>
                    <a:pt x="849" y="851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55" name="Freeform 392">
              <a:extLst>
                <a:ext uri="{FF2B5EF4-FFF2-40B4-BE49-F238E27FC236}">
                  <a16:creationId xmlns:a16="http://schemas.microsoft.com/office/drawing/2014/main" id="{E40778D1-FE48-E28E-BF5F-18D2F1D10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" y="2707"/>
              <a:ext cx="144" cy="144"/>
            </a:xfrm>
            <a:custGeom>
              <a:avLst/>
              <a:gdLst>
                <a:gd name="T0" fmla="*/ 0 w 850"/>
                <a:gd name="T1" fmla="*/ 0 h 851"/>
                <a:gd name="T2" fmla="*/ 0 w 850"/>
                <a:gd name="T3" fmla="*/ 0 h 851"/>
                <a:gd name="T4" fmla="*/ 0 w 850"/>
                <a:gd name="T5" fmla="*/ 0 h 851"/>
                <a:gd name="T6" fmla="*/ 0 60000 65536"/>
                <a:gd name="T7" fmla="*/ 0 60000 65536"/>
                <a:gd name="T8" fmla="*/ 0 60000 65536"/>
                <a:gd name="T9" fmla="*/ 0 w 850"/>
                <a:gd name="T10" fmla="*/ 0 h 851"/>
                <a:gd name="T11" fmla="*/ 850 w 850"/>
                <a:gd name="T12" fmla="*/ 851 h 8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0" h="851">
                  <a:moveTo>
                    <a:pt x="850" y="851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56" name="Freeform 393">
              <a:extLst>
                <a:ext uri="{FF2B5EF4-FFF2-40B4-BE49-F238E27FC236}">
                  <a16:creationId xmlns:a16="http://schemas.microsoft.com/office/drawing/2014/main" id="{F9B50BB2-E606-778D-5246-87D71FF87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" y="2851"/>
              <a:ext cx="125" cy="125"/>
            </a:xfrm>
            <a:custGeom>
              <a:avLst/>
              <a:gdLst>
                <a:gd name="T0" fmla="*/ 0 w 734"/>
                <a:gd name="T1" fmla="*/ 0 h 734"/>
                <a:gd name="T2" fmla="*/ 0 w 734"/>
                <a:gd name="T3" fmla="*/ 0 h 734"/>
                <a:gd name="T4" fmla="*/ 0 w 734"/>
                <a:gd name="T5" fmla="*/ 0 h 734"/>
                <a:gd name="T6" fmla="*/ 0 60000 65536"/>
                <a:gd name="T7" fmla="*/ 0 60000 65536"/>
                <a:gd name="T8" fmla="*/ 0 60000 65536"/>
                <a:gd name="T9" fmla="*/ 0 w 734"/>
                <a:gd name="T10" fmla="*/ 0 h 734"/>
                <a:gd name="T11" fmla="*/ 734 w 734"/>
                <a:gd name="T12" fmla="*/ 734 h 7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4" h="734">
                  <a:moveTo>
                    <a:pt x="734" y="734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57" name="Freeform 394">
              <a:extLst>
                <a:ext uri="{FF2B5EF4-FFF2-40B4-BE49-F238E27FC236}">
                  <a16:creationId xmlns:a16="http://schemas.microsoft.com/office/drawing/2014/main" id="{571EB461-9D8B-30B9-E312-C9EE819A1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2851"/>
              <a:ext cx="209" cy="210"/>
            </a:xfrm>
            <a:custGeom>
              <a:avLst/>
              <a:gdLst>
                <a:gd name="T0" fmla="*/ 0 w 1234"/>
                <a:gd name="T1" fmla="*/ 0 h 1234"/>
                <a:gd name="T2" fmla="*/ 0 w 1234"/>
                <a:gd name="T3" fmla="*/ 0 h 1234"/>
                <a:gd name="T4" fmla="*/ 0 w 1234"/>
                <a:gd name="T5" fmla="*/ 0 h 1234"/>
                <a:gd name="T6" fmla="*/ 0 60000 65536"/>
                <a:gd name="T7" fmla="*/ 0 60000 65536"/>
                <a:gd name="T8" fmla="*/ 0 60000 65536"/>
                <a:gd name="T9" fmla="*/ 0 w 1234"/>
                <a:gd name="T10" fmla="*/ 0 h 1234"/>
                <a:gd name="T11" fmla="*/ 1234 w 1234"/>
                <a:gd name="T12" fmla="*/ 1234 h 1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4" h="1234">
                  <a:moveTo>
                    <a:pt x="1234" y="1234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58" name="Freeform 395">
              <a:extLst>
                <a:ext uri="{FF2B5EF4-FFF2-40B4-BE49-F238E27FC236}">
                  <a16:creationId xmlns:a16="http://schemas.microsoft.com/office/drawing/2014/main" id="{E4D7464A-B283-B520-098F-FB7D5067D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2630"/>
              <a:ext cx="209" cy="209"/>
            </a:xfrm>
            <a:custGeom>
              <a:avLst/>
              <a:gdLst>
                <a:gd name="T0" fmla="*/ 0 w 1234"/>
                <a:gd name="T1" fmla="*/ 0 h 1236"/>
                <a:gd name="T2" fmla="*/ 0 w 1234"/>
                <a:gd name="T3" fmla="*/ 0 h 1236"/>
                <a:gd name="T4" fmla="*/ 0 w 1234"/>
                <a:gd name="T5" fmla="*/ 0 h 1236"/>
                <a:gd name="T6" fmla="*/ 0 60000 65536"/>
                <a:gd name="T7" fmla="*/ 0 60000 65536"/>
                <a:gd name="T8" fmla="*/ 0 60000 65536"/>
                <a:gd name="T9" fmla="*/ 0 w 1234"/>
                <a:gd name="T10" fmla="*/ 0 h 1236"/>
                <a:gd name="T11" fmla="*/ 1234 w 1234"/>
                <a:gd name="T12" fmla="*/ 1236 h 12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4" h="1236">
                  <a:moveTo>
                    <a:pt x="1234" y="1236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59" name="Freeform 396">
              <a:extLst>
                <a:ext uri="{FF2B5EF4-FFF2-40B4-BE49-F238E27FC236}">
                  <a16:creationId xmlns:a16="http://schemas.microsoft.com/office/drawing/2014/main" id="{A723D9B7-0D1A-F292-114F-49A4CAC19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2839"/>
              <a:ext cx="12" cy="12"/>
            </a:xfrm>
            <a:custGeom>
              <a:avLst/>
              <a:gdLst>
                <a:gd name="T0" fmla="*/ 0 w 72"/>
                <a:gd name="T1" fmla="*/ 0 h 72"/>
                <a:gd name="T2" fmla="*/ 0 w 72"/>
                <a:gd name="T3" fmla="*/ 0 h 72"/>
                <a:gd name="T4" fmla="*/ 0 w 72"/>
                <a:gd name="T5" fmla="*/ 0 h 72"/>
                <a:gd name="T6" fmla="*/ 0 60000 65536"/>
                <a:gd name="T7" fmla="*/ 0 60000 65536"/>
                <a:gd name="T8" fmla="*/ 0 60000 65536"/>
                <a:gd name="T9" fmla="*/ 0 w 72"/>
                <a:gd name="T10" fmla="*/ 0 h 72"/>
                <a:gd name="T11" fmla="*/ 72 w 72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72">
                  <a:moveTo>
                    <a:pt x="72" y="72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60" name="Freeform 397">
              <a:extLst>
                <a:ext uri="{FF2B5EF4-FFF2-40B4-BE49-F238E27FC236}">
                  <a16:creationId xmlns:a16="http://schemas.microsoft.com/office/drawing/2014/main" id="{1D858C6E-EA52-917B-FD39-2F0E75338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" y="2851"/>
              <a:ext cx="127" cy="127"/>
            </a:xfrm>
            <a:custGeom>
              <a:avLst/>
              <a:gdLst>
                <a:gd name="T0" fmla="*/ 0 w 753"/>
                <a:gd name="T1" fmla="*/ 0 h 753"/>
                <a:gd name="T2" fmla="*/ 0 w 753"/>
                <a:gd name="T3" fmla="*/ 0 h 753"/>
                <a:gd name="T4" fmla="*/ 0 w 753"/>
                <a:gd name="T5" fmla="*/ 0 h 753"/>
                <a:gd name="T6" fmla="*/ 0 60000 65536"/>
                <a:gd name="T7" fmla="*/ 0 60000 65536"/>
                <a:gd name="T8" fmla="*/ 0 60000 65536"/>
                <a:gd name="T9" fmla="*/ 0 w 753"/>
                <a:gd name="T10" fmla="*/ 0 h 753"/>
                <a:gd name="T11" fmla="*/ 753 w 753"/>
                <a:gd name="T12" fmla="*/ 753 h 7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3" h="753">
                  <a:moveTo>
                    <a:pt x="753" y="753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61" name="Freeform 398">
              <a:extLst>
                <a:ext uri="{FF2B5EF4-FFF2-40B4-BE49-F238E27FC236}">
                  <a16:creationId xmlns:a16="http://schemas.microsoft.com/office/drawing/2014/main" id="{69290453-6068-84FE-3812-8756C1CE7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" y="2574"/>
              <a:ext cx="37" cy="37"/>
            </a:xfrm>
            <a:custGeom>
              <a:avLst/>
              <a:gdLst>
                <a:gd name="T0" fmla="*/ 0 w 214"/>
                <a:gd name="T1" fmla="*/ 0 h 213"/>
                <a:gd name="T2" fmla="*/ 0 w 214"/>
                <a:gd name="T3" fmla="*/ 0 h 213"/>
                <a:gd name="T4" fmla="*/ 0 w 214"/>
                <a:gd name="T5" fmla="*/ 0 h 213"/>
                <a:gd name="T6" fmla="*/ 0 60000 65536"/>
                <a:gd name="T7" fmla="*/ 0 60000 65536"/>
                <a:gd name="T8" fmla="*/ 0 60000 65536"/>
                <a:gd name="T9" fmla="*/ 0 w 214"/>
                <a:gd name="T10" fmla="*/ 0 h 213"/>
                <a:gd name="T11" fmla="*/ 214 w 214"/>
                <a:gd name="T12" fmla="*/ 213 h 2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" h="213">
                  <a:moveTo>
                    <a:pt x="214" y="213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62" name="Freeform 399">
              <a:extLst>
                <a:ext uri="{FF2B5EF4-FFF2-40B4-BE49-F238E27FC236}">
                  <a16:creationId xmlns:a16="http://schemas.microsoft.com/office/drawing/2014/main" id="{997FDD99-DADA-2822-E294-43657C758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6" y="2653"/>
              <a:ext cx="198" cy="198"/>
            </a:xfrm>
            <a:custGeom>
              <a:avLst/>
              <a:gdLst>
                <a:gd name="T0" fmla="*/ 0 w 1168"/>
                <a:gd name="T1" fmla="*/ 0 h 1170"/>
                <a:gd name="T2" fmla="*/ 0 w 1168"/>
                <a:gd name="T3" fmla="*/ 0 h 1170"/>
                <a:gd name="T4" fmla="*/ 0 w 1168"/>
                <a:gd name="T5" fmla="*/ 0 h 1170"/>
                <a:gd name="T6" fmla="*/ 0 w 1168"/>
                <a:gd name="T7" fmla="*/ 0 h 11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68"/>
                <a:gd name="T13" fmla="*/ 0 h 1170"/>
                <a:gd name="T14" fmla="*/ 1168 w 1168"/>
                <a:gd name="T15" fmla="*/ 1170 h 11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68" h="1170">
                  <a:moveTo>
                    <a:pt x="1168" y="1170"/>
                  </a:moveTo>
                  <a:lnTo>
                    <a:pt x="289" y="29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63" name="Freeform 400">
              <a:extLst>
                <a:ext uri="{FF2B5EF4-FFF2-40B4-BE49-F238E27FC236}">
                  <a16:creationId xmlns:a16="http://schemas.microsoft.com/office/drawing/2014/main" id="{59E6A152-603A-FCFA-846F-23CFD90EB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" y="2653"/>
              <a:ext cx="215" cy="217"/>
            </a:xfrm>
            <a:custGeom>
              <a:avLst/>
              <a:gdLst>
                <a:gd name="T0" fmla="*/ 0 w 1276"/>
                <a:gd name="T1" fmla="*/ 0 h 1277"/>
                <a:gd name="T2" fmla="*/ 0 w 1276"/>
                <a:gd name="T3" fmla="*/ 0 h 1277"/>
                <a:gd name="T4" fmla="*/ 0 w 1276"/>
                <a:gd name="T5" fmla="*/ 0 h 1277"/>
                <a:gd name="T6" fmla="*/ 0 w 1276"/>
                <a:gd name="T7" fmla="*/ 0 h 1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76"/>
                <a:gd name="T13" fmla="*/ 0 h 1277"/>
                <a:gd name="T14" fmla="*/ 1276 w 1276"/>
                <a:gd name="T15" fmla="*/ 1277 h 1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76" h="1277">
                  <a:moveTo>
                    <a:pt x="1276" y="1277"/>
                  </a:moveTo>
                  <a:lnTo>
                    <a:pt x="1168" y="117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64" name="Freeform 401">
              <a:extLst>
                <a:ext uri="{FF2B5EF4-FFF2-40B4-BE49-F238E27FC236}">
                  <a16:creationId xmlns:a16="http://schemas.microsoft.com/office/drawing/2014/main" id="{8DCD7314-5B33-B1E4-425C-7B0CCF49D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" y="2597"/>
              <a:ext cx="84" cy="84"/>
            </a:xfrm>
            <a:custGeom>
              <a:avLst/>
              <a:gdLst>
                <a:gd name="T0" fmla="*/ 0 w 495"/>
                <a:gd name="T1" fmla="*/ 0 h 496"/>
                <a:gd name="T2" fmla="*/ 0 w 495"/>
                <a:gd name="T3" fmla="*/ 0 h 496"/>
                <a:gd name="T4" fmla="*/ 0 w 495"/>
                <a:gd name="T5" fmla="*/ 0 h 496"/>
                <a:gd name="T6" fmla="*/ 0 60000 65536"/>
                <a:gd name="T7" fmla="*/ 0 60000 65536"/>
                <a:gd name="T8" fmla="*/ 0 60000 65536"/>
                <a:gd name="T9" fmla="*/ 0 w 495"/>
                <a:gd name="T10" fmla="*/ 0 h 496"/>
                <a:gd name="T11" fmla="*/ 495 w 495"/>
                <a:gd name="T12" fmla="*/ 496 h 4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5" h="496">
                  <a:moveTo>
                    <a:pt x="495" y="496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" name="Group 402">
            <a:extLst>
              <a:ext uri="{FF2B5EF4-FFF2-40B4-BE49-F238E27FC236}">
                <a16:creationId xmlns:a16="http://schemas.microsoft.com/office/drawing/2014/main" id="{C6A2418B-33D2-DCB8-BF88-361342B9BCAA}"/>
              </a:ext>
            </a:extLst>
          </p:cNvPr>
          <p:cNvGrpSpPr>
            <a:grpSpLocks/>
          </p:cNvGrpSpPr>
          <p:nvPr/>
        </p:nvGrpSpPr>
        <p:grpSpPr bwMode="auto">
          <a:xfrm>
            <a:off x="3821113" y="3189288"/>
            <a:ext cx="3294062" cy="2032000"/>
            <a:chOff x="1471" y="1877"/>
            <a:chExt cx="2075" cy="1280"/>
          </a:xfrm>
        </p:grpSpPr>
        <p:sp>
          <p:nvSpPr>
            <p:cNvPr id="81953" name="Freeform 403">
              <a:extLst>
                <a:ext uri="{FF2B5EF4-FFF2-40B4-BE49-F238E27FC236}">
                  <a16:creationId xmlns:a16="http://schemas.microsoft.com/office/drawing/2014/main" id="{F51FD6DF-6D71-A8D1-DB55-62AE7014C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" y="2386"/>
              <a:ext cx="12" cy="88"/>
            </a:xfrm>
            <a:custGeom>
              <a:avLst/>
              <a:gdLst>
                <a:gd name="T0" fmla="*/ 0 w 70"/>
                <a:gd name="T1" fmla="*/ 0 h 522"/>
                <a:gd name="T2" fmla="*/ 0 w 70"/>
                <a:gd name="T3" fmla="*/ 0 h 522"/>
                <a:gd name="T4" fmla="*/ 0 w 70"/>
                <a:gd name="T5" fmla="*/ 0 h 522"/>
                <a:gd name="T6" fmla="*/ 0 60000 65536"/>
                <a:gd name="T7" fmla="*/ 0 60000 65536"/>
                <a:gd name="T8" fmla="*/ 0 60000 65536"/>
                <a:gd name="T9" fmla="*/ 0 w 70"/>
                <a:gd name="T10" fmla="*/ 0 h 522"/>
                <a:gd name="T11" fmla="*/ 70 w 70"/>
                <a:gd name="T12" fmla="*/ 522 h 5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" h="522">
                  <a:moveTo>
                    <a:pt x="0" y="0"/>
                  </a:moveTo>
                  <a:lnTo>
                    <a:pt x="69" y="522"/>
                  </a:lnTo>
                  <a:lnTo>
                    <a:pt x="70" y="522"/>
                  </a:lnTo>
                </a:path>
              </a:pathLst>
            </a:custGeom>
            <a:noFill/>
            <a:ln w="12700">
              <a:solidFill>
                <a:srgbClr val="CC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1954" name="Group 404">
              <a:extLst>
                <a:ext uri="{FF2B5EF4-FFF2-40B4-BE49-F238E27FC236}">
                  <a16:creationId xmlns:a16="http://schemas.microsoft.com/office/drawing/2014/main" id="{936E278D-0E5D-2025-16E3-AE8D6D1267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1" y="1877"/>
              <a:ext cx="2075" cy="1280"/>
              <a:chOff x="1471" y="1877"/>
              <a:chExt cx="2075" cy="1280"/>
            </a:xfrm>
          </p:grpSpPr>
          <p:grpSp>
            <p:nvGrpSpPr>
              <p:cNvPr id="81955" name="Group 405">
                <a:extLst>
                  <a:ext uri="{FF2B5EF4-FFF2-40B4-BE49-F238E27FC236}">
                    <a16:creationId xmlns:a16="http://schemas.microsoft.com/office/drawing/2014/main" id="{79E63F2E-50E5-0B19-554A-2C46517D55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71" y="1877"/>
                <a:ext cx="671" cy="388"/>
                <a:chOff x="1471" y="1877"/>
                <a:chExt cx="671" cy="388"/>
              </a:xfrm>
            </p:grpSpPr>
            <p:sp>
              <p:nvSpPr>
                <p:cNvPr id="81982" name="Freeform 406">
                  <a:extLst>
                    <a:ext uri="{FF2B5EF4-FFF2-40B4-BE49-F238E27FC236}">
                      <a16:creationId xmlns:a16="http://schemas.microsoft.com/office/drawing/2014/main" id="{443AB5F0-792D-2650-6CBE-E654E02B56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1" y="2013"/>
                  <a:ext cx="1" cy="252"/>
                </a:xfrm>
                <a:custGeom>
                  <a:avLst/>
                  <a:gdLst>
                    <a:gd name="T0" fmla="*/ 0 w 1"/>
                    <a:gd name="T1" fmla="*/ 0 h 1488"/>
                    <a:gd name="T2" fmla="*/ 0 w 1"/>
                    <a:gd name="T3" fmla="*/ 0 h 1488"/>
                    <a:gd name="T4" fmla="*/ 1 w 1"/>
                    <a:gd name="T5" fmla="*/ 0 h 148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488"/>
                    <a:gd name="T11" fmla="*/ 1 w 1"/>
                    <a:gd name="T12" fmla="*/ 1488 h 14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488">
                      <a:moveTo>
                        <a:pt x="0" y="1488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CC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1983" name="Freeform 407">
                  <a:extLst>
                    <a:ext uri="{FF2B5EF4-FFF2-40B4-BE49-F238E27FC236}">
                      <a16:creationId xmlns:a16="http://schemas.microsoft.com/office/drawing/2014/main" id="{D761ECDA-7DB0-2067-FEFB-EF631F7B60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1" y="2013"/>
                  <a:ext cx="1" cy="252"/>
                </a:xfrm>
                <a:custGeom>
                  <a:avLst/>
                  <a:gdLst>
                    <a:gd name="T0" fmla="*/ 0 w 1"/>
                    <a:gd name="T1" fmla="*/ 0 h 1488"/>
                    <a:gd name="T2" fmla="*/ 0 w 1"/>
                    <a:gd name="T3" fmla="*/ 0 h 1488"/>
                    <a:gd name="T4" fmla="*/ 1 w 1"/>
                    <a:gd name="T5" fmla="*/ 0 h 148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488"/>
                    <a:gd name="T11" fmla="*/ 1 w 1"/>
                    <a:gd name="T12" fmla="*/ 1488 h 14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488">
                      <a:moveTo>
                        <a:pt x="0" y="1488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CC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1984" name="Freeform 408">
                  <a:extLst>
                    <a:ext uri="{FF2B5EF4-FFF2-40B4-BE49-F238E27FC236}">
                      <a16:creationId xmlns:a16="http://schemas.microsoft.com/office/drawing/2014/main" id="{875AFC04-9E9E-5F45-1A29-99149F8113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2" y="2051"/>
                  <a:ext cx="548" cy="1"/>
                </a:xfrm>
                <a:custGeom>
                  <a:avLst/>
                  <a:gdLst>
                    <a:gd name="T0" fmla="*/ 0 w 3236"/>
                    <a:gd name="T1" fmla="*/ 0 h 1"/>
                    <a:gd name="T2" fmla="*/ 1 w 3236"/>
                    <a:gd name="T3" fmla="*/ 0 h 1"/>
                    <a:gd name="T4" fmla="*/ 1 w 3236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236"/>
                    <a:gd name="T10" fmla="*/ 0 h 1"/>
                    <a:gd name="T11" fmla="*/ 3236 w 3236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36" h="1">
                      <a:moveTo>
                        <a:pt x="0" y="0"/>
                      </a:moveTo>
                      <a:lnTo>
                        <a:pt x="3235" y="0"/>
                      </a:lnTo>
                      <a:lnTo>
                        <a:pt x="3236" y="0"/>
                      </a:lnTo>
                    </a:path>
                  </a:pathLst>
                </a:custGeom>
                <a:noFill/>
                <a:ln w="12700">
                  <a:solidFill>
                    <a:srgbClr val="CC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1985" name="Freeform 409">
                  <a:extLst>
                    <a:ext uri="{FF2B5EF4-FFF2-40B4-BE49-F238E27FC236}">
                      <a16:creationId xmlns:a16="http://schemas.microsoft.com/office/drawing/2014/main" id="{6F33038D-8179-D9C8-1FE3-A729983F34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1" y="2040"/>
                  <a:ext cx="61" cy="20"/>
                </a:xfrm>
                <a:custGeom>
                  <a:avLst/>
                  <a:gdLst>
                    <a:gd name="T0" fmla="*/ 0 w 359"/>
                    <a:gd name="T1" fmla="*/ 0 h 120"/>
                    <a:gd name="T2" fmla="*/ 0 w 359"/>
                    <a:gd name="T3" fmla="*/ 0 h 120"/>
                    <a:gd name="T4" fmla="*/ 0 w 359"/>
                    <a:gd name="T5" fmla="*/ 0 h 120"/>
                    <a:gd name="T6" fmla="*/ 0 w 359"/>
                    <a:gd name="T7" fmla="*/ 0 h 1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59"/>
                    <a:gd name="T13" fmla="*/ 0 h 120"/>
                    <a:gd name="T14" fmla="*/ 359 w 359"/>
                    <a:gd name="T15" fmla="*/ 120 h 1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59" h="120">
                      <a:moveTo>
                        <a:pt x="359" y="0"/>
                      </a:moveTo>
                      <a:lnTo>
                        <a:pt x="359" y="120"/>
                      </a:lnTo>
                      <a:lnTo>
                        <a:pt x="0" y="61"/>
                      </a:lnTo>
                      <a:lnTo>
                        <a:pt x="359" y="0"/>
                      </a:lnTo>
                      <a:close/>
                    </a:path>
                  </a:pathLst>
                </a:custGeom>
                <a:solidFill>
                  <a:srgbClr val="CC66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1986" name="Freeform 410">
                  <a:extLst>
                    <a:ext uri="{FF2B5EF4-FFF2-40B4-BE49-F238E27FC236}">
                      <a16:creationId xmlns:a16="http://schemas.microsoft.com/office/drawing/2014/main" id="{C61B97D8-C9D9-CC0C-9F50-6165A6EDD1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1" y="2040"/>
                  <a:ext cx="61" cy="20"/>
                </a:xfrm>
                <a:custGeom>
                  <a:avLst/>
                  <a:gdLst>
                    <a:gd name="T0" fmla="*/ 0 w 359"/>
                    <a:gd name="T1" fmla="*/ 0 h 120"/>
                    <a:gd name="T2" fmla="*/ 0 w 359"/>
                    <a:gd name="T3" fmla="*/ 0 h 120"/>
                    <a:gd name="T4" fmla="*/ 0 w 359"/>
                    <a:gd name="T5" fmla="*/ 0 h 120"/>
                    <a:gd name="T6" fmla="*/ 0 w 359"/>
                    <a:gd name="T7" fmla="*/ 0 h 1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59"/>
                    <a:gd name="T13" fmla="*/ 0 h 120"/>
                    <a:gd name="T14" fmla="*/ 359 w 359"/>
                    <a:gd name="T15" fmla="*/ 120 h 1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59" h="120">
                      <a:moveTo>
                        <a:pt x="359" y="0"/>
                      </a:moveTo>
                      <a:lnTo>
                        <a:pt x="359" y="120"/>
                      </a:lnTo>
                      <a:lnTo>
                        <a:pt x="0" y="61"/>
                      </a:lnTo>
                      <a:lnTo>
                        <a:pt x="359" y="0"/>
                      </a:lnTo>
                    </a:path>
                  </a:pathLst>
                </a:custGeom>
                <a:noFill/>
                <a:ln w="12700">
                  <a:solidFill>
                    <a:srgbClr val="CC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1987" name="Freeform 411">
                  <a:extLst>
                    <a:ext uri="{FF2B5EF4-FFF2-40B4-BE49-F238E27FC236}">
                      <a16:creationId xmlns:a16="http://schemas.microsoft.com/office/drawing/2014/main" id="{D02C21DB-3584-B13F-0450-9A036AF354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0" y="2040"/>
                  <a:ext cx="61" cy="20"/>
                </a:xfrm>
                <a:custGeom>
                  <a:avLst/>
                  <a:gdLst>
                    <a:gd name="T0" fmla="*/ 0 w 360"/>
                    <a:gd name="T1" fmla="*/ 0 h 120"/>
                    <a:gd name="T2" fmla="*/ 0 w 360"/>
                    <a:gd name="T3" fmla="*/ 0 h 120"/>
                    <a:gd name="T4" fmla="*/ 0 w 360"/>
                    <a:gd name="T5" fmla="*/ 0 h 120"/>
                    <a:gd name="T6" fmla="*/ 0 w 360"/>
                    <a:gd name="T7" fmla="*/ 0 h 1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0"/>
                    <a:gd name="T13" fmla="*/ 0 h 120"/>
                    <a:gd name="T14" fmla="*/ 360 w 360"/>
                    <a:gd name="T15" fmla="*/ 120 h 1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0" h="120">
                      <a:moveTo>
                        <a:pt x="0" y="0"/>
                      </a:moveTo>
                      <a:lnTo>
                        <a:pt x="0" y="120"/>
                      </a:lnTo>
                      <a:lnTo>
                        <a:pt x="360" y="6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66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1988" name="Freeform 412">
                  <a:extLst>
                    <a:ext uri="{FF2B5EF4-FFF2-40B4-BE49-F238E27FC236}">
                      <a16:creationId xmlns:a16="http://schemas.microsoft.com/office/drawing/2014/main" id="{A6B4D5C5-4B2E-784E-470B-35BDDEB87C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0" y="2040"/>
                  <a:ext cx="61" cy="20"/>
                </a:xfrm>
                <a:custGeom>
                  <a:avLst/>
                  <a:gdLst>
                    <a:gd name="T0" fmla="*/ 0 w 360"/>
                    <a:gd name="T1" fmla="*/ 0 h 120"/>
                    <a:gd name="T2" fmla="*/ 0 w 360"/>
                    <a:gd name="T3" fmla="*/ 0 h 120"/>
                    <a:gd name="T4" fmla="*/ 0 w 360"/>
                    <a:gd name="T5" fmla="*/ 0 h 120"/>
                    <a:gd name="T6" fmla="*/ 0 w 360"/>
                    <a:gd name="T7" fmla="*/ 0 h 1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0"/>
                    <a:gd name="T13" fmla="*/ 0 h 120"/>
                    <a:gd name="T14" fmla="*/ 360 w 360"/>
                    <a:gd name="T15" fmla="*/ 120 h 1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0" h="120">
                      <a:moveTo>
                        <a:pt x="0" y="0"/>
                      </a:moveTo>
                      <a:lnTo>
                        <a:pt x="0" y="120"/>
                      </a:lnTo>
                      <a:lnTo>
                        <a:pt x="360" y="6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CC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1989" name="Text Box 413">
                  <a:extLst>
                    <a:ext uri="{FF2B5EF4-FFF2-40B4-BE49-F238E27FC236}">
                      <a16:creationId xmlns:a16="http://schemas.microsoft.com/office/drawing/2014/main" id="{6EB6CC5F-2AF9-A69B-3276-47AB276974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43" y="1877"/>
                  <a:ext cx="35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1pPr>
                  <a:lvl2pPr marL="742950" indent="-285750"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2pPr>
                  <a:lvl3pPr marL="1143000" indent="-228600"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3pPr>
                  <a:lvl4pPr marL="1600200" indent="-228600"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4pPr>
                  <a:lvl5pPr marL="2057400" indent="-228600"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5pPr>
                  <a:lvl6pPr marL="2514600" indent="-228600" algn="just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6pPr>
                  <a:lvl7pPr marL="2971800" indent="-228600" algn="just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7pPr>
                  <a:lvl8pPr marL="3429000" indent="-228600" algn="just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8pPr>
                  <a:lvl9pPr marL="3886200" indent="-228600" algn="just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9pPr>
                </a:lstStyle>
                <a:p>
                  <a:pPr algn="ctr" eaLnBrk="1" hangingPunct="1"/>
                  <a:endParaRPr lang="zh-CN" altLang="zh-CN" b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81956" name="Group 414">
                <a:extLst>
                  <a:ext uri="{FF2B5EF4-FFF2-40B4-BE49-F238E27FC236}">
                    <a16:creationId xmlns:a16="http://schemas.microsoft.com/office/drawing/2014/main" id="{8E641F99-0511-7E71-81C4-9AC85B57C7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91" y="2235"/>
                <a:ext cx="309" cy="307"/>
                <a:chOff x="2891" y="2235"/>
                <a:chExt cx="309" cy="307"/>
              </a:xfrm>
            </p:grpSpPr>
            <p:sp>
              <p:nvSpPr>
                <p:cNvPr id="81974" name="Freeform 415">
                  <a:extLst>
                    <a:ext uri="{FF2B5EF4-FFF2-40B4-BE49-F238E27FC236}">
                      <a16:creationId xmlns:a16="http://schemas.microsoft.com/office/drawing/2014/main" id="{58426605-2DE4-4D6A-6C0F-85FA390BEB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" y="2357"/>
                  <a:ext cx="1" cy="185"/>
                </a:xfrm>
                <a:custGeom>
                  <a:avLst/>
                  <a:gdLst>
                    <a:gd name="T0" fmla="*/ 0 w 1"/>
                    <a:gd name="T1" fmla="*/ 0 h 1089"/>
                    <a:gd name="T2" fmla="*/ 0 w 1"/>
                    <a:gd name="T3" fmla="*/ 0 h 1089"/>
                    <a:gd name="T4" fmla="*/ 1 w 1"/>
                    <a:gd name="T5" fmla="*/ 0 h 1089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089"/>
                    <a:gd name="T11" fmla="*/ 1 w 1"/>
                    <a:gd name="T12" fmla="*/ 1089 h 108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089">
                      <a:moveTo>
                        <a:pt x="0" y="1089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CC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1975" name="Freeform 416">
                  <a:extLst>
                    <a:ext uri="{FF2B5EF4-FFF2-40B4-BE49-F238E27FC236}">
                      <a16:creationId xmlns:a16="http://schemas.microsoft.com/office/drawing/2014/main" id="{4447D3BA-80CB-2CB8-7BE5-F94B4A4F9B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5" y="2357"/>
                  <a:ext cx="2" cy="185"/>
                </a:xfrm>
                <a:custGeom>
                  <a:avLst/>
                  <a:gdLst>
                    <a:gd name="T0" fmla="*/ 0 w 1"/>
                    <a:gd name="T1" fmla="*/ 0 h 1089"/>
                    <a:gd name="T2" fmla="*/ 0 w 1"/>
                    <a:gd name="T3" fmla="*/ 0 h 1089"/>
                    <a:gd name="T4" fmla="*/ 32 w 1"/>
                    <a:gd name="T5" fmla="*/ 0 h 1089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089"/>
                    <a:gd name="T11" fmla="*/ 1 w 1"/>
                    <a:gd name="T12" fmla="*/ 1089 h 108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089">
                      <a:moveTo>
                        <a:pt x="0" y="1089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CC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1976" name="Freeform 417">
                  <a:extLst>
                    <a:ext uri="{FF2B5EF4-FFF2-40B4-BE49-F238E27FC236}">
                      <a16:creationId xmlns:a16="http://schemas.microsoft.com/office/drawing/2014/main" id="{CB78EC2D-9915-21D1-C7F0-7B4048BFDC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5" y="2395"/>
                  <a:ext cx="61" cy="2"/>
                </a:xfrm>
                <a:custGeom>
                  <a:avLst/>
                  <a:gdLst>
                    <a:gd name="T0" fmla="*/ 0 w 361"/>
                    <a:gd name="T1" fmla="*/ 0 h 2"/>
                    <a:gd name="T2" fmla="*/ 0 w 361"/>
                    <a:gd name="T3" fmla="*/ 0 h 2"/>
                    <a:gd name="T4" fmla="*/ 0 w 361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361"/>
                    <a:gd name="T10" fmla="*/ 0 h 2"/>
                    <a:gd name="T11" fmla="*/ 361 w 36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1" h="2">
                      <a:moveTo>
                        <a:pt x="0" y="0"/>
                      </a:moveTo>
                      <a:lnTo>
                        <a:pt x="360" y="0"/>
                      </a:lnTo>
                      <a:lnTo>
                        <a:pt x="361" y="0"/>
                      </a:lnTo>
                    </a:path>
                  </a:pathLst>
                </a:custGeom>
                <a:noFill/>
                <a:ln w="12700">
                  <a:solidFill>
                    <a:srgbClr val="CC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1977" name="Freeform 418">
                  <a:extLst>
                    <a:ext uri="{FF2B5EF4-FFF2-40B4-BE49-F238E27FC236}">
                      <a16:creationId xmlns:a16="http://schemas.microsoft.com/office/drawing/2014/main" id="{0EC269E6-BB15-7E3D-40C7-156C214D1E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" y="2384"/>
                  <a:ext cx="61" cy="21"/>
                </a:xfrm>
                <a:custGeom>
                  <a:avLst/>
                  <a:gdLst>
                    <a:gd name="T0" fmla="*/ 0 w 359"/>
                    <a:gd name="T1" fmla="*/ 0 h 120"/>
                    <a:gd name="T2" fmla="*/ 0 w 359"/>
                    <a:gd name="T3" fmla="*/ 0 h 120"/>
                    <a:gd name="T4" fmla="*/ 0 w 359"/>
                    <a:gd name="T5" fmla="*/ 0 h 120"/>
                    <a:gd name="T6" fmla="*/ 0 w 359"/>
                    <a:gd name="T7" fmla="*/ 0 h 1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59"/>
                    <a:gd name="T13" fmla="*/ 0 h 120"/>
                    <a:gd name="T14" fmla="*/ 359 w 359"/>
                    <a:gd name="T15" fmla="*/ 120 h 1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59" h="120">
                      <a:moveTo>
                        <a:pt x="359" y="0"/>
                      </a:moveTo>
                      <a:lnTo>
                        <a:pt x="359" y="120"/>
                      </a:lnTo>
                      <a:lnTo>
                        <a:pt x="0" y="61"/>
                      </a:lnTo>
                      <a:lnTo>
                        <a:pt x="359" y="0"/>
                      </a:lnTo>
                      <a:close/>
                    </a:path>
                  </a:pathLst>
                </a:custGeom>
                <a:solidFill>
                  <a:srgbClr val="CC66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1978" name="Freeform 419">
                  <a:extLst>
                    <a:ext uri="{FF2B5EF4-FFF2-40B4-BE49-F238E27FC236}">
                      <a16:creationId xmlns:a16="http://schemas.microsoft.com/office/drawing/2014/main" id="{99570B6B-171B-2FCC-AD52-C871E9D59E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" y="2384"/>
                  <a:ext cx="61" cy="21"/>
                </a:xfrm>
                <a:custGeom>
                  <a:avLst/>
                  <a:gdLst>
                    <a:gd name="T0" fmla="*/ 0 w 359"/>
                    <a:gd name="T1" fmla="*/ 0 h 120"/>
                    <a:gd name="T2" fmla="*/ 0 w 359"/>
                    <a:gd name="T3" fmla="*/ 0 h 120"/>
                    <a:gd name="T4" fmla="*/ 0 w 359"/>
                    <a:gd name="T5" fmla="*/ 0 h 120"/>
                    <a:gd name="T6" fmla="*/ 0 w 359"/>
                    <a:gd name="T7" fmla="*/ 0 h 1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59"/>
                    <a:gd name="T13" fmla="*/ 0 h 120"/>
                    <a:gd name="T14" fmla="*/ 359 w 359"/>
                    <a:gd name="T15" fmla="*/ 120 h 1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59" h="120">
                      <a:moveTo>
                        <a:pt x="359" y="0"/>
                      </a:moveTo>
                      <a:lnTo>
                        <a:pt x="359" y="120"/>
                      </a:lnTo>
                      <a:lnTo>
                        <a:pt x="0" y="61"/>
                      </a:lnTo>
                      <a:lnTo>
                        <a:pt x="359" y="0"/>
                      </a:lnTo>
                    </a:path>
                  </a:pathLst>
                </a:custGeom>
                <a:noFill/>
                <a:ln w="12700">
                  <a:solidFill>
                    <a:srgbClr val="CC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1979" name="Freeform 420">
                  <a:extLst>
                    <a:ext uri="{FF2B5EF4-FFF2-40B4-BE49-F238E27FC236}">
                      <a16:creationId xmlns:a16="http://schemas.microsoft.com/office/drawing/2014/main" id="{FFDD807D-9ED7-3DA9-AE9F-BAC0CD498E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6" y="2384"/>
                  <a:ext cx="59" cy="21"/>
                </a:xfrm>
                <a:custGeom>
                  <a:avLst/>
                  <a:gdLst>
                    <a:gd name="T0" fmla="*/ 0 w 359"/>
                    <a:gd name="T1" fmla="*/ 0 h 120"/>
                    <a:gd name="T2" fmla="*/ 0 w 359"/>
                    <a:gd name="T3" fmla="*/ 0 h 120"/>
                    <a:gd name="T4" fmla="*/ 0 w 359"/>
                    <a:gd name="T5" fmla="*/ 0 h 120"/>
                    <a:gd name="T6" fmla="*/ 0 w 359"/>
                    <a:gd name="T7" fmla="*/ 0 h 1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59"/>
                    <a:gd name="T13" fmla="*/ 0 h 120"/>
                    <a:gd name="T14" fmla="*/ 359 w 359"/>
                    <a:gd name="T15" fmla="*/ 120 h 1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59" h="120">
                      <a:moveTo>
                        <a:pt x="0" y="0"/>
                      </a:moveTo>
                      <a:lnTo>
                        <a:pt x="0" y="120"/>
                      </a:lnTo>
                      <a:lnTo>
                        <a:pt x="359" y="6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66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1980" name="Freeform 421">
                  <a:extLst>
                    <a:ext uri="{FF2B5EF4-FFF2-40B4-BE49-F238E27FC236}">
                      <a16:creationId xmlns:a16="http://schemas.microsoft.com/office/drawing/2014/main" id="{A2BDA5B7-8CA6-D311-32D9-967C76DA9A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6" y="2384"/>
                  <a:ext cx="59" cy="21"/>
                </a:xfrm>
                <a:custGeom>
                  <a:avLst/>
                  <a:gdLst>
                    <a:gd name="T0" fmla="*/ 0 w 359"/>
                    <a:gd name="T1" fmla="*/ 0 h 120"/>
                    <a:gd name="T2" fmla="*/ 0 w 359"/>
                    <a:gd name="T3" fmla="*/ 0 h 120"/>
                    <a:gd name="T4" fmla="*/ 0 w 359"/>
                    <a:gd name="T5" fmla="*/ 0 h 120"/>
                    <a:gd name="T6" fmla="*/ 0 w 359"/>
                    <a:gd name="T7" fmla="*/ 0 h 1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59"/>
                    <a:gd name="T13" fmla="*/ 0 h 120"/>
                    <a:gd name="T14" fmla="*/ 359 w 359"/>
                    <a:gd name="T15" fmla="*/ 120 h 1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59" h="120">
                      <a:moveTo>
                        <a:pt x="0" y="0"/>
                      </a:moveTo>
                      <a:lnTo>
                        <a:pt x="0" y="120"/>
                      </a:lnTo>
                      <a:lnTo>
                        <a:pt x="359" y="6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CC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1981" name="Text Box 422">
                  <a:extLst>
                    <a:ext uri="{FF2B5EF4-FFF2-40B4-BE49-F238E27FC236}">
                      <a16:creationId xmlns:a16="http://schemas.microsoft.com/office/drawing/2014/main" id="{82E56512-F56D-38FF-0165-7AF9CD383AE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91" y="2235"/>
                  <a:ext cx="309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1pPr>
                  <a:lvl2pPr marL="742950" indent="-285750"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2pPr>
                  <a:lvl3pPr marL="1143000" indent="-228600"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3pPr>
                  <a:lvl4pPr marL="1600200" indent="-228600"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4pPr>
                  <a:lvl5pPr marL="2057400" indent="-228600"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5pPr>
                  <a:lvl6pPr marL="2514600" indent="-228600" algn="just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6pPr>
                  <a:lvl7pPr marL="2971800" indent="-228600" algn="just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7pPr>
                  <a:lvl8pPr marL="3429000" indent="-228600" algn="just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8pPr>
                  <a:lvl9pPr marL="3886200" indent="-228600" algn="just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1400" b="0" i="1">
                      <a:solidFill>
                        <a:srgbClr val="CC66FF"/>
                      </a:solidFill>
                      <a:latin typeface="Simplex" panose="00000400000000000000" pitchFamily="2" charset="0"/>
                      <a:ea typeface="宋体" panose="02010600030101010101" pitchFamily="2" charset="-122"/>
                    </a:rPr>
                    <a:t>b</a:t>
                  </a:r>
                </a:p>
              </p:txBody>
            </p:sp>
          </p:grpSp>
          <p:grpSp>
            <p:nvGrpSpPr>
              <p:cNvPr id="81957" name="Group 423">
                <a:extLst>
                  <a:ext uri="{FF2B5EF4-FFF2-40B4-BE49-F238E27FC236}">
                    <a16:creationId xmlns:a16="http://schemas.microsoft.com/office/drawing/2014/main" id="{3E35795C-B265-23D3-D384-F1E3980E70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4" y="2371"/>
                <a:ext cx="822" cy="786"/>
                <a:chOff x="2724" y="2371"/>
                <a:chExt cx="822" cy="786"/>
              </a:xfrm>
            </p:grpSpPr>
            <p:sp>
              <p:nvSpPr>
                <p:cNvPr id="81958" name="Freeform 424">
                  <a:extLst>
                    <a:ext uri="{FF2B5EF4-FFF2-40B4-BE49-F238E27FC236}">
                      <a16:creationId xmlns:a16="http://schemas.microsoft.com/office/drawing/2014/main" id="{64E9A4DF-37A5-3BCE-8C54-B8264FEF9D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6" y="2653"/>
                  <a:ext cx="21" cy="61"/>
                </a:xfrm>
                <a:custGeom>
                  <a:avLst/>
                  <a:gdLst>
                    <a:gd name="T0" fmla="*/ 0 w 120"/>
                    <a:gd name="T1" fmla="*/ 0 h 360"/>
                    <a:gd name="T2" fmla="*/ 0 w 120"/>
                    <a:gd name="T3" fmla="*/ 0 h 360"/>
                    <a:gd name="T4" fmla="*/ 0 w 120"/>
                    <a:gd name="T5" fmla="*/ 0 h 360"/>
                    <a:gd name="T6" fmla="*/ 0 w 120"/>
                    <a:gd name="T7" fmla="*/ 0 h 3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0"/>
                    <a:gd name="T13" fmla="*/ 0 h 360"/>
                    <a:gd name="T14" fmla="*/ 120 w 120"/>
                    <a:gd name="T15" fmla="*/ 360 h 3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0" h="360">
                      <a:moveTo>
                        <a:pt x="0" y="360"/>
                      </a:moveTo>
                      <a:lnTo>
                        <a:pt x="120" y="360"/>
                      </a:lnTo>
                      <a:lnTo>
                        <a:pt x="60" y="0"/>
                      </a:lnTo>
                      <a:lnTo>
                        <a:pt x="0" y="360"/>
                      </a:lnTo>
                    </a:path>
                  </a:pathLst>
                </a:custGeom>
                <a:solidFill>
                  <a:srgbClr val="CC66FF"/>
                </a:solidFill>
                <a:ln w="12700">
                  <a:solidFill>
                    <a:srgbClr val="CC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1959" name="Freeform 425">
                  <a:extLst>
                    <a:ext uri="{FF2B5EF4-FFF2-40B4-BE49-F238E27FC236}">
                      <a16:creationId xmlns:a16="http://schemas.microsoft.com/office/drawing/2014/main" id="{7B408BB5-9C92-B78F-C8DA-C3551F0011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4" y="2653"/>
                  <a:ext cx="481" cy="1"/>
                </a:xfrm>
                <a:custGeom>
                  <a:avLst/>
                  <a:gdLst>
                    <a:gd name="T0" fmla="*/ 0 w 2839"/>
                    <a:gd name="T1" fmla="*/ 0 h 1"/>
                    <a:gd name="T2" fmla="*/ 0 w 2839"/>
                    <a:gd name="T3" fmla="*/ 0 h 1"/>
                    <a:gd name="T4" fmla="*/ 0 w 2839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839"/>
                    <a:gd name="T10" fmla="*/ 0 h 1"/>
                    <a:gd name="T11" fmla="*/ 2839 w 2839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39" h="1">
                      <a:moveTo>
                        <a:pt x="0" y="0"/>
                      </a:moveTo>
                      <a:lnTo>
                        <a:pt x="2838" y="0"/>
                      </a:lnTo>
                      <a:lnTo>
                        <a:pt x="2839" y="0"/>
                      </a:lnTo>
                    </a:path>
                  </a:pathLst>
                </a:custGeom>
                <a:noFill/>
                <a:ln w="12700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1960" name="Freeform 426">
                  <a:extLst>
                    <a:ext uri="{FF2B5EF4-FFF2-40B4-BE49-F238E27FC236}">
                      <a16:creationId xmlns:a16="http://schemas.microsoft.com/office/drawing/2014/main" id="{0628945F-4F8D-6057-17B5-5DD2859429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0" y="3156"/>
                  <a:ext cx="465" cy="1"/>
                </a:xfrm>
                <a:custGeom>
                  <a:avLst/>
                  <a:gdLst>
                    <a:gd name="T0" fmla="*/ 0 w 2744"/>
                    <a:gd name="T1" fmla="*/ 0 h 1"/>
                    <a:gd name="T2" fmla="*/ 0 w 2744"/>
                    <a:gd name="T3" fmla="*/ 0 h 1"/>
                    <a:gd name="T4" fmla="*/ 0 w 274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744"/>
                    <a:gd name="T10" fmla="*/ 0 h 1"/>
                    <a:gd name="T11" fmla="*/ 2744 w 274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744" h="1">
                      <a:moveTo>
                        <a:pt x="0" y="0"/>
                      </a:moveTo>
                      <a:lnTo>
                        <a:pt x="2743" y="0"/>
                      </a:lnTo>
                      <a:lnTo>
                        <a:pt x="2744" y="0"/>
                      </a:lnTo>
                    </a:path>
                  </a:pathLst>
                </a:custGeom>
                <a:noFill/>
                <a:ln w="12700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1961" name="Freeform 427">
                  <a:extLst>
                    <a:ext uri="{FF2B5EF4-FFF2-40B4-BE49-F238E27FC236}">
                      <a16:creationId xmlns:a16="http://schemas.microsoft.com/office/drawing/2014/main" id="{1A098723-EA94-8206-E1D1-0BF3AF2034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7" y="2714"/>
                  <a:ext cx="1" cy="381"/>
                </a:xfrm>
                <a:custGeom>
                  <a:avLst/>
                  <a:gdLst>
                    <a:gd name="T0" fmla="*/ 0 w 1"/>
                    <a:gd name="T1" fmla="*/ 0 h 2246"/>
                    <a:gd name="T2" fmla="*/ 0 w 1"/>
                    <a:gd name="T3" fmla="*/ 0 h 2246"/>
                    <a:gd name="T4" fmla="*/ 1 w 1"/>
                    <a:gd name="T5" fmla="*/ 0 h 224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246"/>
                    <a:gd name="T11" fmla="*/ 1 w 1"/>
                    <a:gd name="T12" fmla="*/ 2246 h 224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246">
                      <a:moveTo>
                        <a:pt x="0" y="0"/>
                      </a:moveTo>
                      <a:lnTo>
                        <a:pt x="0" y="2246"/>
                      </a:lnTo>
                      <a:lnTo>
                        <a:pt x="1" y="2246"/>
                      </a:lnTo>
                    </a:path>
                  </a:pathLst>
                </a:custGeom>
                <a:noFill/>
                <a:ln w="12700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1962" name="Freeform 428">
                  <a:extLst>
                    <a:ext uri="{FF2B5EF4-FFF2-40B4-BE49-F238E27FC236}">
                      <a16:creationId xmlns:a16="http://schemas.microsoft.com/office/drawing/2014/main" id="{0599531E-9A39-41BB-4D54-624968645D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6" y="2653"/>
                  <a:ext cx="21" cy="61"/>
                </a:xfrm>
                <a:custGeom>
                  <a:avLst/>
                  <a:gdLst>
                    <a:gd name="T0" fmla="*/ 0 w 120"/>
                    <a:gd name="T1" fmla="*/ 0 h 360"/>
                    <a:gd name="T2" fmla="*/ 0 w 120"/>
                    <a:gd name="T3" fmla="*/ 0 h 360"/>
                    <a:gd name="T4" fmla="*/ 0 w 120"/>
                    <a:gd name="T5" fmla="*/ 0 h 360"/>
                    <a:gd name="T6" fmla="*/ 0 w 120"/>
                    <a:gd name="T7" fmla="*/ 0 h 3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0"/>
                    <a:gd name="T13" fmla="*/ 0 h 360"/>
                    <a:gd name="T14" fmla="*/ 120 w 120"/>
                    <a:gd name="T15" fmla="*/ 360 h 3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0" h="360">
                      <a:moveTo>
                        <a:pt x="0" y="360"/>
                      </a:moveTo>
                      <a:lnTo>
                        <a:pt x="120" y="360"/>
                      </a:lnTo>
                      <a:lnTo>
                        <a:pt x="60" y="0"/>
                      </a:lnTo>
                      <a:lnTo>
                        <a:pt x="0" y="360"/>
                      </a:lnTo>
                      <a:close/>
                    </a:path>
                  </a:pathLst>
                </a:custGeom>
                <a:solidFill>
                  <a:srgbClr val="CC66FF"/>
                </a:solidFill>
                <a:ln w="12700">
                  <a:solidFill>
                    <a:srgbClr val="CC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1963" name="Freeform 429">
                  <a:extLst>
                    <a:ext uri="{FF2B5EF4-FFF2-40B4-BE49-F238E27FC236}">
                      <a16:creationId xmlns:a16="http://schemas.microsoft.com/office/drawing/2014/main" id="{EA0DFD30-8CA5-A518-7C59-5116C975C5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6" y="3095"/>
                  <a:ext cx="21" cy="61"/>
                </a:xfrm>
                <a:custGeom>
                  <a:avLst/>
                  <a:gdLst>
                    <a:gd name="T0" fmla="*/ 0 w 120"/>
                    <a:gd name="T1" fmla="*/ 0 h 360"/>
                    <a:gd name="T2" fmla="*/ 0 w 120"/>
                    <a:gd name="T3" fmla="*/ 0 h 360"/>
                    <a:gd name="T4" fmla="*/ 0 w 120"/>
                    <a:gd name="T5" fmla="*/ 0 h 360"/>
                    <a:gd name="T6" fmla="*/ 0 w 120"/>
                    <a:gd name="T7" fmla="*/ 0 h 3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0"/>
                    <a:gd name="T13" fmla="*/ 0 h 360"/>
                    <a:gd name="T14" fmla="*/ 120 w 120"/>
                    <a:gd name="T15" fmla="*/ 360 h 3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0" h="360">
                      <a:moveTo>
                        <a:pt x="0" y="0"/>
                      </a:moveTo>
                      <a:lnTo>
                        <a:pt x="120" y="0"/>
                      </a:lnTo>
                      <a:lnTo>
                        <a:pt x="60" y="3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00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1964" name="Freeform 430">
                  <a:extLst>
                    <a:ext uri="{FF2B5EF4-FFF2-40B4-BE49-F238E27FC236}">
                      <a16:creationId xmlns:a16="http://schemas.microsoft.com/office/drawing/2014/main" id="{971B2BAC-490C-23B3-7DFC-D9998F841B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6" y="3095"/>
                  <a:ext cx="21" cy="61"/>
                </a:xfrm>
                <a:custGeom>
                  <a:avLst/>
                  <a:gdLst>
                    <a:gd name="T0" fmla="*/ 0 w 120"/>
                    <a:gd name="T1" fmla="*/ 0 h 360"/>
                    <a:gd name="T2" fmla="*/ 0 w 120"/>
                    <a:gd name="T3" fmla="*/ 0 h 360"/>
                    <a:gd name="T4" fmla="*/ 0 w 120"/>
                    <a:gd name="T5" fmla="*/ 0 h 360"/>
                    <a:gd name="T6" fmla="*/ 0 w 120"/>
                    <a:gd name="T7" fmla="*/ 0 h 3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0"/>
                    <a:gd name="T13" fmla="*/ 0 h 360"/>
                    <a:gd name="T14" fmla="*/ 120 w 120"/>
                    <a:gd name="T15" fmla="*/ 360 h 3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0" h="360">
                      <a:moveTo>
                        <a:pt x="0" y="0"/>
                      </a:moveTo>
                      <a:lnTo>
                        <a:pt x="120" y="0"/>
                      </a:lnTo>
                      <a:lnTo>
                        <a:pt x="60" y="36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1965" name="Freeform 431">
                  <a:extLst>
                    <a:ext uri="{FF2B5EF4-FFF2-40B4-BE49-F238E27FC236}">
                      <a16:creationId xmlns:a16="http://schemas.microsoft.com/office/drawing/2014/main" id="{5E7ACB09-DCB5-CAB0-501C-046178B2B9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2" y="2371"/>
                  <a:ext cx="244" cy="230"/>
                </a:xfrm>
                <a:custGeom>
                  <a:avLst/>
                  <a:gdLst>
                    <a:gd name="T0" fmla="*/ 0 w 1442"/>
                    <a:gd name="T1" fmla="*/ 0 h 1353"/>
                    <a:gd name="T2" fmla="*/ 0 w 1442"/>
                    <a:gd name="T3" fmla="*/ 0 h 1353"/>
                    <a:gd name="T4" fmla="*/ 0 w 1442"/>
                    <a:gd name="T5" fmla="*/ 0 h 1353"/>
                    <a:gd name="T6" fmla="*/ 0 60000 65536"/>
                    <a:gd name="T7" fmla="*/ 0 60000 65536"/>
                    <a:gd name="T8" fmla="*/ 0 60000 65536"/>
                    <a:gd name="T9" fmla="*/ 0 w 1442"/>
                    <a:gd name="T10" fmla="*/ 0 h 1353"/>
                    <a:gd name="T11" fmla="*/ 1442 w 1442"/>
                    <a:gd name="T12" fmla="*/ 1353 h 13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2" h="1353">
                      <a:moveTo>
                        <a:pt x="1442" y="0"/>
                      </a:moveTo>
                      <a:lnTo>
                        <a:pt x="0" y="1353"/>
                      </a:lnTo>
                      <a:lnTo>
                        <a:pt x="1" y="1353"/>
                      </a:lnTo>
                    </a:path>
                  </a:pathLst>
                </a:custGeom>
                <a:noFill/>
                <a:ln w="12700">
                  <a:solidFill>
                    <a:srgbClr val="CC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1966" name="Freeform 432">
                  <a:extLst>
                    <a:ext uri="{FF2B5EF4-FFF2-40B4-BE49-F238E27FC236}">
                      <a16:creationId xmlns:a16="http://schemas.microsoft.com/office/drawing/2014/main" id="{F1786E34-BEF6-9473-0252-8CB6FD67D8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4" y="3102"/>
                  <a:ext cx="45" cy="42"/>
                </a:xfrm>
                <a:custGeom>
                  <a:avLst/>
                  <a:gdLst>
                    <a:gd name="T0" fmla="*/ 0 w 263"/>
                    <a:gd name="T1" fmla="*/ 0 h 247"/>
                    <a:gd name="T2" fmla="*/ 0 w 263"/>
                    <a:gd name="T3" fmla="*/ 0 h 247"/>
                    <a:gd name="T4" fmla="*/ 0 w 263"/>
                    <a:gd name="T5" fmla="*/ 0 h 247"/>
                    <a:gd name="T6" fmla="*/ 0 60000 65536"/>
                    <a:gd name="T7" fmla="*/ 0 60000 65536"/>
                    <a:gd name="T8" fmla="*/ 0 60000 65536"/>
                    <a:gd name="T9" fmla="*/ 0 w 263"/>
                    <a:gd name="T10" fmla="*/ 0 h 247"/>
                    <a:gd name="T11" fmla="*/ 263 w 263"/>
                    <a:gd name="T12" fmla="*/ 247 h 24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3" h="247">
                      <a:moveTo>
                        <a:pt x="263" y="0"/>
                      </a:moveTo>
                      <a:lnTo>
                        <a:pt x="0" y="247"/>
                      </a:lnTo>
                      <a:lnTo>
                        <a:pt x="1" y="247"/>
                      </a:lnTo>
                    </a:path>
                  </a:pathLst>
                </a:custGeom>
                <a:noFill/>
                <a:ln w="12700">
                  <a:solidFill>
                    <a:srgbClr val="CC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1967" name="Freeform 433">
                  <a:extLst>
                    <a:ext uri="{FF2B5EF4-FFF2-40B4-BE49-F238E27FC236}">
                      <a16:creationId xmlns:a16="http://schemas.microsoft.com/office/drawing/2014/main" id="{189BE4D9-7BB4-F663-B0B9-DFE7F4F037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93" y="2401"/>
                  <a:ext cx="43" cy="57"/>
                </a:xfrm>
                <a:custGeom>
                  <a:avLst/>
                  <a:gdLst>
                    <a:gd name="T0" fmla="*/ 0 w 255"/>
                    <a:gd name="T1" fmla="*/ 0 h 337"/>
                    <a:gd name="T2" fmla="*/ 0 w 255"/>
                    <a:gd name="T3" fmla="*/ 0 h 337"/>
                    <a:gd name="T4" fmla="*/ 0 w 255"/>
                    <a:gd name="T5" fmla="*/ 0 h 337"/>
                    <a:gd name="T6" fmla="*/ 0 w 255"/>
                    <a:gd name="T7" fmla="*/ 0 h 337"/>
                    <a:gd name="T8" fmla="*/ 0 w 255"/>
                    <a:gd name="T9" fmla="*/ 0 h 337"/>
                    <a:gd name="T10" fmla="*/ 0 w 255"/>
                    <a:gd name="T11" fmla="*/ 0 h 337"/>
                    <a:gd name="T12" fmla="*/ 0 w 255"/>
                    <a:gd name="T13" fmla="*/ 0 h 337"/>
                    <a:gd name="T14" fmla="*/ 0 w 255"/>
                    <a:gd name="T15" fmla="*/ 0 h 337"/>
                    <a:gd name="T16" fmla="*/ 0 w 255"/>
                    <a:gd name="T17" fmla="*/ 0 h 337"/>
                    <a:gd name="T18" fmla="*/ 0 w 255"/>
                    <a:gd name="T19" fmla="*/ 0 h 337"/>
                    <a:gd name="T20" fmla="*/ 0 w 255"/>
                    <a:gd name="T21" fmla="*/ 0 h 337"/>
                    <a:gd name="T22" fmla="*/ 0 w 255"/>
                    <a:gd name="T23" fmla="*/ 0 h 337"/>
                    <a:gd name="T24" fmla="*/ 0 w 255"/>
                    <a:gd name="T25" fmla="*/ 0 h 337"/>
                    <a:gd name="T26" fmla="*/ 0 w 255"/>
                    <a:gd name="T27" fmla="*/ 0 h 337"/>
                    <a:gd name="T28" fmla="*/ 0 w 255"/>
                    <a:gd name="T29" fmla="*/ 0 h 337"/>
                    <a:gd name="T30" fmla="*/ 0 w 255"/>
                    <a:gd name="T31" fmla="*/ 0 h 337"/>
                    <a:gd name="T32" fmla="*/ 0 w 255"/>
                    <a:gd name="T33" fmla="*/ 0 h 337"/>
                    <a:gd name="T34" fmla="*/ 0 w 255"/>
                    <a:gd name="T35" fmla="*/ 0 h 33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55"/>
                    <a:gd name="T55" fmla="*/ 0 h 337"/>
                    <a:gd name="T56" fmla="*/ 255 w 255"/>
                    <a:gd name="T57" fmla="*/ 337 h 33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55" h="337">
                      <a:moveTo>
                        <a:pt x="30" y="55"/>
                      </a:moveTo>
                      <a:lnTo>
                        <a:pt x="9" y="103"/>
                      </a:lnTo>
                      <a:lnTo>
                        <a:pt x="0" y="172"/>
                      </a:lnTo>
                      <a:lnTo>
                        <a:pt x="16" y="245"/>
                      </a:lnTo>
                      <a:lnTo>
                        <a:pt x="37" y="284"/>
                      </a:lnTo>
                      <a:lnTo>
                        <a:pt x="84" y="328"/>
                      </a:lnTo>
                      <a:lnTo>
                        <a:pt x="136" y="337"/>
                      </a:lnTo>
                      <a:lnTo>
                        <a:pt x="177" y="328"/>
                      </a:lnTo>
                      <a:lnTo>
                        <a:pt x="223" y="284"/>
                      </a:lnTo>
                      <a:lnTo>
                        <a:pt x="244" y="235"/>
                      </a:lnTo>
                      <a:lnTo>
                        <a:pt x="255" y="166"/>
                      </a:lnTo>
                      <a:lnTo>
                        <a:pt x="239" y="93"/>
                      </a:lnTo>
                      <a:lnTo>
                        <a:pt x="218" y="55"/>
                      </a:lnTo>
                      <a:lnTo>
                        <a:pt x="171" y="11"/>
                      </a:lnTo>
                      <a:lnTo>
                        <a:pt x="119" y="0"/>
                      </a:lnTo>
                      <a:lnTo>
                        <a:pt x="77" y="11"/>
                      </a:lnTo>
                      <a:lnTo>
                        <a:pt x="30" y="55"/>
                      </a:lnTo>
                      <a:lnTo>
                        <a:pt x="31" y="55"/>
                      </a:lnTo>
                    </a:path>
                  </a:pathLst>
                </a:custGeom>
                <a:noFill/>
                <a:ln w="12700">
                  <a:solidFill>
                    <a:srgbClr val="CC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1968" name="Freeform 434">
                  <a:extLst>
                    <a:ext uri="{FF2B5EF4-FFF2-40B4-BE49-F238E27FC236}">
                      <a16:creationId xmlns:a16="http://schemas.microsoft.com/office/drawing/2014/main" id="{E2880454-12F8-080B-C34B-A75617F384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2" y="2642"/>
                  <a:ext cx="445" cy="418"/>
                </a:xfrm>
                <a:custGeom>
                  <a:avLst/>
                  <a:gdLst>
                    <a:gd name="T0" fmla="*/ 0 w 2621"/>
                    <a:gd name="T1" fmla="*/ 0 h 2462"/>
                    <a:gd name="T2" fmla="*/ 0 w 2621"/>
                    <a:gd name="T3" fmla="*/ 0 h 2462"/>
                    <a:gd name="T4" fmla="*/ 0 w 2621"/>
                    <a:gd name="T5" fmla="*/ 0 h 2462"/>
                    <a:gd name="T6" fmla="*/ 0 60000 65536"/>
                    <a:gd name="T7" fmla="*/ 0 60000 65536"/>
                    <a:gd name="T8" fmla="*/ 0 60000 65536"/>
                    <a:gd name="T9" fmla="*/ 0 w 2621"/>
                    <a:gd name="T10" fmla="*/ 0 h 2462"/>
                    <a:gd name="T11" fmla="*/ 2621 w 2621"/>
                    <a:gd name="T12" fmla="*/ 2462 h 24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21" h="2462">
                      <a:moveTo>
                        <a:pt x="0" y="2462"/>
                      </a:moveTo>
                      <a:lnTo>
                        <a:pt x="2620" y="0"/>
                      </a:lnTo>
                      <a:lnTo>
                        <a:pt x="2621" y="0"/>
                      </a:lnTo>
                    </a:path>
                  </a:pathLst>
                </a:custGeom>
                <a:noFill/>
                <a:ln w="12700">
                  <a:solidFill>
                    <a:srgbClr val="CC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1969" name="Freeform 435">
                  <a:extLst>
                    <a:ext uri="{FF2B5EF4-FFF2-40B4-BE49-F238E27FC236}">
                      <a16:creationId xmlns:a16="http://schemas.microsoft.com/office/drawing/2014/main" id="{BB3F9B08-73B5-678F-995D-C4AA675F55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1" y="3060"/>
                  <a:ext cx="51" cy="49"/>
                </a:xfrm>
                <a:custGeom>
                  <a:avLst/>
                  <a:gdLst>
                    <a:gd name="T0" fmla="*/ 0 w 304"/>
                    <a:gd name="T1" fmla="*/ 0 h 290"/>
                    <a:gd name="T2" fmla="*/ 0 w 304"/>
                    <a:gd name="T3" fmla="*/ 0 h 290"/>
                    <a:gd name="T4" fmla="*/ 0 w 304"/>
                    <a:gd name="T5" fmla="*/ 0 h 290"/>
                    <a:gd name="T6" fmla="*/ 0 w 304"/>
                    <a:gd name="T7" fmla="*/ 0 h 29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4"/>
                    <a:gd name="T13" fmla="*/ 0 h 290"/>
                    <a:gd name="T14" fmla="*/ 304 w 304"/>
                    <a:gd name="T15" fmla="*/ 290 h 29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4" h="290">
                      <a:moveTo>
                        <a:pt x="0" y="202"/>
                      </a:moveTo>
                      <a:lnTo>
                        <a:pt x="82" y="290"/>
                      </a:lnTo>
                      <a:lnTo>
                        <a:pt x="304" y="0"/>
                      </a:lnTo>
                      <a:lnTo>
                        <a:pt x="0" y="202"/>
                      </a:lnTo>
                      <a:close/>
                    </a:path>
                  </a:pathLst>
                </a:custGeom>
                <a:solidFill>
                  <a:srgbClr val="CC66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1970" name="Freeform 436">
                  <a:extLst>
                    <a:ext uri="{FF2B5EF4-FFF2-40B4-BE49-F238E27FC236}">
                      <a16:creationId xmlns:a16="http://schemas.microsoft.com/office/drawing/2014/main" id="{3B5C4CA8-8127-FB40-B00D-1555933D36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1" y="3060"/>
                  <a:ext cx="51" cy="49"/>
                </a:xfrm>
                <a:custGeom>
                  <a:avLst/>
                  <a:gdLst>
                    <a:gd name="T0" fmla="*/ 0 w 304"/>
                    <a:gd name="T1" fmla="*/ 0 h 290"/>
                    <a:gd name="T2" fmla="*/ 0 w 304"/>
                    <a:gd name="T3" fmla="*/ 0 h 290"/>
                    <a:gd name="T4" fmla="*/ 0 w 304"/>
                    <a:gd name="T5" fmla="*/ 0 h 290"/>
                    <a:gd name="T6" fmla="*/ 0 w 304"/>
                    <a:gd name="T7" fmla="*/ 0 h 29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4"/>
                    <a:gd name="T13" fmla="*/ 0 h 290"/>
                    <a:gd name="T14" fmla="*/ 304 w 304"/>
                    <a:gd name="T15" fmla="*/ 290 h 29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4" h="290">
                      <a:moveTo>
                        <a:pt x="0" y="202"/>
                      </a:moveTo>
                      <a:lnTo>
                        <a:pt x="82" y="290"/>
                      </a:lnTo>
                      <a:lnTo>
                        <a:pt x="304" y="0"/>
                      </a:lnTo>
                      <a:lnTo>
                        <a:pt x="0" y="202"/>
                      </a:lnTo>
                    </a:path>
                  </a:pathLst>
                </a:custGeom>
                <a:noFill/>
                <a:ln w="12700">
                  <a:solidFill>
                    <a:srgbClr val="CC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1971" name="Freeform 437">
                  <a:extLst>
                    <a:ext uri="{FF2B5EF4-FFF2-40B4-BE49-F238E27FC236}">
                      <a16:creationId xmlns:a16="http://schemas.microsoft.com/office/drawing/2014/main" id="{39C0DDCF-BCC8-099F-6C23-74CC3B1163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7" y="2593"/>
                  <a:ext cx="52" cy="49"/>
                </a:xfrm>
                <a:custGeom>
                  <a:avLst/>
                  <a:gdLst>
                    <a:gd name="T0" fmla="*/ 0 w 304"/>
                    <a:gd name="T1" fmla="*/ 0 h 289"/>
                    <a:gd name="T2" fmla="*/ 0 w 304"/>
                    <a:gd name="T3" fmla="*/ 0 h 289"/>
                    <a:gd name="T4" fmla="*/ 0 w 304"/>
                    <a:gd name="T5" fmla="*/ 0 h 289"/>
                    <a:gd name="T6" fmla="*/ 0 w 304"/>
                    <a:gd name="T7" fmla="*/ 0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4"/>
                    <a:gd name="T13" fmla="*/ 0 h 289"/>
                    <a:gd name="T14" fmla="*/ 304 w 304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4" h="289">
                      <a:moveTo>
                        <a:pt x="222" y="0"/>
                      </a:moveTo>
                      <a:lnTo>
                        <a:pt x="304" y="87"/>
                      </a:lnTo>
                      <a:lnTo>
                        <a:pt x="0" y="289"/>
                      </a:lnTo>
                      <a:lnTo>
                        <a:pt x="222" y="0"/>
                      </a:lnTo>
                      <a:close/>
                    </a:path>
                  </a:pathLst>
                </a:custGeom>
                <a:solidFill>
                  <a:srgbClr val="CC66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1972" name="Freeform 438">
                  <a:extLst>
                    <a:ext uri="{FF2B5EF4-FFF2-40B4-BE49-F238E27FC236}">
                      <a16:creationId xmlns:a16="http://schemas.microsoft.com/office/drawing/2014/main" id="{3FD77B8E-9546-A14C-6232-71F17F2D4B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7" y="2593"/>
                  <a:ext cx="52" cy="49"/>
                </a:xfrm>
                <a:custGeom>
                  <a:avLst/>
                  <a:gdLst>
                    <a:gd name="T0" fmla="*/ 0 w 304"/>
                    <a:gd name="T1" fmla="*/ 0 h 289"/>
                    <a:gd name="T2" fmla="*/ 0 w 304"/>
                    <a:gd name="T3" fmla="*/ 0 h 289"/>
                    <a:gd name="T4" fmla="*/ 0 w 304"/>
                    <a:gd name="T5" fmla="*/ 0 h 289"/>
                    <a:gd name="T6" fmla="*/ 0 w 304"/>
                    <a:gd name="T7" fmla="*/ 0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4"/>
                    <a:gd name="T13" fmla="*/ 0 h 289"/>
                    <a:gd name="T14" fmla="*/ 304 w 304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4" h="289">
                      <a:moveTo>
                        <a:pt x="222" y="0"/>
                      </a:moveTo>
                      <a:lnTo>
                        <a:pt x="304" y="87"/>
                      </a:lnTo>
                      <a:lnTo>
                        <a:pt x="0" y="289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12700">
                  <a:solidFill>
                    <a:srgbClr val="CC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1973" name="Text Box 439">
                  <a:extLst>
                    <a:ext uri="{FF2B5EF4-FFF2-40B4-BE49-F238E27FC236}">
                      <a16:creationId xmlns:a16="http://schemas.microsoft.com/office/drawing/2014/main" id="{6A519B32-67E3-72D9-21E5-6A83BFC8DAD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3205" y="2818"/>
                  <a:ext cx="461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1pPr>
                  <a:lvl2pPr marL="742950" indent="-285750"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2pPr>
                  <a:lvl3pPr marL="1143000" indent="-228600"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3pPr>
                  <a:lvl4pPr marL="1600200" indent="-228600"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4pPr>
                  <a:lvl5pPr marL="2057400" indent="-228600" algn="just">
                    <a:spcBef>
                      <a:spcPct val="50000"/>
                    </a:spcBef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5pPr>
                  <a:lvl6pPr marL="2514600" indent="-228600" algn="just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6pPr>
                  <a:lvl7pPr marL="2971800" indent="-228600" algn="just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7pPr>
                  <a:lvl8pPr marL="3429000" indent="-228600" algn="just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8pPr>
                  <a:lvl9pPr marL="3886200" indent="-228600" algn="just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1400" b="0" i="1">
                      <a:solidFill>
                        <a:srgbClr val="CC66FF"/>
                      </a:solidFill>
                      <a:latin typeface="Simplex" panose="00000400000000000000" pitchFamily="2" charset="0"/>
                      <a:ea typeface="宋体" panose="02010600030101010101" pitchFamily="2" charset="-122"/>
                    </a:rPr>
                    <a:t>d-t</a:t>
                  </a:r>
                </a:p>
              </p:txBody>
            </p:sp>
          </p:grpSp>
        </p:grpSp>
      </p:grpSp>
      <p:grpSp>
        <p:nvGrpSpPr>
          <p:cNvPr id="28" name="Group 440">
            <a:extLst>
              <a:ext uri="{FF2B5EF4-FFF2-40B4-BE49-F238E27FC236}">
                <a16:creationId xmlns:a16="http://schemas.microsoft.com/office/drawing/2014/main" id="{D8D017DA-0A35-101A-5FF6-4E28151D9BD9}"/>
              </a:ext>
            </a:extLst>
          </p:cNvPr>
          <p:cNvGrpSpPr>
            <a:grpSpLocks/>
          </p:cNvGrpSpPr>
          <p:nvPr/>
        </p:nvGrpSpPr>
        <p:grpSpPr bwMode="auto">
          <a:xfrm>
            <a:off x="9334501" y="3533776"/>
            <a:ext cx="1133475" cy="1687513"/>
            <a:chOff x="4944" y="2094"/>
            <a:chExt cx="714" cy="1063"/>
          </a:xfrm>
        </p:grpSpPr>
        <p:sp>
          <p:nvSpPr>
            <p:cNvPr id="81937" name="Freeform 441">
              <a:extLst>
                <a:ext uri="{FF2B5EF4-FFF2-40B4-BE49-F238E27FC236}">
                  <a16:creationId xmlns:a16="http://schemas.microsoft.com/office/drawing/2014/main" id="{24AABA38-BD4A-56EE-35F0-C831EBF33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2238"/>
              <a:ext cx="2" cy="203"/>
            </a:xfrm>
            <a:custGeom>
              <a:avLst/>
              <a:gdLst>
                <a:gd name="T0" fmla="*/ 0 w 1"/>
                <a:gd name="T1" fmla="*/ 0 h 1206"/>
                <a:gd name="T2" fmla="*/ 0 w 1"/>
                <a:gd name="T3" fmla="*/ 0 h 1206"/>
                <a:gd name="T4" fmla="*/ 32 w 1"/>
                <a:gd name="T5" fmla="*/ 0 h 1206"/>
                <a:gd name="T6" fmla="*/ 0 60000 65536"/>
                <a:gd name="T7" fmla="*/ 0 60000 65536"/>
                <a:gd name="T8" fmla="*/ 0 60000 65536"/>
                <a:gd name="T9" fmla="*/ 0 w 1"/>
                <a:gd name="T10" fmla="*/ 0 h 1206"/>
                <a:gd name="T11" fmla="*/ 1 w 1"/>
                <a:gd name="T12" fmla="*/ 1206 h 1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206">
                  <a:moveTo>
                    <a:pt x="0" y="1206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CC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38" name="Freeform 442">
              <a:extLst>
                <a:ext uri="{FF2B5EF4-FFF2-40B4-BE49-F238E27FC236}">
                  <a16:creationId xmlns:a16="http://schemas.microsoft.com/office/drawing/2014/main" id="{D59FDB77-F3A0-D26E-2E4F-78268E00E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" y="2238"/>
              <a:ext cx="1" cy="203"/>
            </a:xfrm>
            <a:custGeom>
              <a:avLst/>
              <a:gdLst>
                <a:gd name="T0" fmla="*/ 0 w 2"/>
                <a:gd name="T1" fmla="*/ 0 h 1206"/>
                <a:gd name="T2" fmla="*/ 0 w 2"/>
                <a:gd name="T3" fmla="*/ 0 h 1206"/>
                <a:gd name="T4" fmla="*/ 1 w 2"/>
                <a:gd name="T5" fmla="*/ 0 h 1206"/>
                <a:gd name="T6" fmla="*/ 0 60000 65536"/>
                <a:gd name="T7" fmla="*/ 0 60000 65536"/>
                <a:gd name="T8" fmla="*/ 0 60000 65536"/>
                <a:gd name="T9" fmla="*/ 0 w 2"/>
                <a:gd name="T10" fmla="*/ 0 h 1206"/>
                <a:gd name="T11" fmla="*/ 2 w 2"/>
                <a:gd name="T12" fmla="*/ 1206 h 1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206">
                  <a:moveTo>
                    <a:pt x="0" y="1206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CC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39" name="Freeform 443">
              <a:extLst>
                <a:ext uri="{FF2B5EF4-FFF2-40B4-BE49-F238E27FC236}">
                  <a16:creationId xmlns:a16="http://schemas.microsoft.com/office/drawing/2014/main" id="{DD19DB4D-DFD3-AB78-D7F4-3C678C789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6" y="2276"/>
              <a:ext cx="61" cy="1"/>
            </a:xfrm>
            <a:custGeom>
              <a:avLst/>
              <a:gdLst>
                <a:gd name="T0" fmla="*/ 0 w 360"/>
                <a:gd name="T1" fmla="*/ 0 h 1"/>
                <a:gd name="T2" fmla="*/ 0 w 360"/>
                <a:gd name="T3" fmla="*/ 0 h 1"/>
                <a:gd name="T4" fmla="*/ 0 w 360"/>
                <a:gd name="T5" fmla="*/ 0 h 1"/>
                <a:gd name="T6" fmla="*/ 0 60000 65536"/>
                <a:gd name="T7" fmla="*/ 0 60000 65536"/>
                <a:gd name="T8" fmla="*/ 0 60000 65536"/>
                <a:gd name="T9" fmla="*/ 0 w 360"/>
                <a:gd name="T10" fmla="*/ 0 h 1"/>
                <a:gd name="T11" fmla="*/ 360 w 36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" h="1">
                  <a:moveTo>
                    <a:pt x="0" y="0"/>
                  </a:moveTo>
                  <a:lnTo>
                    <a:pt x="359" y="0"/>
                  </a:lnTo>
                  <a:lnTo>
                    <a:pt x="360" y="0"/>
                  </a:lnTo>
                </a:path>
              </a:pathLst>
            </a:custGeom>
            <a:noFill/>
            <a:ln w="12700">
              <a:solidFill>
                <a:srgbClr val="CC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40" name="Freeform 444">
              <a:extLst>
                <a:ext uri="{FF2B5EF4-FFF2-40B4-BE49-F238E27FC236}">
                  <a16:creationId xmlns:a16="http://schemas.microsoft.com/office/drawing/2014/main" id="{9F413615-5158-2BC3-8A2C-8C9C13AD4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2265"/>
              <a:ext cx="62" cy="21"/>
            </a:xfrm>
            <a:custGeom>
              <a:avLst/>
              <a:gdLst>
                <a:gd name="T0" fmla="*/ 0 w 359"/>
                <a:gd name="T1" fmla="*/ 0 h 120"/>
                <a:gd name="T2" fmla="*/ 0 w 359"/>
                <a:gd name="T3" fmla="*/ 0 h 120"/>
                <a:gd name="T4" fmla="*/ 0 w 359"/>
                <a:gd name="T5" fmla="*/ 0 h 120"/>
                <a:gd name="T6" fmla="*/ 0 w 359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9"/>
                <a:gd name="T13" fmla="*/ 0 h 120"/>
                <a:gd name="T14" fmla="*/ 359 w 359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9" h="120">
                  <a:moveTo>
                    <a:pt x="359" y="0"/>
                  </a:moveTo>
                  <a:lnTo>
                    <a:pt x="359" y="120"/>
                  </a:lnTo>
                  <a:lnTo>
                    <a:pt x="0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CC66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41" name="Freeform 445">
              <a:extLst>
                <a:ext uri="{FF2B5EF4-FFF2-40B4-BE49-F238E27FC236}">
                  <a16:creationId xmlns:a16="http://schemas.microsoft.com/office/drawing/2014/main" id="{FD19ED83-7836-8D2E-C4FF-390C77906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2265"/>
              <a:ext cx="62" cy="21"/>
            </a:xfrm>
            <a:custGeom>
              <a:avLst/>
              <a:gdLst>
                <a:gd name="T0" fmla="*/ 0 w 359"/>
                <a:gd name="T1" fmla="*/ 0 h 120"/>
                <a:gd name="T2" fmla="*/ 0 w 359"/>
                <a:gd name="T3" fmla="*/ 0 h 120"/>
                <a:gd name="T4" fmla="*/ 0 w 359"/>
                <a:gd name="T5" fmla="*/ 0 h 120"/>
                <a:gd name="T6" fmla="*/ 0 w 359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9"/>
                <a:gd name="T13" fmla="*/ 0 h 120"/>
                <a:gd name="T14" fmla="*/ 359 w 359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9" h="120">
                  <a:moveTo>
                    <a:pt x="359" y="0"/>
                  </a:moveTo>
                  <a:lnTo>
                    <a:pt x="359" y="120"/>
                  </a:lnTo>
                  <a:lnTo>
                    <a:pt x="0" y="60"/>
                  </a:lnTo>
                  <a:lnTo>
                    <a:pt x="359" y="0"/>
                  </a:lnTo>
                </a:path>
              </a:pathLst>
            </a:custGeom>
            <a:noFill/>
            <a:ln w="12700">
              <a:solidFill>
                <a:srgbClr val="CC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42" name="Freeform 446">
              <a:extLst>
                <a:ext uri="{FF2B5EF4-FFF2-40B4-BE49-F238E27FC236}">
                  <a16:creationId xmlns:a16="http://schemas.microsoft.com/office/drawing/2014/main" id="{934E001E-DE97-99BB-5280-3DEBCADA0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" y="2265"/>
              <a:ext cx="61" cy="21"/>
            </a:xfrm>
            <a:custGeom>
              <a:avLst/>
              <a:gdLst>
                <a:gd name="T0" fmla="*/ 0 w 360"/>
                <a:gd name="T1" fmla="*/ 0 h 120"/>
                <a:gd name="T2" fmla="*/ 0 w 360"/>
                <a:gd name="T3" fmla="*/ 0 h 120"/>
                <a:gd name="T4" fmla="*/ 0 w 360"/>
                <a:gd name="T5" fmla="*/ 0 h 120"/>
                <a:gd name="T6" fmla="*/ 0 w 360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120"/>
                <a:gd name="T14" fmla="*/ 360 w 360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120">
                  <a:moveTo>
                    <a:pt x="0" y="0"/>
                  </a:moveTo>
                  <a:lnTo>
                    <a:pt x="0" y="120"/>
                  </a:lnTo>
                  <a:lnTo>
                    <a:pt x="36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66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43" name="Freeform 447">
              <a:extLst>
                <a:ext uri="{FF2B5EF4-FFF2-40B4-BE49-F238E27FC236}">
                  <a16:creationId xmlns:a16="http://schemas.microsoft.com/office/drawing/2014/main" id="{6E09AFB1-90B0-B195-5B53-F556D6C67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" y="2265"/>
              <a:ext cx="61" cy="21"/>
            </a:xfrm>
            <a:custGeom>
              <a:avLst/>
              <a:gdLst>
                <a:gd name="T0" fmla="*/ 0 w 360"/>
                <a:gd name="T1" fmla="*/ 0 h 120"/>
                <a:gd name="T2" fmla="*/ 0 w 360"/>
                <a:gd name="T3" fmla="*/ 0 h 120"/>
                <a:gd name="T4" fmla="*/ 0 w 360"/>
                <a:gd name="T5" fmla="*/ 0 h 120"/>
                <a:gd name="T6" fmla="*/ 0 w 360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120"/>
                <a:gd name="T14" fmla="*/ 360 w 360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120">
                  <a:moveTo>
                    <a:pt x="0" y="0"/>
                  </a:moveTo>
                  <a:lnTo>
                    <a:pt x="0" y="120"/>
                  </a:lnTo>
                  <a:lnTo>
                    <a:pt x="360" y="6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CC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44" name="Freeform 448">
              <a:extLst>
                <a:ext uri="{FF2B5EF4-FFF2-40B4-BE49-F238E27FC236}">
                  <a16:creationId xmlns:a16="http://schemas.microsoft.com/office/drawing/2014/main" id="{0C8E3AE3-D44E-00C1-E7D4-48B75649E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" y="2460"/>
              <a:ext cx="602" cy="2"/>
            </a:xfrm>
            <a:custGeom>
              <a:avLst/>
              <a:gdLst>
                <a:gd name="T0" fmla="*/ 0 w 3551"/>
                <a:gd name="T1" fmla="*/ 0 h 2"/>
                <a:gd name="T2" fmla="*/ 1 w 3551"/>
                <a:gd name="T3" fmla="*/ 0 h 2"/>
                <a:gd name="T4" fmla="*/ 1 w 3551"/>
                <a:gd name="T5" fmla="*/ 0 h 2"/>
                <a:gd name="T6" fmla="*/ 0 60000 65536"/>
                <a:gd name="T7" fmla="*/ 0 60000 65536"/>
                <a:gd name="T8" fmla="*/ 0 60000 65536"/>
                <a:gd name="T9" fmla="*/ 0 w 3551"/>
                <a:gd name="T10" fmla="*/ 0 h 2"/>
                <a:gd name="T11" fmla="*/ 3551 w 355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51" h="2">
                  <a:moveTo>
                    <a:pt x="0" y="0"/>
                  </a:moveTo>
                  <a:lnTo>
                    <a:pt x="3550" y="0"/>
                  </a:lnTo>
                  <a:lnTo>
                    <a:pt x="3551" y="0"/>
                  </a:lnTo>
                </a:path>
              </a:pathLst>
            </a:custGeom>
            <a:noFill/>
            <a:ln w="12700">
              <a:solidFill>
                <a:srgbClr val="CC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45" name="Freeform 449">
              <a:extLst>
                <a:ext uri="{FF2B5EF4-FFF2-40B4-BE49-F238E27FC236}">
                  <a16:creationId xmlns:a16="http://schemas.microsoft.com/office/drawing/2014/main" id="{4873B4F8-8BB6-0A7F-03EE-6C06FF679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" y="3156"/>
              <a:ext cx="602" cy="1"/>
            </a:xfrm>
            <a:custGeom>
              <a:avLst/>
              <a:gdLst>
                <a:gd name="T0" fmla="*/ 0 w 3551"/>
                <a:gd name="T1" fmla="*/ 0 h 1"/>
                <a:gd name="T2" fmla="*/ 1 w 3551"/>
                <a:gd name="T3" fmla="*/ 0 h 1"/>
                <a:gd name="T4" fmla="*/ 1 w 3551"/>
                <a:gd name="T5" fmla="*/ 0 h 1"/>
                <a:gd name="T6" fmla="*/ 0 60000 65536"/>
                <a:gd name="T7" fmla="*/ 0 60000 65536"/>
                <a:gd name="T8" fmla="*/ 0 60000 65536"/>
                <a:gd name="T9" fmla="*/ 0 w 3551"/>
                <a:gd name="T10" fmla="*/ 0 h 1"/>
                <a:gd name="T11" fmla="*/ 3551 w 355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51" h="1">
                  <a:moveTo>
                    <a:pt x="0" y="0"/>
                  </a:moveTo>
                  <a:lnTo>
                    <a:pt x="3550" y="0"/>
                  </a:lnTo>
                  <a:lnTo>
                    <a:pt x="3551" y="0"/>
                  </a:lnTo>
                </a:path>
              </a:pathLst>
            </a:custGeom>
            <a:noFill/>
            <a:ln w="12700">
              <a:solidFill>
                <a:srgbClr val="CC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46" name="Freeform 450">
              <a:extLst>
                <a:ext uri="{FF2B5EF4-FFF2-40B4-BE49-F238E27FC236}">
                  <a16:creationId xmlns:a16="http://schemas.microsoft.com/office/drawing/2014/main" id="{2AE9B339-CEEE-216C-1657-1419CC4D6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" y="2521"/>
              <a:ext cx="1" cy="574"/>
            </a:xfrm>
            <a:custGeom>
              <a:avLst/>
              <a:gdLst>
                <a:gd name="T0" fmla="*/ 0 w 1"/>
                <a:gd name="T1" fmla="*/ 0 h 3382"/>
                <a:gd name="T2" fmla="*/ 0 w 1"/>
                <a:gd name="T3" fmla="*/ 1 h 3382"/>
                <a:gd name="T4" fmla="*/ 1 w 1"/>
                <a:gd name="T5" fmla="*/ 1 h 3382"/>
                <a:gd name="T6" fmla="*/ 0 60000 65536"/>
                <a:gd name="T7" fmla="*/ 0 60000 65536"/>
                <a:gd name="T8" fmla="*/ 0 60000 65536"/>
                <a:gd name="T9" fmla="*/ 0 w 1"/>
                <a:gd name="T10" fmla="*/ 0 h 3382"/>
                <a:gd name="T11" fmla="*/ 1 w 1"/>
                <a:gd name="T12" fmla="*/ 3382 h 33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382">
                  <a:moveTo>
                    <a:pt x="0" y="0"/>
                  </a:moveTo>
                  <a:lnTo>
                    <a:pt x="0" y="3382"/>
                  </a:lnTo>
                  <a:lnTo>
                    <a:pt x="1" y="3382"/>
                  </a:lnTo>
                </a:path>
              </a:pathLst>
            </a:custGeom>
            <a:noFill/>
            <a:ln w="12700">
              <a:solidFill>
                <a:srgbClr val="CC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47" name="Freeform 451">
              <a:extLst>
                <a:ext uri="{FF2B5EF4-FFF2-40B4-BE49-F238E27FC236}">
                  <a16:creationId xmlns:a16="http://schemas.microsoft.com/office/drawing/2014/main" id="{796058B4-3AA6-1F04-1E54-3534A8CD5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9" y="2460"/>
              <a:ext cx="21" cy="61"/>
            </a:xfrm>
            <a:custGeom>
              <a:avLst/>
              <a:gdLst>
                <a:gd name="T0" fmla="*/ 0 w 120"/>
                <a:gd name="T1" fmla="*/ 0 h 360"/>
                <a:gd name="T2" fmla="*/ 0 w 120"/>
                <a:gd name="T3" fmla="*/ 0 h 360"/>
                <a:gd name="T4" fmla="*/ 0 w 120"/>
                <a:gd name="T5" fmla="*/ 0 h 360"/>
                <a:gd name="T6" fmla="*/ 0 w 120"/>
                <a:gd name="T7" fmla="*/ 0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360"/>
                <a:gd name="T14" fmla="*/ 120 w 12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360">
                  <a:moveTo>
                    <a:pt x="0" y="360"/>
                  </a:moveTo>
                  <a:lnTo>
                    <a:pt x="120" y="360"/>
                  </a:lnTo>
                  <a:lnTo>
                    <a:pt x="60" y="0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CC00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48" name="Freeform 452">
              <a:extLst>
                <a:ext uri="{FF2B5EF4-FFF2-40B4-BE49-F238E27FC236}">
                  <a16:creationId xmlns:a16="http://schemas.microsoft.com/office/drawing/2014/main" id="{CA0849A2-67D9-E303-5FAB-FEFACD5ED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9" y="2460"/>
              <a:ext cx="21" cy="61"/>
            </a:xfrm>
            <a:custGeom>
              <a:avLst/>
              <a:gdLst>
                <a:gd name="T0" fmla="*/ 0 w 120"/>
                <a:gd name="T1" fmla="*/ 0 h 360"/>
                <a:gd name="T2" fmla="*/ 0 w 120"/>
                <a:gd name="T3" fmla="*/ 0 h 360"/>
                <a:gd name="T4" fmla="*/ 0 w 120"/>
                <a:gd name="T5" fmla="*/ 0 h 360"/>
                <a:gd name="T6" fmla="*/ 0 w 120"/>
                <a:gd name="T7" fmla="*/ 0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360"/>
                <a:gd name="T14" fmla="*/ 120 w 12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360">
                  <a:moveTo>
                    <a:pt x="0" y="360"/>
                  </a:moveTo>
                  <a:lnTo>
                    <a:pt x="120" y="360"/>
                  </a:lnTo>
                  <a:lnTo>
                    <a:pt x="60" y="0"/>
                  </a:lnTo>
                  <a:lnTo>
                    <a:pt x="0" y="360"/>
                  </a:lnTo>
                </a:path>
              </a:pathLst>
            </a:custGeom>
            <a:noFill/>
            <a:ln w="12700">
              <a:solidFill>
                <a:srgbClr val="CC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49" name="Freeform 453">
              <a:extLst>
                <a:ext uri="{FF2B5EF4-FFF2-40B4-BE49-F238E27FC236}">
                  <a16:creationId xmlns:a16="http://schemas.microsoft.com/office/drawing/2014/main" id="{3DEC96A8-D4AA-227C-8555-0AADA40DD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9" y="3095"/>
              <a:ext cx="21" cy="61"/>
            </a:xfrm>
            <a:custGeom>
              <a:avLst/>
              <a:gdLst>
                <a:gd name="T0" fmla="*/ 0 w 120"/>
                <a:gd name="T1" fmla="*/ 0 h 359"/>
                <a:gd name="T2" fmla="*/ 0 w 120"/>
                <a:gd name="T3" fmla="*/ 0 h 359"/>
                <a:gd name="T4" fmla="*/ 0 w 120"/>
                <a:gd name="T5" fmla="*/ 0 h 359"/>
                <a:gd name="T6" fmla="*/ 0 w 120"/>
                <a:gd name="T7" fmla="*/ 0 h 3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359"/>
                <a:gd name="T14" fmla="*/ 120 w 120"/>
                <a:gd name="T15" fmla="*/ 359 h 3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359">
                  <a:moveTo>
                    <a:pt x="0" y="0"/>
                  </a:moveTo>
                  <a:lnTo>
                    <a:pt x="120" y="0"/>
                  </a:lnTo>
                  <a:lnTo>
                    <a:pt x="60" y="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50" name="Freeform 454">
              <a:extLst>
                <a:ext uri="{FF2B5EF4-FFF2-40B4-BE49-F238E27FC236}">
                  <a16:creationId xmlns:a16="http://schemas.microsoft.com/office/drawing/2014/main" id="{F14DFF5D-BF1E-41B3-9DF0-07C7D0AC2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9" y="3095"/>
              <a:ext cx="21" cy="61"/>
            </a:xfrm>
            <a:custGeom>
              <a:avLst/>
              <a:gdLst>
                <a:gd name="T0" fmla="*/ 0 w 120"/>
                <a:gd name="T1" fmla="*/ 0 h 359"/>
                <a:gd name="T2" fmla="*/ 0 w 120"/>
                <a:gd name="T3" fmla="*/ 0 h 359"/>
                <a:gd name="T4" fmla="*/ 0 w 120"/>
                <a:gd name="T5" fmla="*/ 0 h 359"/>
                <a:gd name="T6" fmla="*/ 0 w 120"/>
                <a:gd name="T7" fmla="*/ 0 h 3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359"/>
                <a:gd name="T14" fmla="*/ 120 w 120"/>
                <a:gd name="T15" fmla="*/ 359 h 3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359">
                  <a:moveTo>
                    <a:pt x="0" y="0"/>
                  </a:moveTo>
                  <a:lnTo>
                    <a:pt x="120" y="0"/>
                  </a:lnTo>
                  <a:lnTo>
                    <a:pt x="60" y="359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CC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51" name="Text Box 455">
              <a:extLst>
                <a:ext uri="{FF2B5EF4-FFF2-40B4-BE49-F238E27FC236}">
                  <a16:creationId xmlns:a16="http://schemas.microsoft.com/office/drawing/2014/main" id="{93BC8D7E-C362-1DD6-42DF-8136C30D3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5328" y="2712"/>
              <a:ext cx="46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/>
              <a:r>
                <a:rPr lang="en-US" altLang="zh-CN" sz="1400" b="0" i="1">
                  <a:solidFill>
                    <a:srgbClr val="CC66FF"/>
                  </a:solidFill>
                  <a:latin typeface="Simplex" panose="00000400000000000000" pitchFamily="2" charset="0"/>
                  <a:ea typeface="宋体" panose="02010600030101010101" pitchFamily="2" charset="-122"/>
                </a:rPr>
                <a:t>d+t1</a:t>
              </a:r>
            </a:p>
          </p:txBody>
        </p:sp>
        <p:sp>
          <p:nvSpPr>
            <p:cNvPr id="81952" name="Text Box 456">
              <a:extLst>
                <a:ext uri="{FF2B5EF4-FFF2-40B4-BE49-F238E27FC236}">
                  <a16:creationId xmlns:a16="http://schemas.microsoft.com/office/drawing/2014/main" id="{429E2C67-327A-7F59-943F-25334CAB1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6" y="2094"/>
              <a:ext cx="15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/>
              <a:r>
                <a:rPr lang="en-US" altLang="zh-CN" sz="1400" b="0" i="1">
                  <a:solidFill>
                    <a:srgbClr val="CC66FF"/>
                  </a:solidFill>
                  <a:latin typeface="Simplex" panose="00000400000000000000" pitchFamily="2" charset="0"/>
                  <a:ea typeface="宋体" panose="02010600030101010101" pitchFamily="2" charset="-122"/>
                </a:rPr>
                <a:t>b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2F08C77-B54A-2669-CCCA-BAFCCB22583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5651" y="891668"/>
            <a:ext cx="7772400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7.1.1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螺纹的基本知识</a:t>
            </a:r>
          </a:p>
        </p:txBody>
      </p:sp>
      <p:sp>
        <p:nvSpPr>
          <p:cNvPr id="7171" name="灯片编号占位符 4">
            <a:extLst>
              <a:ext uri="{FF2B5EF4-FFF2-40B4-BE49-F238E27FC236}">
                <a16:creationId xmlns:a16="http://schemas.microsoft.com/office/drawing/2014/main" id="{DEF4BBE3-92AF-FDDB-35B4-4C0B3A74A16C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008157" y="6412076"/>
            <a:ext cx="175687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25A5CD09-F87F-4A50-8F0C-6C5D2D3D138B}" type="slidenum">
              <a:rPr kumimoji="0" lang="en-US" altLang="zh-CN" sz="1100" b="0">
                <a:solidFill>
                  <a:srgbClr val="636363"/>
                </a:solidFill>
              </a:rPr>
              <a:pPr/>
              <a:t>4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grpSp>
        <p:nvGrpSpPr>
          <p:cNvPr id="2" name="Group 25">
            <a:extLst>
              <a:ext uri="{FF2B5EF4-FFF2-40B4-BE49-F238E27FC236}">
                <a16:creationId xmlns:a16="http://schemas.microsoft.com/office/drawing/2014/main" id="{EEECD819-C9D1-9B36-B172-272992F19624}"/>
              </a:ext>
            </a:extLst>
          </p:cNvPr>
          <p:cNvGrpSpPr>
            <a:grpSpLocks/>
          </p:cNvGrpSpPr>
          <p:nvPr/>
        </p:nvGrpSpPr>
        <p:grpSpPr bwMode="auto">
          <a:xfrm>
            <a:off x="4457700" y="1608139"/>
            <a:ext cx="1550988" cy="846137"/>
            <a:chOff x="1980" y="1415"/>
            <a:chExt cx="977" cy="533"/>
          </a:xfrm>
        </p:grpSpPr>
        <p:sp>
          <p:nvSpPr>
            <p:cNvPr id="7193" name="Line 26">
              <a:extLst>
                <a:ext uri="{FF2B5EF4-FFF2-40B4-BE49-F238E27FC236}">
                  <a16:creationId xmlns:a16="http://schemas.microsoft.com/office/drawing/2014/main" id="{15D323E7-04BE-F636-951E-28EDD5989A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4" y="1696"/>
              <a:ext cx="252" cy="25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sm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94" name="Text Box 27" descr="编织物">
              <a:extLst>
                <a:ext uri="{FF2B5EF4-FFF2-40B4-BE49-F238E27FC236}">
                  <a16:creationId xmlns:a16="http://schemas.microsoft.com/office/drawing/2014/main" id="{C5EF7538-6742-E75F-5BD9-819F2A9860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0" y="1415"/>
              <a:ext cx="9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>
                  <a:latin typeface="Times New Roman" panose="02020603050405020304" pitchFamily="18" charset="0"/>
                  <a:ea typeface="仿宋_GB2312" pitchFamily="49" charset="-122"/>
                </a:rPr>
                <a:t>工件</a:t>
              </a:r>
            </a:p>
          </p:txBody>
        </p:sp>
      </p:grpSp>
      <p:grpSp>
        <p:nvGrpSpPr>
          <p:cNvPr id="3" name="Group 28">
            <a:extLst>
              <a:ext uri="{FF2B5EF4-FFF2-40B4-BE49-F238E27FC236}">
                <a16:creationId xmlns:a16="http://schemas.microsoft.com/office/drawing/2014/main" id="{A9A65DBE-5002-C995-A9FC-6E427B0C3244}"/>
              </a:ext>
            </a:extLst>
          </p:cNvPr>
          <p:cNvGrpSpPr>
            <a:grpSpLocks/>
          </p:cNvGrpSpPr>
          <p:nvPr/>
        </p:nvGrpSpPr>
        <p:grpSpPr bwMode="auto">
          <a:xfrm>
            <a:off x="1763714" y="2617788"/>
            <a:ext cx="1646237" cy="868362"/>
            <a:chOff x="561" y="2426"/>
            <a:chExt cx="1037" cy="547"/>
          </a:xfrm>
        </p:grpSpPr>
        <p:sp>
          <p:nvSpPr>
            <p:cNvPr id="7191" name="Line 29">
              <a:extLst>
                <a:ext uri="{FF2B5EF4-FFF2-40B4-BE49-F238E27FC236}">
                  <a16:creationId xmlns:a16="http://schemas.microsoft.com/office/drawing/2014/main" id="{6374FBD2-C370-7419-382A-E9D2535607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4" y="2426"/>
              <a:ext cx="180" cy="31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sm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92" name="Text Box 30" descr="编织物">
              <a:extLst>
                <a:ext uri="{FF2B5EF4-FFF2-40B4-BE49-F238E27FC236}">
                  <a16:creationId xmlns:a16="http://schemas.microsoft.com/office/drawing/2014/main" id="{A36CDBBD-0E46-3B5D-9C46-630CEFBC55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" y="2685"/>
              <a:ext cx="10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>
                  <a:latin typeface="Times New Roman" panose="02020603050405020304" pitchFamily="18" charset="0"/>
                  <a:ea typeface="仿宋_GB2312" pitchFamily="49" charset="-122"/>
                </a:rPr>
                <a:t>卡盘</a:t>
              </a:r>
            </a:p>
          </p:txBody>
        </p:sp>
      </p:grpSp>
      <p:grpSp>
        <p:nvGrpSpPr>
          <p:cNvPr id="4" name="Group 31">
            <a:extLst>
              <a:ext uri="{FF2B5EF4-FFF2-40B4-BE49-F238E27FC236}">
                <a16:creationId xmlns:a16="http://schemas.microsoft.com/office/drawing/2014/main" id="{74916760-410C-5CF9-1F77-6F8DCB3ACA79}"/>
              </a:ext>
            </a:extLst>
          </p:cNvPr>
          <p:cNvGrpSpPr>
            <a:grpSpLocks/>
          </p:cNvGrpSpPr>
          <p:nvPr/>
        </p:nvGrpSpPr>
        <p:grpSpPr bwMode="auto">
          <a:xfrm>
            <a:off x="3063875" y="3132138"/>
            <a:ext cx="1646238" cy="849312"/>
            <a:chOff x="1407" y="2502"/>
            <a:chExt cx="1037" cy="535"/>
          </a:xfrm>
        </p:grpSpPr>
        <p:sp>
          <p:nvSpPr>
            <p:cNvPr id="7189" name="Line 32">
              <a:extLst>
                <a:ext uri="{FF2B5EF4-FFF2-40B4-BE49-F238E27FC236}">
                  <a16:creationId xmlns:a16="http://schemas.microsoft.com/office/drawing/2014/main" id="{856449D8-964C-5CDE-9238-82AED171A9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0" y="2502"/>
              <a:ext cx="0" cy="3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sm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90" name="Text Box 33" descr="编织物">
              <a:extLst>
                <a:ext uri="{FF2B5EF4-FFF2-40B4-BE49-F238E27FC236}">
                  <a16:creationId xmlns:a16="http://schemas.microsoft.com/office/drawing/2014/main" id="{A0BB2EFB-1F5E-58FC-5A10-974D530424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7" y="2749"/>
              <a:ext cx="10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>
                  <a:latin typeface="Times New Roman" panose="02020603050405020304" pitchFamily="18" charset="0"/>
                  <a:ea typeface="仿宋_GB2312" pitchFamily="49" charset="-122"/>
                </a:rPr>
                <a:t>车刀</a:t>
              </a:r>
            </a:p>
          </p:txBody>
        </p:sp>
      </p:grpSp>
      <p:sp>
        <p:nvSpPr>
          <p:cNvPr id="120866" name="Text Box 34">
            <a:extLst>
              <a:ext uri="{FF2B5EF4-FFF2-40B4-BE49-F238E27FC236}">
                <a16:creationId xmlns:a16="http://schemas.microsoft.com/office/drawing/2014/main" id="{7F4342C8-1FD4-9157-7E76-4D0936761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214" y="4032251"/>
            <a:ext cx="2117725" cy="466725"/>
          </a:xfrm>
          <a:prstGeom prst="rect">
            <a:avLst/>
          </a:prstGeom>
          <a:solidFill>
            <a:srgbClr val="66FFFF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/>
            <a:r>
              <a:rPr lang="zh-CN" altLang="en-US">
                <a:solidFill>
                  <a:srgbClr val="000066"/>
                </a:solidFill>
              </a:rPr>
              <a:t>车外螺纹</a:t>
            </a:r>
          </a:p>
        </p:txBody>
      </p:sp>
      <p:grpSp>
        <p:nvGrpSpPr>
          <p:cNvPr id="5" name="Group 35">
            <a:extLst>
              <a:ext uri="{FF2B5EF4-FFF2-40B4-BE49-F238E27FC236}">
                <a16:creationId xmlns:a16="http://schemas.microsoft.com/office/drawing/2014/main" id="{02EA889F-3C0B-D224-308C-FE9BDFBFBAC5}"/>
              </a:ext>
            </a:extLst>
          </p:cNvPr>
          <p:cNvGrpSpPr>
            <a:grpSpLocks/>
          </p:cNvGrpSpPr>
          <p:nvPr/>
        </p:nvGrpSpPr>
        <p:grpSpPr bwMode="auto">
          <a:xfrm>
            <a:off x="2439988" y="1455738"/>
            <a:ext cx="2667000" cy="2000250"/>
            <a:chOff x="297" y="1323"/>
            <a:chExt cx="2400" cy="1800"/>
          </a:xfrm>
        </p:grpSpPr>
        <p:pic>
          <p:nvPicPr>
            <p:cNvPr id="7186" name="Picture 36" descr="F6-22L-Ad">
              <a:extLst>
                <a:ext uri="{FF2B5EF4-FFF2-40B4-BE49-F238E27FC236}">
                  <a16:creationId xmlns:a16="http://schemas.microsoft.com/office/drawing/2014/main" id="{5ABE644D-2C50-26F4-6358-E36E7D30B2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" y="1323"/>
              <a:ext cx="2400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7" name="AutoShape 37">
              <a:extLst>
                <a:ext uri="{FF2B5EF4-FFF2-40B4-BE49-F238E27FC236}">
                  <a16:creationId xmlns:a16="http://schemas.microsoft.com/office/drawing/2014/main" id="{2CE40309-831C-445F-84C9-FDDD6A2A22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520" y="1599"/>
              <a:ext cx="383" cy="370"/>
            </a:xfrm>
            <a:prstGeom prst="curvedUpArrow">
              <a:avLst>
                <a:gd name="adj1" fmla="val 20703"/>
                <a:gd name="adj2" fmla="val 41405"/>
                <a:gd name="adj3" fmla="val 33333"/>
              </a:avLst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88" name="AutoShape 38">
              <a:extLst>
                <a:ext uri="{FF2B5EF4-FFF2-40B4-BE49-F238E27FC236}">
                  <a16:creationId xmlns:a16="http://schemas.microsoft.com/office/drawing/2014/main" id="{CD9BCE6E-884F-03F7-14A8-8A111495B8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0">
              <a:off x="1858" y="2817"/>
              <a:ext cx="483" cy="154"/>
            </a:xfrm>
            <a:prstGeom prst="leftArrow">
              <a:avLst>
                <a:gd name="adj1" fmla="val 50000"/>
                <a:gd name="adj2" fmla="val 78409"/>
              </a:avLst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20871" name="Text Box 39">
            <a:extLst>
              <a:ext uri="{FF2B5EF4-FFF2-40B4-BE49-F238E27FC236}">
                <a16:creationId xmlns:a16="http://schemas.microsoft.com/office/drawing/2014/main" id="{AF469E98-5763-C935-7233-B1D47B1F2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5525" y="4035426"/>
            <a:ext cx="2260600" cy="466725"/>
          </a:xfrm>
          <a:prstGeom prst="rect">
            <a:avLst/>
          </a:prstGeom>
          <a:solidFill>
            <a:srgbClr val="66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/>
            <a:r>
              <a:rPr lang="zh-CN" altLang="en-US">
                <a:solidFill>
                  <a:srgbClr val="000066"/>
                </a:solidFill>
              </a:rPr>
              <a:t>车内螺纹</a:t>
            </a:r>
          </a:p>
        </p:txBody>
      </p:sp>
      <p:grpSp>
        <p:nvGrpSpPr>
          <p:cNvPr id="6" name="Group 40">
            <a:extLst>
              <a:ext uri="{FF2B5EF4-FFF2-40B4-BE49-F238E27FC236}">
                <a16:creationId xmlns:a16="http://schemas.microsoft.com/office/drawing/2014/main" id="{BCBEDAD0-DEC6-F378-75EA-E8E35B42C609}"/>
              </a:ext>
            </a:extLst>
          </p:cNvPr>
          <p:cNvGrpSpPr>
            <a:grpSpLocks/>
          </p:cNvGrpSpPr>
          <p:nvPr/>
        </p:nvGrpSpPr>
        <p:grpSpPr bwMode="auto">
          <a:xfrm>
            <a:off x="7016750" y="1477963"/>
            <a:ext cx="2667000" cy="2000250"/>
            <a:chOff x="3033" y="1485"/>
            <a:chExt cx="2400" cy="1800"/>
          </a:xfrm>
        </p:grpSpPr>
        <p:pic>
          <p:nvPicPr>
            <p:cNvPr id="7183" name="Picture 41" descr="F6-22L-Bd">
              <a:extLst>
                <a:ext uri="{FF2B5EF4-FFF2-40B4-BE49-F238E27FC236}">
                  <a16:creationId xmlns:a16="http://schemas.microsoft.com/office/drawing/2014/main" id="{2710DBA5-0EBF-7BC4-5FCD-2F3DC15283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3" y="1485"/>
              <a:ext cx="2400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4" name="AutoShape 42">
              <a:extLst>
                <a:ext uri="{FF2B5EF4-FFF2-40B4-BE49-F238E27FC236}">
                  <a16:creationId xmlns:a16="http://schemas.microsoft.com/office/drawing/2014/main" id="{59C8D6C5-D0AF-9A03-9822-74B08C67CD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104" y="1681"/>
              <a:ext cx="383" cy="370"/>
            </a:xfrm>
            <a:prstGeom prst="curvedUpArrow">
              <a:avLst>
                <a:gd name="adj1" fmla="val 20703"/>
                <a:gd name="adj2" fmla="val 41405"/>
                <a:gd name="adj3" fmla="val 33333"/>
              </a:avLst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85" name="AutoShape 43">
              <a:extLst>
                <a:ext uri="{FF2B5EF4-FFF2-40B4-BE49-F238E27FC236}">
                  <a16:creationId xmlns:a16="http://schemas.microsoft.com/office/drawing/2014/main" id="{E267D73D-2D52-006A-EDBF-1E375F874A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20000">
              <a:off x="4880" y="2779"/>
              <a:ext cx="483" cy="154"/>
            </a:xfrm>
            <a:prstGeom prst="leftArrow">
              <a:avLst>
                <a:gd name="adj1" fmla="val 50000"/>
                <a:gd name="adj2" fmla="val 78409"/>
              </a:avLst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181" name="Text Box 44">
            <a:extLst>
              <a:ext uri="{FF2B5EF4-FFF2-40B4-BE49-F238E27FC236}">
                <a16:creationId xmlns:a16="http://schemas.microsoft.com/office/drawing/2014/main" id="{BDAFE908-27C7-348C-FEC5-48785E565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2989" y="4652963"/>
            <a:ext cx="7559675" cy="156210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/>
              <a:t>当一个平面图形（如三角形、梯形、矩形等）绕着圆柱面作螺旋运动时，形成的圆柱螺旋体称为</a:t>
            </a:r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螺纹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en-US" b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  <a:p>
            <a:pPr algn="l" eaLnBrk="1" hangingPunct="1">
              <a:spcBef>
                <a:spcPct val="0"/>
              </a:spcBef>
            </a:pPr>
            <a:r>
              <a:rPr lang="zh-CN" altLang="en-US">
                <a:latin typeface="Times New Roman" panose="02020603050405020304" pitchFamily="18" charset="0"/>
              </a:rPr>
              <a:t>        在圆柱外表面上形成的螺纹称为</a:t>
            </a:r>
            <a:r>
              <a:rPr lang="zh-CN" altLang="en-US">
                <a:solidFill>
                  <a:schemeClr val="bg2"/>
                </a:solidFill>
                <a:latin typeface="Times New Roman" panose="02020603050405020304" pitchFamily="18" charset="0"/>
              </a:rPr>
              <a:t>外螺纹</a:t>
            </a:r>
            <a:r>
              <a:rPr lang="zh-CN" altLang="en-US" b="0">
                <a:latin typeface="Times New Roman" panose="02020603050405020304" pitchFamily="18" charset="0"/>
                <a:ea typeface="宋体" panose="02010600030101010101" pitchFamily="2" charset="-122"/>
              </a:rPr>
              <a:t> ，</a:t>
            </a:r>
            <a:r>
              <a:rPr lang="zh-CN" altLang="en-US"/>
              <a:t>在圆柱内表面上形成的螺纹称为</a:t>
            </a:r>
            <a:r>
              <a:rPr lang="zh-CN" altLang="en-US">
                <a:solidFill>
                  <a:schemeClr val="bg2"/>
                </a:solidFill>
              </a:rPr>
              <a:t>内螺纹。</a:t>
            </a:r>
            <a:r>
              <a:rPr lang="zh-CN" altLang="en-US"/>
              <a:t> </a:t>
            </a:r>
          </a:p>
        </p:txBody>
      </p:sp>
      <p:sp>
        <p:nvSpPr>
          <p:cNvPr id="7182" name="Text Box 45">
            <a:extLst>
              <a:ext uri="{FF2B5EF4-FFF2-40B4-BE49-F238E27FC236}">
                <a16:creationId xmlns:a16="http://schemas.microsoft.com/office/drawing/2014/main" id="{FC3E867F-496C-8D56-92CD-9CB91DD70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3247" y="996950"/>
            <a:ext cx="5219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r>
              <a:rPr lang="en-US" altLang="zh-CN" sz="2800" dirty="0">
                <a:latin typeface="幼圆" panose="02010509060101010101" pitchFamily="49" charset="-122"/>
                <a:ea typeface="幼圆" panose="02010509060101010101" pitchFamily="49" charset="-122"/>
              </a:rPr>
              <a:t>1.</a:t>
            </a:r>
            <a:r>
              <a:rPr lang="zh-CN" altLang="en-US" sz="2800" dirty="0">
                <a:latin typeface="幼圆" panose="02010509060101010101" pitchFamily="49" charset="-122"/>
                <a:ea typeface="幼圆" panose="02010509060101010101" pitchFamily="49" charset="-122"/>
              </a:rPr>
              <a:t>螺纹的形成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A5DB7B6-CD1F-F2FF-5F8E-AE212DB4F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651" y="421603"/>
            <a:ext cx="7772400" cy="776287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1"/>
            <a:r>
              <a:rPr lang="en-US" altLang="zh-CN" sz="2800">
                <a:latin typeface="Times New Roman" panose="02020603050405020304" pitchFamily="18" charset="0"/>
              </a:rPr>
              <a:t>7.1  </a:t>
            </a:r>
            <a:r>
              <a:rPr lang="zh-CN" altLang="en-US" sz="2800">
                <a:latin typeface="Times New Roman" panose="02020603050405020304" pitchFamily="18" charset="0"/>
              </a:rPr>
              <a:t>螺纹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0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66" grpId="0" animBg="1"/>
      <p:bldP spid="12087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DDD93DFB-B14F-0FCE-D027-01E5AC28AD3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7313" y="527052"/>
            <a:ext cx="7772400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2400" b="1" dirty="0">
                <a:latin typeface="黑体" pitchFamily="2" charset="-122"/>
                <a:ea typeface="黑体" pitchFamily="2" charset="-122"/>
              </a:rPr>
              <a:t>7.3.2 </a:t>
            </a: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销及其连接</a:t>
            </a:r>
          </a:p>
        </p:txBody>
      </p:sp>
      <p:sp>
        <p:nvSpPr>
          <p:cNvPr id="83971" name="灯片编号占位符 4">
            <a:extLst>
              <a:ext uri="{FF2B5EF4-FFF2-40B4-BE49-F238E27FC236}">
                <a16:creationId xmlns:a16="http://schemas.microsoft.com/office/drawing/2014/main" id="{3FEA10C5-7AD0-8390-2988-A4B5F0D389FE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966479" y="6412076"/>
            <a:ext cx="259043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B5483A42-DC7E-42FA-AEF2-04C4EA47FAC9}" type="slidenum">
              <a:rPr kumimoji="0" lang="en-US" altLang="zh-CN" sz="1100" b="0">
                <a:solidFill>
                  <a:srgbClr val="636363"/>
                </a:solidFill>
              </a:rPr>
              <a:pPr/>
              <a:t>40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sp>
        <p:nvSpPr>
          <p:cNvPr id="83974" name="Text Box 14">
            <a:extLst>
              <a:ext uri="{FF2B5EF4-FFF2-40B4-BE49-F238E27FC236}">
                <a16:creationId xmlns:a16="http://schemas.microsoft.com/office/drawing/2014/main" id="{F140BA6E-4B55-863D-85D4-BFF6BA4E6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622800"/>
            <a:ext cx="7797800" cy="1562100"/>
          </a:xfrm>
          <a:prstGeom prst="rect">
            <a:avLst/>
          </a:prstGeom>
          <a:gradFill rotWithShape="1">
            <a:gsLst>
              <a:gs pos="0">
                <a:srgbClr val="FF9900">
                  <a:alpha val="20000"/>
                </a:srgbClr>
              </a:gs>
              <a:gs pos="100000">
                <a:srgbClr val="FFB443"/>
              </a:gs>
            </a:gsLst>
            <a:lin ang="540000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r>
              <a:rPr lang="zh-CN" altLang="it-IT"/>
              <a:t>    销的种类较多，通常用于零件间的连接与定位。常用的销有</a:t>
            </a:r>
            <a:r>
              <a:rPr lang="zh-CN" altLang="it-IT">
                <a:solidFill>
                  <a:srgbClr val="FF0000"/>
                </a:solidFill>
              </a:rPr>
              <a:t>圆柱销、圆锥销、开口销</a:t>
            </a:r>
            <a:r>
              <a:rPr lang="zh-CN" altLang="it-IT"/>
              <a:t>等。开口销与槽型螺母配合使用，起防松作用。销还可作为安全装置中的过载剪断元件。</a:t>
            </a:r>
            <a:endParaRPr lang="zh-CN" altLang="en-US"/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E8478959-2ACE-5F14-CB79-213E0D24473F}"/>
              </a:ext>
            </a:extLst>
          </p:cNvPr>
          <p:cNvGrpSpPr>
            <a:grpSpLocks/>
          </p:cNvGrpSpPr>
          <p:nvPr/>
        </p:nvGrpSpPr>
        <p:grpSpPr bwMode="auto">
          <a:xfrm>
            <a:off x="2190750" y="2184401"/>
            <a:ext cx="1981200" cy="411163"/>
            <a:chOff x="3005" y="1873"/>
            <a:chExt cx="1248" cy="259"/>
          </a:xfrm>
        </p:grpSpPr>
        <p:sp>
          <p:nvSpPr>
            <p:cNvPr id="83987" name="Rectangle 16">
              <a:extLst>
                <a:ext uri="{FF2B5EF4-FFF2-40B4-BE49-F238E27FC236}">
                  <a16:creationId xmlns:a16="http://schemas.microsoft.com/office/drawing/2014/main" id="{04A3C4EF-6E3B-3980-E6D3-2021933F3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9" y="1873"/>
              <a:ext cx="932" cy="258"/>
            </a:xfrm>
            <a:prstGeom prst="rect">
              <a:avLst/>
            </a:prstGeom>
            <a:gradFill rotWithShape="1">
              <a:gsLst>
                <a:gs pos="0">
                  <a:srgbClr val="004747"/>
                </a:gs>
                <a:gs pos="50000">
                  <a:srgbClr val="009999"/>
                </a:gs>
                <a:gs pos="100000">
                  <a:srgbClr val="004747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3988" name="Freeform 17">
              <a:extLst>
                <a:ext uri="{FF2B5EF4-FFF2-40B4-BE49-F238E27FC236}">
                  <a16:creationId xmlns:a16="http://schemas.microsoft.com/office/drawing/2014/main" id="{90E3917D-0D9F-6670-5E18-B88FF539A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" y="1873"/>
              <a:ext cx="57" cy="259"/>
            </a:xfrm>
            <a:custGeom>
              <a:avLst/>
              <a:gdLst>
                <a:gd name="T0" fmla="*/ 57 w 57"/>
                <a:gd name="T1" fmla="*/ 0 h 259"/>
                <a:gd name="T2" fmla="*/ 57 w 57"/>
                <a:gd name="T3" fmla="*/ 259 h 259"/>
                <a:gd name="T4" fmla="*/ 0 w 57"/>
                <a:gd name="T5" fmla="*/ 182 h 259"/>
                <a:gd name="T6" fmla="*/ 0 w 57"/>
                <a:gd name="T7" fmla="*/ 76 h 259"/>
                <a:gd name="T8" fmla="*/ 57 w 57"/>
                <a:gd name="T9" fmla="*/ 0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59"/>
                <a:gd name="T17" fmla="*/ 57 w 57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59">
                  <a:moveTo>
                    <a:pt x="57" y="0"/>
                  </a:moveTo>
                  <a:lnTo>
                    <a:pt x="57" y="259"/>
                  </a:lnTo>
                  <a:lnTo>
                    <a:pt x="0" y="182"/>
                  </a:lnTo>
                  <a:lnTo>
                    <a:pt x="0" y="76"/>
                  </a:lnTo>
                  <a:lnTo>
                    <a:pt x="57" y="0"/>
                  </a:lnTo>
                  <a:close/>
                </a:path>
              </a:pathLst>
            </a:custGeom>
            <a:gradFill rotWithShape="1">
              <a:gsLst>
                <a:gs pos="0">
                  <a:srgbClr val="004747"/>
                </a:gs>
                <a:gs pos="50000">
                  <a:srgbClr val="009999"/>
                </a:gs>
                <a:gs pos="100000">
                  <a:srgbClr val="004747"/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3989" name="Freeform 18">
              <a:extLst>
                <a:ext uri="{FF2B5EF4-FFF2-40B4-BE49-F238E27FC236}">
                  <a16:creationId xmlns:a16="http://schemas.microsoft.com/office/drawing/2014/main" id="{64458404-2E9A-ED5E-4B68-042586F9A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" y="1873"/>
              <a:ext cx="58" cy="259"/>
            </a:xfrm>
            <a:custGeom>
              <a:avLst/>
              <a:gdLst>
                <a:gd name="T0" fmla="*/ 0 w 58"/>
                <a:gd name="T1" fmla="*/ 0 h 259"/>
                <a:gd name="T2" fmla="*/ 0 w 58"/>
                <a:gd name="T3" fmla="*/ 259 h 259"/>
                <a:gd name="T4" fmla="*/ 58 w 58"/>
                <a:gd name="T5" fmla="*/ 172 h 259"/>
                <a:gd name="T6" fmla="*/ 58 w 58"/>
                <a:gd name="T7" fmla="*/ 57 h 259"/>
                <a:gd name="T8" fmla="*/ 0 w 58"/>
                <a:gd name="T9" fmla="*/ 0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59"/>
                <a:gd name="T17" fmla="*/ 58 w 5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59">
                  <a:moveTo>
                    <a:pt x="0" y="0"/>
                  </a:moveTo>
                  <a:lnTo>
                    <a:pt x="0" y="259"/>
                  </a:lnTo>
                  <a:lnTo>
                    <a:pt x="58" y="172"/>
                  </a:lnTo>
                  <a:lnTo>
                    <a:pt x="58" y="5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4747"/>
                </a:gs>
                <a:gs pos="50000">
                  <a:srgbClr val="009999"/>
                </a:gs>
                <a:gs pos="100000">
                  <a:srgbClr val="004747"/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3990" name="Line 19">
              <a:extLst>
                <a:ext uri="{FF2B5EF4-FFF2-40B4-BE49-F238E27FC236}">
                  <a16:creationId xmlns:a16="http://schemas.microsoft.com/office/drawing/2014/main" id="{BA1A527E-A8F2-FDAF-AFEB-32ACA8C7A9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5" y="2007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46FBCAD6-1BD8-7F00-631A-57E200CEAAEF}"/>
              </a:ext>
            </a:extLst>
          </p:cNvPr>
          <p:cNvGrpSpPr>
            <a:grpSpLocks/>
          </p:cNvGrpSpPr>
          <p:nvPr/>
        </p:nvGrpSpPr>
        <p:grpSpPr bwMode="auto">
          <a:xfrm>
            <a:off x="4652963" y="2192338"/>
            <a:ext cx="1905000" cy="500062"/>
            <a:chOff x="3004" y="2350"/>
            <a:chExt cx="1200" cy="315"/>
          </a:xfrm>
        </p:grpSpPr>
        <p:sp>
          <p:nvSpPr>
            <p:cNvPr id="83981" name="Freeform 21">
              <a:extLst>
                <a:ext uri="{FF2B5EF4-FFF2-40B4-BE49-F238E27FC236}">
                  <a16:creationId xmlns:a16="http://schemas.microsoft.com/office/drawing/2014/main" id="{2B338CB5-03F5-A210-B847-D03ADC45D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" y="2400"/>
              <a:ext cx="48" cy="216"/>
            </a:xfrm>
            <a:custGeom>
              <a:avLst/>
              <a:gdLst>
                <a:gd name="T0" fmla="*/ 0 w 48"/>
                <a:gd name="T1" fmla="*/ 216 h 216"/>
                <a:gd name="T2" fmla="*/ 0 w 48"/>
                <a:gd name="T3" fmla="*/ 0 h 216"/>
                <a:gd name="T4" fmla="*/ 24 w 48"/>
                <a:gd name="T5" fmla="*/ 24 h 216"/>
                <a:gd name="T6" fmla="*/ 44 w 48"/>
                <a:gd name="T7" fmla="*/ 58 h 216"/>
                <a:gd name="T8" fmla="*/ 48 w 48"/>
                <a:gd name="T9" fmla="*/ 96 h 216"/>
                <a:gd name="T10" fmla="*/ 48 w 48"/>
                <a:gd name="T11" fmla="*/ 144 h 216"/>
                <a:gd name="T12" fmla="*/ 34 w 48"/>
                <a:gd name="T13" fmla="*/ 182 h 216"/>
                <a:gd name="T14" fmla="*/ 0 w 48"/>
                <a:gd name="T15" fmla="*/ 216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216"/>
                <a:gd name="T26" fmla="*/ 48 w 48"/>
                <a:gd name="T27" fmla="*/ 216 h 2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216">
                  <a:moveTo>
                    <a:pt x="0" y="216"/>
                  </a:moveTo>
                  <a:lnTo>
                    <a:pt x="0" y="0"/>
                  </a:lnTo>
                  <a:lnTo>
                    <a:pt x="24" y="24"/>
                  </a:lnTo>
                  <a:lnTo>
                    <a:pt x="44" y="58"/>
                  </a:lnTo>
                  <a:lnTo>
                    <a:pt x="48" y="96"/>
                  </a:lnTo>
                  <a:lnTo>
                    <a:pt x="48" y="144"/>
                  </a:lnTo>
                  <a:lnTo>
                    <a:pt x="34" y="182"/>
                  </a:lnTo>
                  <a:lnTo>
                    <a:pt x="0" y="216"/>
                  </a:lnTo>
                  <a:close/>
                </a:path>
              </a:pathLst>
            </a:custGeom>
            <a:gradFill rotWithShape="1">
              <a:gsLst>
                <a:gs pos="0">
                  <a:srgbClr val="004747"/>
                </a:gs>
                <a:gs pos="50000">
                  <a:srgbClr val="009999"/>
                </a:gs>
                <a:gs pos="100000">
                  <a:srgbClr val="004747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3982" name="Freeform 22">
              <a:extLst>
                <a:ext uri="{FF2B5EF4-FFF2-40B4-BE49-F238E27FC236}">
                  <a16:creationId xmlns:a16="http://schemas.microsoft.com/office/drawing/2014/main" id="{DA3FC800-75A6-0E5B-7535-5D22B0C31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2357"/>
              <a:ext cx="96" cy="302"/>
            </a:xfrm>
            <a:custGeom>
              <a:avLst/>
              <a:gdLst>
                <a:gd name="T0" fmla="*/ 96 w 96"/>
                <a:gd name="T1" fmla="*/ 0 h 302"/>
                <a:gd name="T2" fmla="*/ 96 w 96"/>
                <a:gd name="T3" fmla="*/ 302 h 302"/>
                <a:gd name="T4" fmla="*/ 43 w 96"/>
                <a:gd name="T5" fmla="*/ 269 h 302"/>
                <a:gd name="T6" fmla="*/ 29 w 96"/>
                <a:gd name="T7" fmla="*/ 216 h 302"/>
                <a:gd name="T8" fmla="*/ 19 w 96"/>
                <a:gd name="T9" fmla="*/ 168 h 302"/>
                <a:gd name="T10" fmla="*/ 19 w 96"/>
                <a:gd name="T11" fmla="*/ 101 h 302"/>
                <a:gd name="T12" fmla="*/ 53 w 96"/>
                <a:gd name="T13" fmla="*/ 29 h 302"/>
                <a:gd name="T14" fmla="*/ 96 w 96"/>
                <a:gd name="T15" fmla="*/ 0 h 3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6"/>
                <a:gd name="T25" fmla="*/ 0 h 302"/>
                <a:gd name="T26" fmla="*/ 96 w 96"/>
                <a:gd name="T27" fmla="*/ 302 h 30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6" h="302">
                  <a:moveTo>
                    <a:pt x="96" y="0"/>
                  </a:moveTo>
                  <a:lnTo>
                    <a:pt x="96" y="302"/>
                  </a:lnTo>
                  <a:lnTo>
                    <a:pt x="43" y="269"/>
                  </a:lnTo>
                  <a:lnTo>
                    <a:pt x="29" y="216"/>
                  </a:lnTo>
                  <a:cubicBezTo>
                    <a:pt x="0" y="145"/>
                    <a:pt x="19" y="186"/>
                    <a:pt x="19" y="168"/>
                  </a:cubicBezTo>
                  <a:lnTo>
                    <a:pt x="19" y="101"/>
                  </a:lnTo>
                  <a:lnTo>
                    <a:pt x="53" y="29"/>
                  </a:lnTo>
                  <a:lnTo>
                    <a:pt x="96" y="0"/>
                  </a:lnTo>
                  <a:close/>
                </a:path>
              </a:pathLst>
            </a:custGeom>
            <a:gradFill rotWithShape="1">
              <a:gsLst>
                <a:gs pos="0">
                  <a:srgbClr val="004747"/>
                </a:gs>
                <a:gs pos="50000">
                  <a:srgbClr val="009999"/>
                </a:gs>
                <a:gs pos="100000">
                  <a:srgbClr val="004747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3983" name="Arc 23">
              <a:extLst>
                <a:ext uri="{FF2B5EF4-FFF2-40B4-BE49-F238E27FC236}">
                  <a16:creationId xmlns:a16="http://schemas.microsoft.com/office/drawing/2014/main" id="{7BA44E3A-DAD2-9EB1-C191-B92DA606676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095" y="2350"/>
              <a:ext cx="154" cy="315"/>
            </a:xfrm>
            <a:custGeom>
              <a:avLst/>
              <a:gdLst>
                <a:gd name="T0" fmla="*/ 0 w 21600"/>
                <a:gd name="T1" fmla="*/ 0 h 36944"/>
                <a:gd name="T2" fmla="*/ 0 w 21600"/>
                <a:gd name="T3" fmla="*/ 0 h 36944"/>
                <a:gd name="T4" fmla="*/ 0 w 21600"/>
                <a:gd name="T5" fmla="*/ 0 h 3694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6944"/>
                <a:gd name="T11" fmla="*/ 21600 w 21600"/>
                <a:gd name="T12" fmla="*/ 36944 h 369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6944" fill="none" extrusionOk="0">
                  <a:moveTo>
                    <a:pt x="11671" y="-1"/>
                  </a:moveTo>
                  <a:cubicBezTo>
                    <a:pt x="17858" y="3973"/>
                    <a:pt x="21600" y="10821"/>
                    <a:pt x="21600" y="18175"/>
                  </a:cubicBezTo>
                  <a:cubicBezTo>
                    <a:pt x="21600" y="25937"/>
                    <a:pt x="17435" y="33102"/>
                    <a:pt x="10690" y="36944"/>
                  </a:cubicBezTo>
                </a:path>
                <a:path w="21600" h="36944" stroke="0" extrusionOk="0">
                  <a:moveTo>
                    <a:pt x="11671" y="-1"/>
                  </a:moveTo>
                  <a:cubicBezTo>
                    <a:pt x="17858" y="3973"/>
                    <a:pt x="21600" y="10821"/>
                    <a:pt x="21600" y="18175"/>
                  </a:cubicBezTo>
                  <a:cubicBezTo>
                    <a:pt x="21600" y="25937"/>
                    <a:pt x="17435" y="33102"/>
                    <a:pt x="10690" y="36944"/>
                  </a:cubicBezTo>
                  <a:lnTo>
                    <a:pt x="0" y="18175"/>
                  </a:lnTo>
                  <a:lnTo>
                    <a:pt x="11671" y="-1"/>
                  </a:lnTo>
                  <a:close/>
                </a:path>
              </a:pathLst>
            </a:custGeom>
            <a:gradFill rotWithShape="1">
              <a:gsLst>
                <a:gs pos="0">
                  <a:srgbClr val="004747"/>
                </a:gs>
                <a:gs pos="50000">
                  <a:srgbClr val="009999"/>
                </a:gs>
                <a:gs pos="100000">
                  <a:srgbClr val="004747"/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3984" name="Arc 24">
              <a:extLst>
                <a:ext uri="{FF2B5EF4-FFF2-40B4-BE49-F238E27FC236}">
                  <a16:creationId xmlns:a16="http://schemas.microsoft.com/office/drawing/2014/main" id="{95C0E3BB-8053-7CA7-6825-412D99169871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3873" y="2396"/>
              <a:ext cx="217" cy="226"/>
            </a:xfrm>
            <a:custGeom>
              <a:avLst/>
              <a:gdLst>
                <a:gd name="T0" fmla="*/ 0 w 26560"/>
                <a:gd name="T1" fmla="*/ 0 h 21600"/>
                <a:gd name="T2" fmla="*/ 0 w 26560"/>
                <a:gd name="T3" fmla="*/ 0 h 21600"/>
                <a:gd name="T4" fmla="*/ 0 w 26560"/>
                <a:gd name="T5" fmla="*/ 0 h 21600"/>
                <a:gd name="T6" fmla="*/ 0 60000 65536"/>
                <a:gd name="T7" fmla="*/ 0 60000 65536"/>
                <a:gd name="T8" fmla="*/ 0 60000 65536"/>
                <a:gd name="T9" fmla="*/ 0 w 26560"/>
                <a:gd name="T10" fmla="*/ 0 h 21600"/>
                <a:gd name="T11" fmla="*/ 26560 w 2656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560" h="21600" fill="none" extrusionOk="0">
                  <a:moveTo>
                    <a:pt x="26560" y="17108"/>
                  </a:moveTo>
                  <a:cubicBezTo>
                    <a:pt x="22781" y="20020"/>
                    <a:pt x="18144" y="21599"/>
                    <a:pt x="13374" y="21600"/>
                  </a:cubicBezTo>
                  <a:cubicBezTo>
                    <a:pt x="8521" y="21600"/>
                    <a:pt x="3810" y="19966"/>
                    <a:pt x="0" y="16961"/>
                  </a:cubicBezTo>
                </a:path>
                <a:path w="26560" h="21600" stroke="0" extrusionOk="0">
                  <a:moveTo>
                    <a:pt x="26560" y="17108"/>
                  </a:moveTo>
                  <a:cubicBezTo>
                    <a:pt x="22781" y="20020"/>
                    <a:pt x="18144" y="21599"/>
                    <a:pt x="13374" y="21600"/>
                  </a:cubicBezTo>
                  <a:cubicBezTo>
                    <a:pt x="8521" y="21600"/>
                    <a:pt x="3810" y="19966"/>
                    <a:pt x="0" y="16961"/>
                  </a:cubicBezTo>
                  <a:lnTo>
                    <a:pt x="13374" y="0"/>
                  </a:lnTo>
                  <a:lnTo>
                    <a:pt x="26560" y="17108"/>
                  </a:lnTo>
                  <a:close/>
                </a:path>
              </a:pathLst>
            </a:custGeom>
            <a:gradFill rotWithShape="1">
              <a:gsLst>
                <a:gs pos="0">
                  <a:srgbClr val="004747"/>
                </a:gs>
                <a:gs pos="50000">
                  <a:srgbClr val="009999"/>
                </a:gs>
                <a:gs pos="100000">
                  <a:srgbClr val="004747"/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3985" name="Freeform 25">
              <a:extLst>
                <a:ext uri="{FF2B5EF4-FFF2-40B4-BE49-F238E27FC236}">
                  <a16:creationId xmlns:a16="http://schemas.microsoft.com/office/drawing/2014/main" id="{62AE9089-D4B7-19EE-8D46-B0DF49CCF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352"/>
              <a:ext cx="878" cy="307"/>
            </a:xfrm>
            <a:custGeom>
              <a:avLst/>
              <a:gdLst>
                <a:gd name="T0" fmla="*/ 0 w 878"/>
                <a:gd name="T1" fmla="*/ 0 h 307"/>
                <a:gd name="T2" fmla="*/ 0 w 878"/>
                <a:gd name="T3" fmla="*/ 307 h 307"/>
                <a:gd name="T4" fmla="*/ 873 w 878"/>
                <a:gd name="T5" fmla="*/ 259 h 307"/>
                <a:gd name="T6" fmla="*/ 878 w 878"/>
                <a:gd name="T7" fmla="*/ 52 h 307"/>
                <a:gd name="T8" fmla="*/ 0 w 878"/>
                <a:gd name="T9" fmla="*/ 0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8"/>
                <a:gd name="T16" fmla="*/ 0 h 307"/>
                <a:gd name="T17" fmla="*/ 878 w 878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8" h="307">
                  <a:moveTo>
                    <a:pt x="0" y="0"/>
                  </a:moveTo>
                  <a:lnTo>
                    <a:pt x="0" y="307"/>
                  </a:lnTo>
                  <a:lnTo>
                    <a:pt x="873" y="259"/>
                  </a:lnTo>
                  <a:lnTo>
                    <a:pt x="878" y="52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4747"/>
                </a:gs>
                <a:gs pos="50000">
                  <a:srgbClr val="009999"/>
                </a:gs>
                <a:gs pos="100000">
                  <a:srgbClr val="004747"/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3986" name="Line 26">
              <a:extLst>
                <a:ext uri="{FF2B5EF4-FFF2-40B4-BE49-F238E27FC236}">
                  <a16:creationId xmlns:a16="http://schemas.microsoft.com/office/drawing/2014/main" id="{F31F69C2-C958-106E-8DC2-6C0EFC96D1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4" y="2505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aphicFrame>
        <p:nvGraphicFramePr>
          <p:cNvPr id="179227" name="Object 27">
            <a:extLst>
              <a:ext uri="{FF2B5EF4-FFF2-40B4-BE49-F238E27FC236}">
                <a16:creationId xmlns:a16="http://schemas.microsoft.com/office/drawing/2014/main" id="{D331EB8F-8986-0EA5-B1A9-AB06CFC24A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51675" y="2016126"/>
          <a:ext cx="2846388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lash 文档" r:id="rId3" imgW="6431760" imgH="1656720" progId="Flash.Movie">
                  <p:embed/>
                </p:oleObj>
              </mc:Choice>
              <mc:Fallback>
                <p:oleObj name="Flash 文档" r:id="rId3" imgW="6431760" imgH="1656720" progId="Flash.Movie">
                  <p:embed/>
                  <p:pic>
                    <p:nvPicPr>
                      <p:cNvPr id="179227" name="Object 27">
                        <a:extLst>
                          <a:ext uri="{FF2B5EF4-FFF2-40B4-BE49-F238E27FC236}">
                            <a16:creationId xmlns:a16="http://schemas.microsoft.com/office/drawing/2014/main" id="{D331EB8F-8986-0EA5-B1A9-AB06CFC24A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1675" y="2016126"/>
                        <a:ext cx="2846388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8" name="Text Box 30">
            <a:extLst>
              <a:ext uri="{FF2B5EF4-FFF2-40B4-BE49-F238E27FC236}">
                <a16:creationId xmlns:a16="http://schemas.microsoft.com/office/drawing/2014/main" id="{439AEA3B-E011-4D12-B79A-0F689A8A4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2997200"/>
            <a:ext cx="124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r>
              <a:rPr lang="zh-CN" altLang="it-IT"/>
              <a:t>圆柱销</a:t>
            </a:r>
            <a:endParaRPr lang="zh-CN" altLang="en-US"/>
          </a:p>
        </p:txBody>
      </p:sp>
      <p:sp>
        <p:nvSpPr>
          <p:cNvPr id="83979" name="Text Box 31">
            <a:extLst>
              <a:ext uri="{FF2B5EF4-FFF2-40B4-BE49-F238E27FC236}">
                <a16:creationId xmlns:a16="http://schemas.microsoft.com/office/drawing/2014/main" id="{C62F0B23-C601-1644-3813-D16710C06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035300"/>
            <a:ext cx="166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/>
            <a:r>
              <a:rPr lang="zh-CN" altLang="it-IT"/>
              <a:t>圆锥销</a:t>
            </a:r>
            <a:endParaRPr lang="zh-CN" altLang="en-US"/>
          </a:p>
        </p:txBody>
      </p:sp>
      <p:sp>
        <p:nvSpPr>
          <p:cNvPr id="83980" name="Text Box 32">
            <a:extLst>
              <a:ext uri="{FF2B5EF4-FFF2-40B4-BE49-F238E27FC236}">
                <a16:creationId xmlns:a16="http://schemas.microsoft.com/office/drawing/2014/main" id="{7E0FD670-A53B-8D61-80F8-A0449A1C2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0" y="3086100"/>
            <a:ext cx="163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r>
              <a:rPr lang="zh-CN" altLang="it-IT"/>
              <a:t>开口销</a:t>
            </a:r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07B93C4B-A2C8-BA2D-40D4-9FFA0CC91E8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09800" y="333376"/>
            <a:ext cx="7772400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38200" indent="-838200"/>
            <a:r>
              <a:rPr lang="zh-CN" altLang="en-US" sz="28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销的用途</a:t>
            </a:r>
          </a:p>
        </p:txBody>
      </p:sp>
      <p:sp>
        <p:nvSpPr>
          <p:cNvPr id="86019" name="灯片编号占位符 4">
            <a:extLst>
              <a:ext uri="{FF2B5EF4-FFF2-40B4-BE49-F238E27FC236}">
                <a16:creationId xmlns:a16="http://schemas.microsoft.com/office/drawing/2014/main" id="{A12F0E8C-2971-8B08-9388-3E11F332B8DD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966479" y="6412076"/>
            <a:ext cx="259043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165A3F74-9A3A-4BB9-B477-219B86DCF731}" type="slidenum">
              <a:rPr kumimoji="0" lang="en-US" altLang="zh-CN" sz="1100" b="0">
                <a:solidFill>
                  <a:srgbClr val="636363"/>
                </a:solidFill>
              </a:rPr>
              <a:pPr/>
              <a:t>41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sp>
        <p:nvSpPr>
          <p:cNvPr id="185351" name="Rectangle 7">
            <a:extLst>
              <a:ext uri="{FF2B5EF4-FFF2-40B4-BE49-F238E27FC236}">
                <a16:creationId xmlns:a16="http://schemas.microsoft.com/office/drawing/2014/main" id="{0ACB4F8C-9CB7-D853-AF51-13449466B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5413" y="4783139"/>
            <a:ext cx="1547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zh-CN" altLang="en-US">
                <a:latin typeface="宋体" panose="02010600030101010101" pitchFamily="2" charset="-122"/>
              </a:rPr>
              <a:t>起定位作用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85432" name="Rectangle 88">
            <a:extLst>
              <a:ext uri="{FF2B5EF4-FFF2-40B4-BE49-F238E27FC236}">
                <a16:creationId xmlns:a16="http://schemas.microsoft.com/office/drawing/2014/main" id="{B99EAD00-D5B7-A83E-9071-0C151D39B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25" y="5986464"/>
            <a:ext cx="1238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zh-CN" altLang="en-US">
                <a:latin typeface="宋体" panose="02010600030101010101" pitchFamily="2" charset="-122"/>
              </a:rPr>
              <a:t>连</a:t>
            </a:r>
            <a:r>
              <a:rPr lang="zh-CN" altLang="en-US">
                <a:latin typeface="仿宋_GB2312" pitchFamily="49" charset="-122"/>
              </a:rPr>
              <a:t>接</a:t>
            </a:r>
            <a:r>
              <a:rPr lang="zh-CN" altLang="en-US">
                <a:latin typeface="宋体" panose="02010600030101010101" pitchFamily="2" charset="-122"/>
              </a:rPr>
              <a:t>作用</a:t>
            </a:r>
            <a:endParaRPr lang="zh-CN" altLang="en-US">
              <a:latin typeface="仿宋_GB2312" pitchFamily="49" charset="-122"/>
            </a:endParaRPr>
          </a:p>
        </p:txBody>
      </p:sp>
      <p:grpSp>
        <p:nvGrpSpPr>
          <p:cNvPr id="86022" name="Group 404">
            <a:extLst>
              <a:ext uri="{FF2B5EF4-FFF2-40B4-BE49-F238E27FC236}">
                <a16:creationId xmlns:a16="http://schemas.microsoft.com/office/drawing/2014/main" id="{CE19B03D-8858-4D7F-6D97-8B110F7B3319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790575"/>
            <a:ext cx="8294688" cy="5772150"/>
            <a:chOff x="103" y="480"/>
            <a:chExt cx="5225" cy="3636"/>
          </a:xfrm>
        </p:grpSpPr>
        <p:grpSp>
          <p:nvGrpSpPr>
            <p:cNvPr id="86025" name="Group 400">
              <a:extLst>
                <a:ext uri="{FF2B5EF4-FFF2-40B4-BE49-F238E27FC236}">
                  <a16:creationId xmlns:a16="http://schemas.microsoft.com/office/drawing/2014/main" id="{1E315343-C5C2-2073-9EB7-AA4398908A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3" y="650"/>
              <a:ext cx="4984" cy="2977"/>
              <a:chOff x="103" y="650"/>
              <a:chExt cx="4984" cy="2977"/>
            </a:xfrm>
          </p:grpSpPr>
          <p:grpSp>
            <p:nvGrpSpPr>
              <p:cNvPr id="86028" name="Group 8">
                <a:extLst>
                  <a:ext uri="{FF2B5EF4-FFF2-40B4-BE49-F238E27FC236}">
                    <a16:creationId xmlns:a16="http://schemas.microsoft.com/office/drawing/2014/main" id="{9C2C0770-7B96-FA8D-FDE2-EA912616A2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5" y="919"/>
                <a:ext cx="1602" cy="1837"/>
                <a:chOff x="1454" y="94"/>
                <a:chExt cx="2845" cy="3264"/>
              </a:xfrm>
            </p:grpSpPr>
            <p:grpSp>
              <p:nvGrpSpPr>
                <p:cNvPr id="86346" name="Group 9">
                  <a:extLst>
                    <a:ext uri="{FF2B5EF4-FFF2-40B4-BE49-F238E27FC236}">
                      <a16:creationId xmlns:a16="http://schemas.microsoft.com/office/drawing/2014/main" id="{624B937E-AC5B-7ACD-3BCA-5B524849CA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54" y="94"/>
                  <a:ext cx="2799" cy="3264"/>
                  <a:chOff x="2165" y="1099"/>
                  <a:chExt cx="1467" cy="1712"/>
                </a:xfrm>
              </p:grpSpPr>
              <p:sp>
                <p:nvSpPr>
                  <p:cNvPr id="86373" name="Freeform 10">
                    <a:extLst>
                      <a:ext uri="{FF2B5EF4-FFF2-40B4-BE49-F238E27FC236}">
                        <a16:creationId xmlns:a16="http://schemas.microsoft.com/office/drawing/2014/main" id="{14627AF0-8C2D-FC19-5807-D3D1BA0FCB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65" y="1099"/>
                    <a:ext cx="285" cy="53"/>
                  </a:xfrm>
                  <a:custGeom>
                    <a:avLst/>
                    <a:gdLst>
                      <a:gd name="T0" fmla="*/ 0 w 2276"/>
                      <a:gd name="T1" fmla="*/ 0 h 425"/>
                      <a:gd name="T2" fmla="*/ 0 w 2276"/>
                      <a:gd name="T3" fmla="*/ 0 h 425"/>
                      <a:gd name="T4" fmla="*/ 0 w 2276"/>
                      <a:gd name="T5" fmla="*/ 0 h 425"/>
                      <a:gd name="T6" fmla="*/ 0 w 2276"/>
                      <a:gd name="T7" fmla="*/ 0 h 425"/>
                      <a:gd name="T8" fmla="*/ 0 w 2276"/>
                      <a:gd name="T9" fmla="*/ 0 h 425"/>
                      <a:gd name="T10" fmla="*/ 0 w 2276"/>
                      <a:gd name="T11" fmla="*/ 0 h 425"/>
                      <a:gd name="T12" fmla="*/ 0 w 2276"/>
                      <a:gd name="T13" fmla="*/ 0 h 425"/>
                      <a:gd name="T14" fmla="*/ 0 w 2276"/>
                      <a:gd name="T15" fmla="*/ 0 h 42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276"/>
                      <a:gd name="T25" fmla="*/ 0 h 425"/>
                      <a:gd name="T26" fmla="*/ 2276 w 2276"/>
                      <a:gd name="T27" fmla="*/ 425 h 42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276" h="425">
                        <a:moveTo>
                          <a:pt x="0" y="0"/>
                        </a:moveTo>
                        <a:lnTo>
                          <a:pt x="286" y="22"/>
                        </a:lnTo>
                        <a:lnTo>
                          <a:pt x="569" y="68"/>
                        </a:lnTo>
                        <a:lnTo>
                          <a:pt x="1130" y="226"/>
                        </a:lnTo>
                        <a:lnTo>
                          <a:pt x="1695" y="378"/>
                        </a:lnTo>
                        <a:lnTo>
                          <a:pt x="1983" y="413"/>
                        </a:lnTo>
                        <a:lnTo>
                          <a:pt x="2275" y="425"/>
                        </a:lnTo>
                        <a:lnTo>
                          <a:pt x="2276" y="425"/>
                        </a:lnTo>
                      </a:path>
                    </a:pathLst>
                  </a:cu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374" name="Freeform 11">
                    <a:extLst>
                      <a:ext uri="{FF2B5EF4-FFF2-40B4-BE49-F238E27FC236}">
                        <a16:creationId xmlns:a16="http://schemas.microsoft.com/office/drawing/2014/main" id="{2C3C7065-0EF8-2508-93A3-11D7C49773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65" y="2757"/>
                    <a:ext cx="285" cy="54"/>
                  </a:xfrm>
                  <a:custGeom>
                    <a:avLst/>
                    <a:gdLst>
                      <a:gd name="T0" fmla="*/ 0 w 2276"/>
                      <a:gd name="T1" fmla="*/ 0 h 426"/>
                      <a:gd name="T2" fmla="*/ 0 w 2276"/>
                      <a:gd name="T3" fmla="*/ 0 h 426"/>
                      <a:gd name="T4" fmla="*/ 0 w 2276"/>
                      <a:gd name="T5" fmla="*/ 0 h 426"/>
                      <a:gd name="T6" fmla="*/ 0 w 2276"/>
                      <a:gd name="T7" fmla="*/ 0 h 426"/>
                      <a:gd name="T8" fmla="*/ 0 w 2276"/>
                      <a:gd name="T9" fmla="*/ 0 h 426"/>
                      <a:gd name="T10" fmla="*/ 0 w 2276"/>
                      <a:gd name="T11" fmla="*/ 0 h 426"/>
                      <a:gd name="T12" fmla="*/ 0 w 2276"/>
                      <a:gd name="T13" fmla="*/ 0 h 426"/>
                      <a:gd name="T14" fmla="*/ 0 w 2276"/>
                      <a:gd name="T15" fmla="*/ 0 h 42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276"/>
                      <a:gd name="T25" fmla="*/ 0 h 426"/>
                      <a:gd name="T26" fmla="*/ 2276 w 2276"/>
                      <a:gd name="T27" fmla="*/ 426 h 42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276" h="426">
                        <a:moveTo>
                          <a:pt x="0" y="426"/>
                        </a:moveTo>
                        <a:lnTo>
                          <a:pt x="286" y="403"/>
                        </a:lnTo>
                        <a:lnTo>
                          <a:pt x="569" y="358"/>
                        </a:lnTo>
                        <a:lnTo>
                          <a:pt x="1130" y="199"/>
                        </a:lnTo>
                        <a:lnTo>
                          <a:pt x="1695" y="48"/>
                        </a:lnTo>
                        <a:lnTo>
                          <a:pt x="1983" y="11"/>
                        </a:lnTo>
                        <a:lnTo>
                          <a:pt x="2275" y="0"/>
                        </a:lnTo>
                        <a:lnTo>
                          <a:pt x="2276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375" name="Freeform 12">
                    <a:extLst>
                      <a:ext uri="{FF2B5EF4-FFF2-40B4-BE49-F238E27FC236}">
                        <a16:creationId xmlns:a16="http://schemas.microsoft.com/office/drawing/2014/main" id="{F2994608-DFC8-0714-5411-1DF4535A28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65" y="2741"/>
                    <a:ext cx="63" cy="63"/>
                  </a:xfrm>
                  <a:custGeom>
                    <a:avLst/>
                    <a:gdLst>
                      <a:gd name="T0" fmla="*/ 0 w 500"/>
                      <a:gd name="T1" fmla="*/ 0 h 501"/>
                      <a:gd name="T2" fmla="*/ 0 w 500"/>
                      <a:gd name="T3" fmla="*/ 0 h 501"/>
                      <a:gd name="T4" fmla="*/ 0 w 500"/>
                      <a:gd name="T5" fmla="*/ 0 h 501"/>
                      <a:gd name="T6" fmla="*/ 0 60000 65536"/>
                      <a:gd name="T7" fmla="*/ 0 60000 65536"/>
                      <a:gd name="T8" fmla="*/ 0 60000 65536"/>
                      <a:gd name="T9" fmla="*/ 0 w 500"/>
                      <a:gd name="T10" fmla="*/ 0 h 501"/>
                      <a:gd name="T11" fmla="*/ 500 w 500"/>
                      <a:gd name="T12" fmla="*/ 501 h 50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00" h="501">
                        <a:moveTo>
                          <a:pt x="500" y="501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376" name="Freeform 13">
                    <a:extLst>
                      <a:ext uri="{FF2B5EF4-FFF2-40B4-BE49-F238E27FC236}">
                        <a16:creationId xmlns:a16="http://schemas.microsoft.com/office/drawing/2014/main" id="{2C6C686C-BEFC-E630-93AF-692E90E835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65" y="2613"/>
                    <a:ext cx="163" cy="163"/>
                  </a:xfrm>
                  <a:custGeom>
                    <a:avLst/>
                    <a:gdLst>
                      <a:gd name="T0" fmla="*/ 0 w 1298"/>
                      <a:gd name="T1" fmla="*/ 0 h 1299"/>
                      <a:gd name="T2" fmla="*/ 0 w 1298"/>
                      <a:gd name="T3" fmla="*/ 0 h 1299"/>
                      <a:gd name="T4" fmla="*/ 0 w 1298"/>
                      <a:gd name="T5" fmla="*/ 0 h 1299"/>
                      <a:gd name="T6" fmla="*/ 0 60000 65536"/>
                      <a:gd name="T7" fmla="*/ 0 60000 65536"/>
                      <a:gd name="T8" fmla="*/ 0 60000 65536"/>
                      <a:gd name="T9" fmla="*/ 0 w 1298"/>
                      <a:gd name="T10" fmla="*/ 0 h 1299"/>
                      <a:gd name="T11" fmla="*/ 1298 w 1298"/>
                      <a:gd name="T12" fmla="*/ 1299 h 129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98" h="1299">
                        <a:moveTo>
                          <a:pt x="1298" y="1299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377" name="Freeform 14">
                    <a:extLst>
                      <a:ext uri="{FF2B5EF4-FFF2-40B4-BE49-F238E27FC236}">
                        <a16:creationId xmlns:a16="http://schemas.microsoft.com/office/drawing/2014/main" id="{B00C4A85-E09C-424E-05ED-C55A79CD7C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65" y="2486"/>
                    <a:ext cx="272" cy="272"/>
                  </a:xfrm>
                  <a:custGeom>
                    <a:avLst/>
                    <a:gdLst>
                      <a:gd name="T0" fmla="*/ 0 w 2174"/>
                      <a:gd name="T1" fmla="*/ 0 h 2176"/>
                      <a:gd name="T2" fmla="*/ 0 w 2174"/>
                      <a:gd name="T3" fmla="*/ 0 h 2176"/>
                      <a:gd name="T4" fmla="*/ 0 w 2174"/>
                      <a:gd name="T5" fmla="*/ 0 h 2176"/>
                      <a:gd name="T6" fmla="*/ 0 60000 65536"/>
                      <a:gd name="T7" fmla="*/ 0 60000 65536"/>
                      <a:gd name="T8" fmla="*/ 0 60000 65536"/>
                      <a:gd name="T9" fmla="*/ 0 w 2174"/>
                      <a:gd name="T10" fmla="*/ 0 h 2176"/>
                      <a:gd name="T11" fmla="*/ 2174 w 2174"/>
                      <a:gd name="T12" fmla="*/ 2176 h 217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74" h="2176">
                        <a:moveTo>
                          <a:pt x="2174" y="2176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378" name="Freeform 15">
                    <a:extLst>
                      <a:ext uri="{FF2B5EF4-FFF2-40B4-BE49-F238E27FC236}">
                        <a16:creationId xmlns:a16="http://schemas.microsoft.com/office/drawing/2014/main" id="{E5030E74-1FFC-3562-7788-E0317D4949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65" y="2358"/>
                    <a:ext cx="285" cy="284"/>
                  </a:xfrm>
                  <a:custGeom>
                    <a:avLst/>
                    <a:gdLst>
                      <a:gd name="T0" fmla="*/ 0 w 2275"/>
                      <a:gd name="T1" fmla="*/ 0 h 2277"/>
                      <a:gd name="T2" fmla="*/ 0 w 2275"/>
                      <a:gd name="T3" fmla="*/ 0 h 2277"/>
                      <a:gd name="T4" fmla="*/ 0 w 2275"/>
                      <a:gd name="T5" fmla="*/ 0 h 2277"/>
                      <a:gd name="T6" fmla="*/ 0 60000 65536"/>
                      <a:gd name="T7" fmla="*/ 0 60000 65536"/>
                      <a:gd name="T8" fmla="*/ 0 60000 65536"/>
                      <a:gd name="T9" fmla="*/ 0 w 2275"/>
                      <a:gd name="T10" fmla="*/ 0 h 2277"/>
                      <a:gd name="T11" fmla="*/ 2275 w 2275"/>
                      <a:gd name="T12" fmla="*/ 2277 h 227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275" h="2277">
                        <a:moveTo>
                          <a:pt x="2275" y="2277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379" name="Freeform 16">
                    <a:extLst>
                      <a:ext uri="{FF2B5EF4-FFF2-40B4-BE49-F238E27FC236}">
                        <a16:creationId xmlns:a16="http://schemas.microsoft.com/office/drawing/2014/main" id="{A376E73B-D807-6C6A-E065-F8B00DEE97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65" y="2230"/>
                    <a:ext cx="285" cy="285"/>
                  </a:xfrm>
                  <a:custGeom>
                    <a:avLst/>
                    <a:gdLst>
                      <a:gd name="T0" fmla="*/ 0 w 2275"/>
                      <a:gd name="T1" fmla="*/ 0 h 2277"/>
                      <a:gd name="T2" fmla="*/ 0 w 2275"/>
                      <a:gd name="T3" fmla="*/ 0 h 2277"/>
                      <a:gd name="T4" fmla="*/ 0 w 2275"/>
                      <a:gd name="T5" fmla="*/ 0 h 2277"/>
                      <a:gd name="T6" fmla="*/ 0 60000 65536"/>
                      <a:gd name="T7" fmla="*/ 0 60000 65536"/>
                      <a:gd name="T8" fmla="*/ 0 60000 65536"/>
                      <a:gd name="T9" fmla="*/ 0 w 2275"/>
                      <a:gd name="T10" fmla="*/ 0 h 2277"/>
                      <a:gd name="T11" fmla="*/ 2275 w 2275"/>
                      <a:gd name="T12" fmla="*/ 2277 h 227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275" h="2277">
                        <a:moveTo>
                          <a:pt x="2275" y="2277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380" name="Freeform 17">
                    <a:extLst>
                      <a:ext uri="{FF2B5EF4-FFF2-40B4-BE49-F238E27FC236}">
                        <a16:creationId xmlns:a16="http://schemas.microsoft.com/office/drawing/2014/main" id="{7152B2D1-188E-6277-5D73-481346B050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65" y="2102"/>
                    <a:ext cx="285" cy="285"/>
                  </a:xfrm>
                  <a:custGeom>
                    <a:avLst/>
                    <a:gdLst>
                      <a:gd name="T0" fmla="*/ 0 w 2275"/>
                      <a:gd name="T1" fmla="*/ 0 h 2276"/>
                      <a:gd name="T2" fmla="*/ 0 w 2275"/>
                      <a:gd name="T3" fmla="*/ 0 h 2276"/>
                      <a:gd name="T4" fmla="*/ 0 w 2275"/>
                      <a:gd name="T5" fmla="*/ 0 h 2276"/>
                      <a:gd name="T6" fmla="*/ 0 60000 65536"/>
                      <a:gd name="T7" fmla="*/ 0 60000 65536"/>
                      <a:gd name="T8" fmla="*/ 0 60000 65536"/>
                      <a:gd name="T9" fmla="*/ 0 w 2275"/>
                      <a:gd name="T10" fmla="*/ 0 h 2276"/>
                      <a:gd name="T11" fmla="*/ 2275 w 2275"/>
                      <a:gd name="T12" fmla="*/ 2276 h 227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275" h="2276">
                        <a:moveTo>
                          <a:pt x="2275" y="2276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381" name="Freeform 18">
                    <a:extLst>
                      <a:ext uri="{FF2B5EF4-FFF2-40B4-BE49-F238E27FC236}">
                        <a16:creationId xmlns:a16="http://schemas.microsoft.com/office/drawing/2014/main" id="{02F33176-614A-6056-EC1C-7979CEFD5F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65" y="1974"/>
                    <a:ext cx="285" cy="285"/>
                  </a:xfrm>
                  <a:custGeom>
                    <a:avLst/>
                    <a:gdLst>
                      <a:gd name="T0" fmla="*/ 0 w 2275"/>
                      <a:gd name="T1" fmla="*/ 0 h 2276"/>
                      <a:gd name="T2" fmla="*/ 0 w 2275"/>
                      <a:gd name="T3" fmla="*/ 0 h 2276"/>
                      <a:gd name="T4" fmla="*/ 0 w 2275"/>
                      <a:gd name="T5" fmla="*/ 0 h 2276"/>
                      <a:gd name="T6" fmla="*/ 0 60000 65536"/>
                      <a:gd name="T7" fmla="*/ 0 60000 65536"/>
                      <a:gd name="T8" fmla="*/ 0 60000 65536"/>
                      <a:gd name="T9" fmla="*/ 0 w 2275"/>
                      <a:gd name="T10" fmla="*/ 0 h 2276"/>
                      <a:gd name="T11" fmla="*/ 2275 w 2275"/>
                      <a:gd name="T12" fmla="*/ 2276 h 227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275" h="2276">
                        <a:moveTo>
                          <a:pt x="2275" y="2276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382" name="Freeform 19">
                    <a:extLst>
                      <a:ext uri="{FF2B5EF4-FFF2-40B4-BE49-F238E27FC236}">
                        <a16:creationId xmlns:a16="http://schemas.microsoft.com/office/drawing/2014/main" id="{8150D501-35A7-DAA2-961E-BEF4B19F36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05" y="1987"/>
                    <a:ext cx="253" cy="252"/>
                  </a:xfrm>
                  <a:custGeom>
                    <a:avLst/>
                    <a:gdLst>
                      <a:gd name="T0" fmla="*/ 0 w 2021"/>
                      <a:gd name="T1" fmla="*/ 0 h 2021"/>
                      <a:gd name="T2" fmla="*/ 0 w 2021"/>
                      <a:gd name="T3" fmla="*/ 0 h 2021"/>
                      <a:gd name="T4" fmla="*/ 0 w 2021"/>
                      <a:gd name="T5" fmla="*/ 0 h 2021"/>
                      <a:gd name="T6" fmla="*/ 0 60000 65536"/>
                      <a:gd name="T7" fmla="*/ 0 60000 65536"/>
                      <a:gd name="T8" fmla="*/ 0 60000 65536"/>
                      <a:gd name="T9" fmla="*/ 0 w 2021"/>
                      <a:gd name="T10" fmla="*/ 0 h 2021"/>
                      <a:gd name="T11" fmla="*/ 2021 w 2021"/>
                      <a:gd name="T12" fmla="*/ 2021 h 202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021" h="2021">
                        <a:moveTo>
                          <a:pt x="2021" y="2021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383" name="Freeform 20">
                    <a:extLst>
                      <a:ext uri="{FF2B5EF4-FFF2-40B4-BE49-F238E27FC236}">
                        <a16:creationId xmlns:a16="http://schemas.microsoft.com/office/drawing/2014/main" id="{123EBA93-1DA1-1D25-69E3-4F6CD94D02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01" y="1955"/>
                    <a:ext cx="285" cy="284"/>
                  </a:xfrm>
                  <a:custGeom>
                    <a:avLst/>
                    <a:gdLst>
                      <a:gd name="T0" fmla="*/ 0 w 2275"/>
                      <a:gd name="T1" fmla="*/ 0 h 2277"/>
                      <a:gd name="T2" fmla="*/ 0 w 2275"/>
                      <a:gd name="T3" fmla="*/ 0 h 2277"/>
                      <a:gd name="T4" fmla="*/ 0 w 2275"/>
                      <a:gd name="T5" fmla="*/ 0 h 2277"/>
                      <a:gd name="T6" fmla="*/ 0 60000 65536"/>
                      <a:gd name="T7" fmla="*/ 0 60000 65536"/>
                      <a:gd name="T8" fmla="*/ 0 60000 65536"/>
                      <a:gd name="T9" fmla="*/ 0 w 2275"/>
                      <a:gd name="T10" fmla="*/ 0 h 2277"/>
                      <a:gd name="T11" fmla="*/ 2275 w 2275"/>
                      <a:gd name="T12" fmla="*/ 2277 h 227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275" h="2277">
                        <a:moveTo>
                          <a:pt x="2275" y="2277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384" name="Freeform 21">
                    <a:extLst>
                      <a:ext uri="{FF2B5EF4-FFF2-40B4-BE49-F238E27FC236}">
                        <a16:creationId xmlns:a16="http://schemas.microsoft.com/office/drawing/2014/main" id="{0EA3F027-A661-285F-02C8-A4AEA6A0D1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29" y="1955"/>
                    <a:ext cx="284" cy="284"/>
                  </a:xfrm>
                  <a:custGeom>
                    <a:avLst/>
                    <a:gdLst>
                      <a:gd name="T0" fmla="*/ 0 w 2275"/>
                      <a:gd name="T1" fmla="*/ 0 h 2277"/>
                      <a:gd name="T2" fmla="*/ 0 w 2275"/>
                      <a:gd name="T3" fmla="*/ 0 h 2277"/>
                      <a:gd name="T4" fmla="*/ 0 w 2275"/>
                      <a:gd name="T5" fmla="*/ 0 h 2277"/>
                      <a:gd name="T6" fmla="*/ 0 60000 65536"/>
                      <a:gd name="T7" fmla="*/ 0 60000 65536"/>
                      <a:gd name="T8" fmla="*/ 0 60000 65536"/>
                      <a:gd name="T9" fmla="*/ 0 w 2275"/>
                      <a:gd name="T10" fmla="*/ 0 h 2277"/>
                      <a:gd name="T11" fmla="*/ 2275 w 2275"/>
                      <a:gd name="T12" fmla="*/ 2277 h 227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275" h="2277">
                        <a:moveTo>
                          <a:pt x="2275" y="2277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385" name="Freeform 22">
                    <a:extLst>
                      <a:ext uri="{FF2B5EF4-FFF2-40B4-BE49-F238E27FC236}">
                        <a16:creationId xmlns:a16="http://schemas.microsoft.com/office/drawing/2014/main" id="{C3F71E3C-F33B-738E-9FD3-A1BDC64B10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57" y="1955"/>
                    <a:ext cx="254" cy="254"/>
                  </a:xfrm>
                  <a:custGeom>
                    <a:avLst/>
                    <a:gdLst>
                      <a:gd name="T0" fmla="*/ 0 w 2033"/>
                      <a:gd name="T1" fmla="*/ 0 h 2035"/>
                      <a:gd name="T2" fmla="*/ 0 w 2033"/>
                      <a:gd name="T3" fmla="*/ 0 h 2035"/>
                      <a:gd name="T4" fmla="*/ 0 w 2033"/>
                      <a:gd name="T5" fmla="*/ 0 h 2035"/>
                      <a:gd name="T6" fmla="*/ 0 60000 65536"/>
                      <a:gd name="T7" fmla="*/ 0 60000 65536"/>
                      <a:gd name="T8" fmla="*/ 0 60000 65536"/>
                      <a:gd name="T9" fmla="*/ 0 w 2033"/>
                      <a:gd name="T10" fmla="*/ 0 h 2035"/>
                      <a:gd name="T11" fmla="*/ 2033 w 2033"/>
                      <a:gd name="T12" fmla="*/ 2035 h 203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033" h="2035">
                        <a:moveTo>
                          <a:pt x="2033" y="2035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386" name="Freeform 23">
                    <a:extLst>
                      <a:ext uri="{FF2B5EF4-FFF2-40B4-BE49-F238E27FC236}">
                        <a16:creationId xmlns:a16="http://schemas.microsoft.com/office/drawing/2014/main" id="{014D8987-CEEC-B451-E446-F959D74BEF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84" y="1955"/>
                    <a:ext cx="123" cy="122"/>
                  </a:xfrm>
                  <a:custGeom>
                    <a:avLst/>
                    <a:gdLst>
                      <a:gd name="T0" fmla="*/ 0 w 980"/>
                      <a:gd name="T1" fmla="*/ 0 h 981"/>
                      <a:gd name="T2" fmla="*/ 0 w 980"/>
                      <a:gd name="T3" fmla="*/ 0 h 981"/>
                      <a:gd name="T4" fmla="*/ 0 w 980"/>
                      <a:gd name="T5" fmla="*/ 0 h 981"/>
                      <a:gd name="T6" fmla="*/ 0 60000 65536"/>
                      <a:gd name="T7" fmla="*/ 0 60000 65536"/>
                      <a:gd name="T8" fmla="*/ 0 60000 65536"/>
                      <a:gd name="T9" fmla="*/ 0 w 980"/>
                      <a:gd name="T10" fmla="*/ 0 h 981"/>
                      <a:gd name="T11" fmla="*/ 980 w 980"/>
                      <a:gd name="T12" fmla="*/ 981 h 98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80" h="981">
                        <a:moveTo>
                          <a:pt x="980" y="981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387" name="Freeform 24">
                    <a:extLst>
                      <a:ext uri="{FF2B5EF4-FFF2-40B4-BE49-F238E27FC236}">
                        <a16:creationId xmlns:a16="http://schemas.microsoft.com/office/drawing/2014/main" id="{AC9277FD-5A2A-CDB1-CF8A-066DE6E9B0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10" y="2154"/>
                    <a:ext cx="86" cy="85"/>
                  </a:xfrm>
                  <a:custGeom>
                    <a:avLst/>
                    <a:gdLst>
                      <a:gd name="T0" fmla="*/ 0 w 687"/>
                      <a:gd name="T1" fmla="*/ 0 h 688"/>
                      <a:gd name="T2" fmla="*/ 0 w 687"/>
                      <a:gd name="T3" fmla="*/ 0 h 688"/>
                      <a:gd name="T4" fmla="*/ 0 w 687"/>
                      <a:gd name="T5" fmla="*/ 0 h 688"/>
                      <a:gd name="T6" fmla="*/ 0 60000 65536"/>
                      <a:gd name="T7" fmla="*/ 0 60000 65536"/>
                      <a:gd name="T8" fmla="*/ 0 60000 65536"/>
                      <a:gd name="T9" fmla="*/ 0 w 687"/>
                      <a:gd name="T10" fmla="*/ 0 h 688"/>
                      <a:gd name="T11" fmla="*/ 687 w 687"/>
                      <a:gd name="T12" fmla="*/ 688 h 6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87" h="688">
                        <a:moveTo>
                          <a:pt x="687" y="688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388" name="Freeform 25">
                    <a:extLst>
                      <a:ext uri="{FF2B5EF4-FFF2-40B4-BE49-F238E27FC236}">
                        <a16:creationId xmlns:a16="http://schemas.microsoft.com/office/drawing/2014/main" id="{3A0273F3-A67C-14A5-30E3-42276DA881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14" y="2029"/>
                    <a:ext cx="210" cy="210"/>
                  </a:xfrm>
                  <a:custGeom>
                    <a:avLst/>
                    <a:gdLst>
                      <a:gd name="T0" fmla="*/ 0 w 1679"/>
                      <a:gd name="T1" fmla="*/ 0 h 1680"/>
                      <a:gd name="T2" fmla="*/ 0 w 1679"/>
                      <a:gd name="T3" fmla="*/ 0 h 1680"/>
                      <a:gd name="T4" fmla="*/ 0 w 1679"/>
                      <a:gd name="T5" fmla="*/ 0 h 1680"/>
                      <a:gd name="T6" fmla="*/ 0 60000 65536"/>
                      <a:gd name="T7" fmla="*/ 0 60000 65536"/>
                      <a:gd name="T8" fmla="*/ 0 60000 65536"/>
                      <a:gd name="T9" fmla="*/ 0 w 1679"/>
                      <a:gd name="T10" fmla="*/ 0 h 1680"/>
                      <a:gd name="T11" fmla="*/ 1679 w 1679"/>
                      <a:gd name="T12" fmla="*/ 1680 h 16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79" h="1680">
                        <a:moveTo>
                          <a:pt x="1679" y="168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389" name="Freeform 26">
                    <a:extLst>
                      <a:ext uri="{FF2B5EF4-FFF2-40B4-BE49-F238E27FC236}">
                        <a16:creationId xmlns:a16="http://schemas.microsoft.com/office/drawing/2014/main" id="{46D70D10-5366-6CB6-A7CC-4E4D9C410C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67" y="1955"/>
                    <a:ext cx="285" cy="284"/>
                  </a:xfrm>
                  <a:custGeom>
                    <a:avLst/>
                    <a:gdLst>
                      <a:gd name="T0" fmla="*/ 0 w 2274"/>
                      <a:gd name="T1" fmla="*/ 0 h 2277"/>
                      <a:gd name="T2" fmla="*/ 0 w 2274"/>
                      <a:gd name="T3" fmla="*/ 0 h 2277"/>
                      <a:gd name="T4" fmla="*/ 0 w 2274"/>
                      <a:gd name="T5" fmla="*/ 0 h 2277"/>
                      <a:gd name="T6" fmla="*/ 0 60000 65536"/>
                      <a:gd name="T7" fmla="*/ 0 60000 65536"/>
                      <a:gd name="T8" fmla="*/ 0 60000 65536"/>
                      <a:gd name="T9" fmla="*/ 0 w 2274"/>
                      <a:gd name="T10" fmla="*/ 0 h 2277"/>
                      <a:gd name="T11" fmla="*/ 2274 w 2274"/>
                      <a:gd name="T12" fmla="*/ 2277 h 227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274" h="2277">
                        <a:moveTo>
                          <a:pt x="2274" y="2277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390" name="Freeform 27">
                    <a:extLst>
                      <a:ext uri="{FF2B5EF4-FFF2-40B4-BE49-F238E27FC236}">
                        <a16:creationId xmlns:a16="http://schemas.microsoft.com/office/drawing/2014/main" id="{3AB0FE6C-AF59-B0D7-E8C6-AE5EDFF906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95" y="1955"/>
                    <a:ext cx="254" cy="254"/>
                  </a:xfrm>
                  <a:custGeom>
                    <a:avLst/>
                    <a:gdLst>
                      <a:gd name="T0" fmla="*/ 0 w 2033"/>
                      <a:gd name="T1" fmla="*/ 0 h 2035"/>
                      <a:gd name="T2" fmla="*/ 0 w 2033"/>
                      <a:gd name="T3" fmla="*/ 0 h 2035"/>
                      <a:gd name="T4" fmla="*/ 0 w 2033"/>
                      <a:gd name="T5" fmla="*/ 0 h 2035"/>
                      <a:gd name="T6" fmla="*/ 0 60000 65536"/>
                      <a:gd name="T7" fmla="*/ 0 60000 65536"/>
                      <a:gd name="T8" fmla="*/ 0 60000 65536"/>
                      <a:gd name="T9" fmla="*/ 0 w 2033"/>
                      <a:gd name="T10" fmla="*/ 0 h 2035"/>
                      <a:gd name="T11" fmla="*/ 2033 w 2033"/>
                      <a:gd name="T12" fmla="*/ 2035 h 203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033" h="2035">
                        <a:moveTo>
                          <a:pt x="2033" y="2035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391" name="Freeform 28">
                    <a:extLst>
                      <a:ext uri="{FF2B5EF4-FFF2-40B4-BE49-F238E27FC236}">
                        <a16:creationId xmlns:a16="http://schemas.microsoft.com/office/drawing/2014/main" id="{631C2C0C-A3B5-008B-5AEE-2FF4794899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3" y="1955"/>
                    <a:ext cx="164" cy="164"/>
                  </a:xfrm>
                  <a:custGeom>
                    <a:avLst/>
                    <a:gdLst>
                      <a:gd name="T0" fmla="*/ 0 w 1313"/>
                      <a:gd name="T1" fmla="*/ 0 h 1315"/>
                      <a:gd name="T2" fmla="*/ 0 w 1313"/>
                      <a:gd name="T3" fmla="*/ 0 h 1315"/>
                      <a:gd name="T4" fmla="*/ 0 w 1313"/>
                      <a:gd name="T5" fmla="*/ 0 h 1315"/>
                      <a:gd name="T6" fmla="*/ 0 60000 65536"/>
                      <a:gd name="T7" fmla="*/ 0 60000 65536"/>
                      <a:gd name="T8" fmla="*/ 0 60000 65536"/>
                      <a:gd name="T9" fmla="*/ 0 w 1313"/>
                      <a:gd name="T10" fmla="*/ 0 h 1315"/>
                      <a:gd name="T11" fmla="*/ 1313 w 1313"/>
                      <a:gd name="T12" fmla="*/ 1315 h 131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13" h="1315">
                        <a:moveTo>
                          <a:pt x="1313" y="1315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392" name="Freeform 29">
                    <a:extLst>
                      <a:ext uri="{FF2B5EF4-FFF2-40B4-BE49-F238E27FC236}">
                        <a16:creationId xmlns:a16="http://schemas.microsoft.com/office/drawing/2014/main" id="{5E7A998B-362D-8970-500C-FFF314C63F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51" y="1955"/>
                    <a:ext cx="74" cy="74"/>
                  </a:xfrm>
                  <a:custGeom>
                    <a:avLst/>
                    <a:gdLst>
                      <a:gd name="T0" fmla="*/ 0 w 594"/>
                      <a:gd name="T1" fmla="*/ 0 h 595"/>
                      <a:gd name="T2" fmla="*/ 0 w 594"/>
                      <a:gd name="T3" fmla="*/ 0 h 595"/>
                      <a:gd name="T4" fmla="*/ 0 w 594"/>
                      <a:gd name="T5" fmla="*/ 0 h 595"/>
                      <a:gd name="T6" fmla="*/ 0 60000 65536"/>
                      <a:gd name="T7" fmla="*/ 0 60000 65536"/>
                      <a:gd name="T8" fmla="*/ 0 60000 65536"/>
                      <a:gd name="T9" fmla="*/ 0 w 594"/>
                      <a:gd name="T10" fmla="*/ 0 h 595"/>
                      <a:gd name="T11" fmla="*/ 594 w 594"/>
                      <a:gd name="T12" fmla="*/ 595 h 5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94" h="595">
                        <a:moveTo>
                          <a:pt x="594" y="595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393" name="Freeform 30">
                    <a:extLst>
                      <a:ext uri="{FF2B5EF4-FFF2-40B4-BE49-F238E27FC236}">
                        <a16:creationId xmlns:a16="http://schemas.microsoft.com/office/drawing/2014/main" id="{1A7A6786-EE47-C7F4-A675-EFA66E07AB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65" y="1110"/>
                    <a:ext cx="83" cy="82"/>
                  </a:xfrm>
                  <a:custGeom>
                    <a:avLst/>
                    <a:gdLst>
                      <a:gd name="T0" fmla="*/ 0 w 657"/>
                      <a:gd name="T1" fmla="*/ 0 h 656"/>
                      <a:gd name="T2" fmla="*/ 0 w 657"/>
                      <a:gd name="T3" fmla="*/ 0 h 656"/>
                      <a:gd name="T4" fmla="*/ 0 w 657"/>
                      <a:gd name="T5" fmla="*/ 0 h 656"/>
                      <a:gd name="T6" fmla="*/ 0 60000 65536"/>
                      <a:gd name="T7" fmla="*/ 0 60000 65536"/>
                      <a:gd name="T8" fmla="*/ 0 60000 65536"/>
                      <a:gd name="T9" fmla="*/ 0 w 657"/>
                      <a:gd name="T10" fmla="*/ 0 h 656"/>
                      <a:gd name="T11" fmla="*/ 657 w 657"/>
                      <a:gd name="T12" fmla="*/ 656 h 65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57" h="656">
                        <a:moveTo>
                          <a:pt x="0" y="656"/>
                        </a:moveTo>
                        <a:lnTo>
                          <a:pt x="656" y="0"/>
                        </a:lnTo>
                        <a:lnTo>
                          <a:pt x="657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394" name="Freeform 31">
                    <a:extLst>
                      <a:ext uri="{FF2B5EF4-FFF2-40B4-BE49-F238E27FC236}">
                        <a16:creationId xmlns:a16="http://schemas.microsoft.com/office/drawing/2014/main" id="{619631E4-B315-A426-2805-FE13F43C05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65" y="1139"/>
                    <a:ext cx="181" cy="181"/>
                  </a:xfrm>
                  <a:custGeom>
                    <a:avLst/>
                    <a:gdLst>
                      <a:gd name="T0" fmla="*/ 0 w 1446"/>
                      <a:gd name="T1" fmla="*/ 0 h 1448"/>
                      <a:gd name="T2" fmla="*/ 0 w 1446"/>
                      <a:gd name="T3" fmla="*/ 0 h 1448"/>
                      <a:gd name="T4" fmla="*/ 0 w 1446"/>
                      <a:gd name="T5" fmla="*/ 0 h 1448"/>
                      <a:gd name="T6" fmla="*/ 0 60000 65536"/>
                      <a:gd name="T7" fmla="*/ 0 60000 65536"/>
                      <a:gd name="T8" fmla="*/ 0 60000 65536"/>
                      <a:gd name="T9" fmla="*/ 0 w 1446"/>
                      <a:gd name="T10" fmla="*/ 0 h 1448"/>
                      <a:gd name="T11" fmla="*/ 1446 w 1446"/>
                      <a:gd name="T12" fmla="*/ 1448 h 144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6" h="1448">
                        <a:moveTo>
                          <a:pt x="0" y="1448"/>
                        </a:moveTo>
                        <a:lnTo>
                          <a:pt x="1445" y="0"/>
                        </a:lnTo>
                        <a:lnTo>
                          <a:pt x="1446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395" name="Freeform 32">
                    <a:extLst>
                      <a:ext uri="{FF2B5EF4-FFF2-40B4-BE49-F238E27FC236}">
                        <a16:creationId xmlns:a16="http://schemas.microsoft.com/office/drawing/2014/main" id="{C03D1FC7-B3F1-F88A-C07F-000C580976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65" y="1163"/>
                    <a:ext cx="285" cy="285"/>
                  </a:xfrm>
                  <a:custGeom>
                    <a:avLst/>
                    <a:gdLst>
                      <a:gd name="T0" fmla="*/ 0 w 2276"/>
                      <a:gd name="T1" fmla="*/ 0 h 2278"/>
                      <a:gd name="T2" fmla="*/ 0 w 2276"/>
                      <a:gd name="T3" fmla="*/ 0 h 2278"/>
                      <a:gd name="T4" fmla="*/ 0 w 2276"/>
                      <a:gd name="T5" fmla="*/ 0 h 2278"/>
                      <a:gd name="T6" fmla="*/ 0 60000 65536"/>
                      <a:gd name="T7" fmla="*/ 0 60000 65536"/>
                      <a:gd name="T8" fmla="*/ 0 60000 65536"/>
                      <a:gd name="T9" fmla="*/ 0 w 2276"/>
                      <a:gd name="T10" fmla="*/ 0 h 2278"/>
                      <a:gd name="T11" fmla="*/ 2276 w 2276"/>
                      <a:gd name="T12" fmla="*/ 2278 h 227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276" h="2278">
                        <a:moveTo>
                          <a:pt x="0" y="2278"/>
                        </a:moveTo>
                        <a:lnTo>
                          <a:pt x="2275" y="0"/>
                        </a:lnTo>
                        <a:lnTo>
                          <a:pt x="2276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396" name="Freeform 33">
                    <a:extLst>
                      <a:ext uri="{FF2B5EF4-FFF2-40B4-BE49-F238E27FC236}">
                        <a16:creationId xmlns:a16="http://schemas.microsoft.com/office/drawing/2014/main" id="{F7544E0C-A501-27A4-72E9-501831B0DA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65" y="1291"/>
                    <a:ext cx="285" cy="285"/>
                  </a:xfrm>
                  <a:custGeom>
                    <a:avLst/>
                    <a:gdLst>
                      <a:gd name="T0" fmla="*/ 0 w 2276"/>
                      <a:gd name="T1" fmla="*/ 0 h 2277"/>
                      <a:gd name="T2" fmla="*/ 0 w 2276"/>
                      <a:gd name="T3" fmla="*/ 0 h 2277"/>
                      <a:gd name="T4" fmla="*/ 0 w 2276"/>
                      <a:gd name="T5" fmla="*/ 0 h 2277"/>
                      <a:gd name="T6" fmla="*/ 0 60000 65536"/>
                      <a:gd name="T7" fmla="*/ 0 60000 65536"/>
                      <a:gd name="T8" fmla="*/ 0 60000 65536"/>
                      <a:gd name="T9" fmla="*/ 0 w 2276"/>
                      <a:gd name="T10" fmla="*/ 0 h 2277"/>
                      <a:gd name="T11" fmla="*/ 2276 w 2276"/>
                      <a:gd name="T12" fmla="*/ 2277 h 227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276" h="2277">
                        <a:moveTo>
                          <a:pt x="0" y="2277"/>
                        </a:moveTo>
                        <a:lnTo>
                          <a:pt x="2275" y="0"/>
                        </a:lnTo>
                        <a:lnTo>
                          <a:pt x="2276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397" name="Freeform 34">
                    <a:extLst>
                      <a:ext uri="{FF2B5EF4-FFF2-40B4-BE49-F238E27FC236}">
                        <a16:creationId xmlns:a16="http://schemas.microsoft.com/office/drawing/2014/main" id="{A9CB93B9-2C69-33C6-3A39-B4A8D00ECC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65" y="1419"/>
                    <a:ext cx="285" cy="285"/>
                  </a:xfrm>
                  <a:custGeom>
                    <a:avLst/>
                    <a:gdLst>
                      <a:gd name="T0" fmla="*/ 0 w 2276"/>
                      <a:gd name="T1" fmla="*/ 0 h 2277"/>
                      <a:gd name="T2" fmla="*/ 0 w 2276"/>
                      <a:gd name="T3" fmla="*/ 0 h 2277"/>
                      <a:gd name="T4" fmla="*/ 0 w 2276"/>
                      <a:gd name="T5" fmla="*/ 0 h 2277"/>
                      <a:gd name="T6" fmla="*/ 0 60000 65536"/>
                      <a:gd name="T7" fmla="*/ 0 60000 65536"/>
                      <a:gd name="T8" fmla="*/ 0 60000 65536"/>
                      <a:gd name="T9" fmla="*/ 0 w 2276"/>
                      <a:gd name="T10" fmla="*/ 0 h 2277"/>
                      <a:gd name="T11" fmla="*/ 2276 w 2276"/>
                      <a:gd name="T12" fmla="*/ 2277 h 227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276" h="2277">
                        <a:moveTo>
                          <a:pt x="0" y="2277"/>
                        </a:moveTo>
                        <a:lnTo>
                          <a:pt x="2275" y="0"/>
                        </a:lnTo>
                        <a:lnTo>
                          <a:pt x="2276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398" name="Freeform 35">
                    <a:extLst>
                      <a:ext uri="{FF2B5EF4-FFF2-40B4-BE49-F238E27FC236}">
                        <a16:creationId xmlns:a16="http://schemas.microsoft.com/office/drawing/2014/main" id="{EAF8E9BD-AF99-BDE5-4A29-E6C5872B04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65" y="1547"/>
                    <a:ext cx="285" cy="284"/>
                  </a:xfrm>
                  <a:custGeom>
                    <a:avLst/>
                    <a:gdLst>
                      <a:gd name="T0" fmla="*/ 0 w 2276"/>
                      <a:gd name="T1" fmla="*/ 0 h 2278"/>
                      <a:gd name="T2" fmla="*/ 0 w 2276"/>
                      <a:gd name="T3" fmla="*/ 0 h 2278"/>
                      <a:gd name="T4" fmla="*/ 0 w 2276"/>
                      <a:gd name="T5" fmla="*/ 0 h 2278"/>
                      <a:gd name="T6" fmla="*/ 0 60000 65536"/>
                      <a:gd name="T7" fmla="*/ 0 60000 65536"/>
                      <a:gd name="T8" fmla="*/ 0 60000 65536"/>
                      <a:gd name="T9" fmla="*/ 0 w 2276"/>
                      <a:gd name="T10" fmla="*/ 0 h 2278"/>
                      <a:gd name="T11" fmla="*/ 2276 w 2276"/>
                      <a:gd name="T12" fmla="*/ 2278 h 227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276" h="2278">
                        <a:moveTo>
                          <a:pt x="0" y="2278"/>
                        </a:moveTo>
                        <a:lnTo>
                          <a:pt x="2275" y="0"/>
                        </a:lnTo>
                        <a:lnTo>
                          <a:pt x="2276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399" name="Freeform 36">
                    <a:extLst>
                      <a:ext uri="{FF2B5EF4-FFF2-40B4-BE49-F238E27FC236}">
                        <a16:creationId xmlns:a16="http://schemas.microsoft.com/office/drawing/2014/main" id="{3C1EA145-A310-F93F-0668-F1BB023548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70" y="1670"/>
                    <a:ext cx="284" cy="285"/>
                  </a:xfrm>
                  <a:custGeom>
                    <a:avLst/>
                    <a:gdLst>
                      <a:gd name="T0" fmla="*/ 0 w 2277"/>
                      <a:gd name="T1" fmla="*/ 0 h 2277"/>
                      <a:gd name="T2" fmla="*/ 0 w 2277"/>
                      <a:gd name="T3" fmla="*/ 0 h 2277"/>
                      <a:gd name="T4" fmla="*/ 0 w 2277"/>
                      <a:gd name="T5" fmla="*/ 0 h 2277"/>
                      <a:gd name="T6" fmla="*/ 0 60000 65536"/>
                      <a:gd name="T7" fmla="*/ 0 60000 65536"/>
                      <a:gd name="T8" fmla="*/ 0 60000 65536"/>
                      <a:gd name="T9" fmla="*/ 0 w 2277"/>
                      <a:gd name="T10" fmla="*/ 0 h 2277"/>
                      <a:gd name="T11" fmla="*/ 2277 w 2277"/>
                      <a:gd name="T12" fmla="*/ 2277 h 227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277" h="2277">
                        <a:moveTo>
                          <a:pt x="0" y="2277"/>
                        </a:moveTo>
                        <a:lnTo>
                          <a:pt x="2276" y="0"/>
                        </a:lnTo>
                        <a:lnTo>
                          <a:pt x="2277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400" name="Freeform 37">
                    <a:extLst>
                      <a:ext uri="{FF2B5EF4-FFF2-40B4-BE49-F238E27FC236}">
                        <a16:creationId xmlns:a16="http://schemas.microsoft.com/office/drawing/2014/main" id="{3FA13134-BD3F-9640-1A6F-25641BFF8D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9" y="1670"/>
                    <a:ext cx="253" cy="253"/>
                  </a:xfrm>
                  <a:custGeom>
                    <a:avLst/>
                    <a:gdLst>
                      <a:gd name="T0" fmla="*/ 0 w 2022"/>
                      <a:gd name="T1" fmla="*/ 0 h 2022"/>
                      <a:gd name="T2" fmla="*/ 0 w 2022"/>
                      <a:gd name="T3" fmla="*/ 0 h 2022"/>
                      <a:gd name="T4" fmla="*/ 0 w 2022"/>
                      <a:gd name="T5" fmla="*/ 0 h 2022"/>
                      <a:gd name="T6" fmla="*/ 0 60000 65536"/>
                      <a:gd name="T7" fmla="*/ 0 60000 65536"/>
                      <a:gd name="T8" fmla="*/ 0 60000 65536"/>
                      <a:gd name="T9" fmla="*/ 0 w 2022"/>
                      <a:gd name="T10" fmla="*/ 0 h 2022"/>
                      <a:gd name="T11" fmla="*/ 2022 w 2022"/>
                      <a:gd name="T12" fmla="*/ 2022 h 202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022" h="2022">
                        <a:moveTo>
                          <a:pt x="0" y="2022"/>
                        </a:moveTo>
                        <a:lnTo>
                          <a:pt x="2021" y="0"/>
                        </a:lnTo>
                        <a:lnTo>
                          <a:pt x="2022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401" name="Freeform 38">
                    <a:extLst>
                      <a:ext uri="{FF2B5EF4-FFF2-40B4-BE49-F238E27FC236}">
                        <a16:creationId xmlns:a16="http://schemas.microsoft.com/office/drawing/2014/main" id="{03267353-01B5-286E-8A7F-CCA3A031B0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25" y="1670"/>
                    <a:ext cx="285" cy="285"/>
                  </a:xfrm>
                  <a:custGeom>
                    <a:avLst/>
                    <a:gdLst>
                      <a:gd name="T0" fmla="*/ 0 w 2277"/>
                      <a:gd name="T1" fmla="*/ 0 h 2277"/>
                      <a:gd name="T2" fmla="*/ 0 w 2277"/>
                      <a:gd name="T3" fmla="*/ 0 h 2277"/>
                      <a:gd name="T4" fmla="*/ 0 w 2277"/>
                      <a:gd name="T5" fmla="*/ 0 h 2277"/>
                      <a:gd name="T6" fmla="*/ 0 60000 65536"/>
                      <a:gd name="T7" fmla="*/ 0 60000 65536"/>
                      <a:gd name="T8" fmla="*/ 0 60000 65536"/>
                      <a:gd name="T9" fmla="*/ 0 w 2277"/>
                      <a:gd name="T10" fmla="*/ 0 h 2277"/>
                      <a:gd name="T11" fmla="*/ 2277 w 2277"/>
                      <a:gd name="T12" fmla="*/ 2277 h 227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277" h="2277">
                        <a:moveTo>
                          <a:pt x="0" y="2277"/>
                        </a:moveTo>
                        <a:lnTo>
                          <a:pt x="2276" y="0"/>
                        </a:lnTo>
                        <a:lnTo>
                          <a:pt x="2277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402" name="Freeform 39">
                    <a:extLst>
                      <a:ext uri="{FF2B5EF4-FFF2-40B4-BE49-F238E27FC236}">
                        <a16:creationId xmlns:a16="http://schemas.microsoft.com/office/drawing/2014/main" id="{32B865F5-7CDD-D301-3986-189D8443B8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3" y="1670"/>
                    <a:ext cx="284" cy="285"/>
                  </a:xfrm>
                  <a:custGeom>
                    <a:avLst/>
                    <a:gdLst>
                      <a:gd name="T0" fmla="*/ 0 w 2277"/>
                      <a:gd name="T1" fmla="*/ 0 h 2277"/>
                      <a:gd name="T2" fmla="*/ 0 w 2277"/>
                      <a:gd name="T3" fmla="*/ 0 h 2277"/>
                      <a:gd name="T4" fmla="*/ 0 w 2277"/>
                      <a:gd name="T5" fmla="*/ 0 h 2277"/>
                      <a:gd name="T6" fmla="*/ 0 60000 65536"/>
                      <a:gd name="T7" fmla="*/ 0 60000 65536"/>
                      <a:gd name="T8" fmla="*/ 0 60000 65536"/>
                      <a:gd name="T9" fmla="*/ 0 w 2277"/>
                      <a:gd name="T10" fmla="*/ 0 h 2277"/>
                      <a:gd name="T11" fmla="*/ 2277 w 2277"/>
                      <a:gd name="T12" fmla="*/ 2277 h 227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277" h="2277">
                        <a:moveTo>
                          <a:pt x="0" y="2277"/>
                        </a:moveTo>
                        <a:lnTo>
                          <a:pt x="2276" y="0"/>
                        </a:lnTo>
                        <a:lnTo>
                          <a:pt x="2277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403" name="Freeform 40">
                    <a:extLst>
                      <a:ext uri="{FF2B5EF4-FFF2-40B4-BE49-F238E27FC236}">
                        <a16:creationId xmlns:a16="http://schemas.microsoft.com/office/drawing/2014/main" id="{F8AF98A3-6DED-AD42-A2AD-A729EB5DFD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80" y="1739"/>
                    <a:ext cx="217" cy="216"/>
                  </a:xfrm>
                  <a:custGeom>
                    <a:avLst/>
                    <a:gdLst>
                      <a:gd name="T0" fmla="*/ 0 w 1732"/>
                      <a:gd name="T1" fmla="*/ 0 h 1731"/>
                      <a:gd name="T2" fmla="*/ 0 w 1732"/>
                      <a:gd name="T3" fmla="*/ 0 h 1731"/>
                      <a:gd name="T4" fmla="*/ 0 w 1732"/>
                      <a:gd name="T5" fmla="*/ 0 h 1731"/>
                      <a:gd name="T6" fmla="*/ 0 60000 65536"/>
                      <a:gd name="T7" fmla="*/ 0 60000 65536"/>
                      <a:gd name="T8" fmla="*/ 0 60000 65536"/>
                      <a:gd name="T9" fmla="*/ 0 w 1732"/>
                      <a:gd name="T10" fmla="*/ 0 h 1731"/>
                      <a:gd name="T11" fmla="*/ 1732 w 1732"/>
                      <a:gd name="T12" fmla="*/ 1731 h 173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732" h="1731">
                        <a:moveTo>
                          <a:pt x="0" y="1731"/>
                        </a:moveTo>
                        <a:lnTo>
                          <a:pt x="1731" y="0"/>
                        </a:lnTo>
                        <a:lnTo>
                          <a:pt x="1732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404" name="Freeform 41">
                    <a:extLst>
                      <a:ext uri="{FF2B5EF4-FFF2-40B4-BE49-F238E27FC236}">
                        <a16:creationId xmlns:a16="http://schemas.microsoft.com/office/drawing/2014/main" id="{675F961E-37CA-B74D-6E2A-8382439599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08" y="1862"/>
                    <a:ext cx="92" cy="93"/>
                  </a:xfrm>
                  <a:custGeom>
                    <a:avLst/>
                    <a:gdLst>
                      <a:gd name="T0" fmla="*/ 0 w 740"/>
                      <a:gd name="T1" fmla="*/ 0 h 739"/>
                      <a:gd name="T2" fmla="*/ 0 w 740"/>
                      <a:gd name="T3" fmla="*/ 0 h 739"/>
                      <a:gd name="T4" fmla="*/ 0 w 740"/>
                      <a:gd name="T5" fmla="*/ 0 h 739"/>
                      <a:gd name="T6" fmla="*/ 0 60000 65536"/>
                      <a:gd name="T7" fmla="*/ 0 60000 65536"/>
                      <a:gd name="T8" fmla="*/ 0 60000 65536"/>
                      <a:gd name="T9" fmla="*/ 0 w 740"/>
                      <a:gd name="T10" fmla="*/ 0 h 739"/>
                      <a:gd name="T11" fmla="*/ 740 w 740"/>
                      <a:gd name="T12" fmla="*/ 739 h 73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40" h="739">
                        <a:moveTo>
                          <a:pt x="0" y="739"/>
                        </a:moveTo>
                        <a:lnTo>
                          <a:pt x="739" y="0"/>
                        </a:lnTo>
                        <a:lnTo>
                          <a:pt x="740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405" name="Freeform 42">
                    <a:extLst>
                      <a:ext uri="{FF2B5EF4-FFF2-40B4-BE49-F238E27FC236}">
                        <a16:creationId xmlns:a16="http://schemas.microsoft.com/office/drawing/2014/main" id="{AF37FFFB-0842-CCE9-E862-E6922786A5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22" y="1670"/>
                    <a:ext cx="98" cy="98"/>
                  </a:xfrm>
                  <a:custGeom>
                    <a:avLst/>
                    <a:gdLst>
                      <a:gd name="T0" fmla="*/ 0 w 785"/>
                      <a:gd name="T1" fmla="*/ 0 h 785"/>
                      <a:gd name="T2" fmla="*/ 0 w 785"/>
                      <a:gd name="T3" fmla="*/ 0 h 785"/>
                      <a:gd name="T4" fmla="*/ 0 w 785"/>
                      <a:gd name="T5" fmla="*/ 0 h 785"/>
                      <a:gd name="T6" fmla="*/ 0 60000 65536"/>
                      <a:gd name="T7" fmla="*/ 0 60000 65536"/>
                      <a:gd name="T8" fmla="*/ 0 60000 65536"/>
                      <a:gd name="T9" fmla="*/ 0 w 785"/>
                      <a:gd name="T10" fmla="*/ 0 h 785"/>
                      <a:gd name="T11" fmla="*/ 785 w 785"/>
                      <a:gd name="T12" fmla="*/ 785 h 78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85" h="785">
                        <a:moveTo>
                          <a:pt x="0" y="785"/>
                        </a:moveTo>
                        <a:lnTo>
                          <a:pt x="784" y="0"/>
                        </a:lnTo>
                        <a:lnTo>
                          <a:pt x="785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406" name="Freeform 43">
                    <a:extLst>
                      <a:ext uri="{FF2B5EF4-FFF2-40B4-BE49-F238E27FC236}">
                        <a16:creationId xmlns:a16="http://schemas.microsoft.com/office/drawing/2014/main" id="{1DFC9490-4912-0440-47A5-4E49D031CC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18" y="1670"/>
                    <a:ext cx="230" cy="230"/>
                  </a:xfrm>
                  <a:custGeom>
                    <a:avLst/>
                    <a:gdLst>
                      <a:gd name="T0" fmla="*/ 0 w 1839"/>
                      <a:gd name="T1" fmla="*/ 0 h 1839"/>
                      <a:gd name="T2" fmla="*/ 0 w 1839"/>
                      <a:gd name="T3" fmla="*/ 0 h 1839"/>
                      <a:gd name="T4" fmla="*/ 0 w 1839"/>
                      <a:gd name="T5" fmla="*/ 0 h 1839"/>
                      <a:gd name="T6" fmla="*/ 0 60000 65536"/>
                      <a:gd name="T7" fmla="*/ 0 60000 65536"/>
                      <a:gd name="T8" fmla="*/ 0 60000 65536"/>
                      <a:gd name="T9" fmla="*/ 0 w 1839"/>
                      <a:gd name="T10" fmla="*/ 0 h 1839"/>
                      <a:gd name="T11" fmla="*/ 1839 w 1839"/>
                      <a:gd name="T12" fmla="*/ 1839 h 183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839" h="1839">
                        <a:moveTo>
                          <a:pt x="0" y="1839"/>
                        </a:moveTo>
                        <a:lnTo>
                          <a:pt x="1838" y="0"/>
                        </a:lnTo>
                        <a:lnTo>
                          <a:pt x="1839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407" name="Freeform 44">
                    <a:extLst>
                      <a:ext uri="{FF2B5EF4-FFF2-40B4-BE49-F238E27FC236}">
                        <a16:creationId xmlns:a16="http://schemas.microsoft.com/office/drawing/2014/main" id="{472F73B7-F741-84C8-4E1F-22F8184C69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91" y="1670"/>
                    <a:ext cx="285" cy="285"/>
                  </a:xfrm>
                  <a:custGeom>
                    <a:avLst/>
                    <a:gdLst>
                      <a:gd name="T0" fmla="*/ 0 w 2276"/>
                      <a:gd name="T1" fmla="*/ 0 h 2277"/>
                      <a:gd name="T2" fmla="*/ 0 w 2276"/>
                      <a:gd name="T3" fmla="*/ 0 h 2277"/>
                      <a:gd name="T4" fmla="*/ 0 w 2276"/>
                      <a:gd name="T5" fmla="*/ 0 h 2277"/>
                      <a:gd name="T6" fmla="*/ 0 60000 65536"/>
                      <a:gd name="T7" fmla="*/ 0 60000 65536"/>
                      <a:gd name="T8" fmla="*/ 0 60000 65536"/>
                      <a:gd name="T9" fmla="*/ 0 w 2276"/>
                      <a:gd name="T10" fmla="*/ 0 h 2277"/>
                      <a:gd name="T11" fmla="*/ 2276 w 2276"/>
                      <a:gd name="T12" fmla="*/ 2277 h 227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276" h="2277">
                        <a:moveTo>
                          <a:pt x="0" y="2277"/>
                        </a:moveTo>
                        <a:lnTo>
                          <a:pt x="2275" y="0"/>
                        </a:lnTo>
                        <a:lnTo>
                          <a:pt x="2276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408" name="Freeform 45">
                    <a:extLst>
                      <a:ext uri="{FF2B5EF4-FFF2-40B4-BE49-F238E27FC236}">
                        <a16:creationId xmlns:a16="http://schemas.microsoft.com/office/drawing/2014/main" id="{01AF079A-445E-AE92-0FDE-5EDAD0C669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19" y="1717"/>
                    <a:ext cx="237" cy="238"/>
                  </a:xfrm>
                  <a:custGeom>
                    <a:avLst/>
                    <a:gdLst>
                      <a:gd name="T0" fmla="*/ 0 w 1901"/>
                      <a:gd name="T1" fmla="*/ 0 h 1900"/>
                      <a:gd name="T2" fmla="*/ 0 w 1901"/>
                      <a:gd name="T3" fmla="*/ 0 h 1900"/>
                      <a:gd name="T4" fmla="*/ 0 w 1901"/>
                      <a:gd name="T5" fmla="*/ 0 h 1900"/>
                      <a:gd name="T6" fmla="*/ 0 60000 65536"/>
                      <a:gd name="T7" fmla="*/ 0 60000 65536"/>
                      <a:gd name="T8" fmla="*/ 0 60000 65536"/>
                      <a:gd name="T9" fmla="*/ 0 w 1901"/>
                      <a:gd name="T10" fmla="*/ 0 h 1900"/>
                      <a:gd name="T11" fmla="*/ 1901 w 1901"/>
                      <a:gd name="T12" fmla="*/ 1900 h 19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01" h="1900">
                        <a:moveTo>
                          <a:pt x="0" y="1900"/>
                        </a:moveTo>
                        <a:lnTo>
                          <a:pt x="1900" y="0"/>
                        </a:lnTo>
                        <a:lnTo>
                          <a:pt x="1901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409" name="Freeform 46">
                    <a:extLst>
                      <a:ext uri="{FF2B5EF4-FFF2-40B4-BE49-F238E27FC236}">
                        <a16:creationId xmlns:a16="http://schemas.microsoft.com/office/drawing/2014/main" id="{D3AAA4AA-75DF-8F0F-AA3B-967CDB37EB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46" y="1807"/>
                    <a:ext cx="148" cy="148"/>
                  </a:xfrm>
                  <a:custGeom>
                    <a:avLst/>
                    <a:gdLst>
                      <a:gd name="T0" fmla="*/ 0 w 1180"/>
                      <a:gd name="T1" fmla="*/ 0 h 1180"/>
                      <a:gd name="T2" fmla="*/ 0 w 1180"/>
                      <a:gd name="T3" fmla="*/ 0 h 1180"/>
                      <a:gd name="T4" fmla="*/ 0 w 1180"/>
                      <a:gd name="T5" fmla="*/ 0 h 1180"/>
                      <a:gd name="T6" fmla="*/ 0 60000 65536"/>
                      <a:gd name="T7" fmla="*/ 0 60000 65536"/>
                      <a:gd name="T8" fmla="*/ 0 60000 65536"/>
                      <a:gd name="T9" fmla="*/ 0 w 1180"/>
                      <a:gd name="T10" fmla="*/ 0 h 1180"/>
                      <a:gd name="T11" fmla="*/ 1180 w 1180"/>
                      <a:gd name="T12" fmla="*/ 1180 h 1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80" h="1180">
                        <a:moveTo>
                          <a:pt x="0" y="1180"/>
                        </a:moveTo>
                        <a:lnTo>
                          <a:pt x="1179" y="0"/>
                        </a:lnTo>
                        <a:lnTo>
                          <a:pt x="1180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410" name="Freeform 47">
                    <a:extLst>
                      <a:ext uri="{FF2B5EF4-FFF2-40B4-BE49-F238E27FC236}">
                        <a16:creationId xmlns:a16="http://schemas.microsoft.com/office/drawing/2014/main" id="{6965DEEB-0F27-F9D8-693F-565051FBAA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74" y="1897"/>
                    <a:ext cx="58" cy="58"/>
                  </a:xfrm>
                  <a:custGeom>
                    <a:avLst/>
                    <a:gdLst>
                      <a:gd name="T0" fmla="*/ 0 w 462"/>
                      <a:gd name="T1" fmla="*/ 0 h 461"/>
                      <a:gd name="T2" fmla="*/ 0 w 462"/>
                      <a:gd name="T3" fmla="*/ 0 h 461"/>
                      <a:gd name="T4" fmla="*/ 0 w 462"/>
                      <a:gd name="T5" fmla="*/ 0 h 461"/>
                      <a:gd name="T6" fmla="*/ 0 60000 65536"/>
                      <a:gd name="T7" fmla="*/ 0 60000 65536"/>
                      <a:gd name="T8" fmla="*/ 0 60000 65536"/>
                      <a:gd name="T9" fmla="*/ 0 w 462"/>
                      <a:gd name="T10" fmla="*/ 0 h 461"/>
                      <a:gd name="T11" fmla="*/ 462 w 462"/>
                      <a:gd name="T12" fmla="*/ 461 h 46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62" h="461">
                        <a:moveTo>
                          <a:pt x="0" y="461"/>
                        </a:moveTo>
                        <a:lnTo>
                          <a:pt x="461" y="0"/>
                        </a:lnTo>
                        <a:lnTo>
                          <a:pt x="462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6347" name="Group 48">
                  <a:extLst>
                    <a:ext uri="{FF2B5EF4-FFF2-40B4-BE49-F238E27FC236}">
                      <a16:creationId xmlns:a16="http://schemas.microsoft.com/office/drawing/2014/main" id="{F463175D-2EBC-8E51-1C89-DBCE88552E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54" y="94"/>
                  <a:ext cx="2845" cy="3264"/>
                  <a:chOff x="1454" y="94"/>
                  <a:chExt cx="2845" cy="3264"/>
                </a:xfrm>
              </p:grpSpPr>
              <p:sp>
                <p:nvSpPr>
                  <p:cNvPr id="86348" name="Line 49">
                    <a:extLst>
                      <a:ext uri="{FF2B5EF4-FFF2-40B4-BE49-F238E27FC236}">
                        <a16:creationId xmlns:a16="http://schemas.microsoft.com/office/drawing/2014/main" id="{FA82271B-82BB-36DA-1067-19EBE4353B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40" y="1183"/>
                    <a:ext cx="43" cy="108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349" name="Line 50">
                    <a:extLst>
                      <a:ext uri="{FF2B5EF4-FFF2-40B4-BE49-F238E27FC236}">
                        <a16:creationId xmlns:a16="http://schemas.microsoft.com/office/drawing/2014/main" id="{B5E04B07-A88F-9649-8768-5E85461778D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50" y="1185"/>
                    <a:ext cx="40" cy="1079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86350" name="Group 51">
                    <a:extLst>
                      <a:ext uri="{FF2B5EF4-FFF2-40B4-BE49-F238E27FC236}">
                        <a16:creationId xmlns:a16="http://schemas.microsoft.com/office/drawing/2014/main" id="{C3B0309B-E586-BC1D-A772-24371811C2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54" y="94"/>
                    <a:ext cx="2845" cy="3264"/>
                    <a:chOff x="1454" y="94"/>
                    <a:chExt cx="2845" cy="3264"/>
                  </a:xfrm>
                </p:grpSpPr>
                <p:grpSp>
                  <p:nvGrpSpPr>
                    <p:cNvPr id="86351" name="Group 52">
                      <a:extLst>
                        <a:ext uri="{FF2B5EF4-FFF2-40B4-BE49-F238E27FC236}">
                          <a16:creationId xmlns:a16="http://schemas.microsoft.com/office/drawing/2014/main" id="{2428721C-B735-668D-B160-2B50BF76268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54" y="94"/>
                      <a:ext cx="2845" cy="3264"/>
                      <a:chOff x="1454" y="94"/>
                      <a:chExt cx="2845" cy="3264"/>
                    </a:xfrm>
                  </p:grpSpPr>
                  <p:sp>
                    <p:nvSpPr>
                      <p:cNvPr id="86353" name="Freeform 53">
                        <a:extLst>
                          <a:ext uri="{FF2B5EF4-FFF2-40B4-BE49-F238E27FC236}">
                            <a16:creationId xmlns:a16="http://schemas.microsoft.com/office/drawing/2014/main" id="{66D940CE-10E9-31DB-CBA3-DF2FFBE2DC8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69" y="1726"/>
                        <a:ext cx="1030" cy="2"/>
                      </a:xfrm>
                      <a:custGeom>
                        <a:avLst/>
                        <a:gdLst>
                          <a:gd name="T0" fmla="*/ 3 w 4316"/>
                          <a:gd name="T1" fmla="*/ 0 h 2"/>
                          <a:gd name="T2" fmla="*/ 0 w 4316"/>
                          <a:gd name="T3" fmla="*/ 0 h 2"/>
                          <a:gd name="T4" fmla="*/ 0 w 4316"/>
                          <a:gd name="T5" fmla="*/ 0 h 2"/>
                          <a:gd name="T6" fmla="*/ 0 60000 65536"/>
                          <a:gd name="T7" fmla="*/ 0 60000 65536"/>
                          <a:gd name="T8" fmla="*/ 0 60000 65536"/>
                          <a:gd name="T9" fmla="*/ 0 w 4316"/>
                          <a:gd name="T10" fmla="*/ 0 h 2"/>
                          <a:gd name="T11" fmla="*/ 4316 w 4316"/>
                          <a:gd name="T12" fmla="*/ 2 h 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316" h="2">
                            <a:moveTo>
                              <a:pt x="4316" y="0"/>
                            </a:moveTo>
                            <a:lnTo>
                              <a:pt x="0" y="0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86354" name="Freeform 54">
                        <a:extLst>
                          <a:ext uri="{FF2B5EF4-FFF2-40B4-BE49-F238E27FC236}">
                            <a16:creationId xmlns:a16="http://schemas.microsoft.com/office/drawing/2014/main" id="{80A2FD19-06AE-07F9-2D35-6FD6CFEE67A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70" y="1183"/>
                        <a:ext cx="229" cy="543"/>
                      </a:xfrm>
                      <a:custGeom>
                        <a:avLst/>
                        <a:gdLst>
                          <a:gd name="T0" fmla="*/ 0 w 957"/>
                          <a:gd name="T1" fmla="*/ 0 h 2277"/>
                          <a:gd name="T2" fmla="*/ 1 w 957"/>
                          <a:gd name="T3" fmla="*/ 2 h 2277"/>
                          <a:gd name="T4" fmla="*/ 1 w 957"/>
                          <a:gd name="T5" fmla="*/ 2 h 2277"/>
                          <a:gd name="T6" fmla="*/ 0 60000 65536"/>
                          <a:gd name="T7" fmla="*/ 0 60000 65536"/>
                          <a:gd name="T8" fmla="*/ 0 60000 65536"/>
                          <a:gd name="T9" fmla="*/ 0 w 957"/>
                          <a:gd name="T10" fmla="*/ 0 h 2277"/>
                          <a:gd name="T11" fmla="*/ 957 w 957"/>
                          <a:gd name="T12" fmla="*/ 2277 h 2277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957" h="2277">
                            <a:moveTo>
                              <a:pt x="0" y="0"/>
                            </a:moveTo>
                            <a:lnTo>
                              <a:pt x="956" y="2277"/>
                            </a:lnTo>
                            <a:lnTo>
                              <a:pt x="957" y="2277"/>
                            </a:ln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86355" name="Freeform 55">
                        <a:extLst>
                          <a:ext uri="{FF2B5EF4-FFF2-40B4-BE49-F238E27FC236}">
                            <a16:creationId xmlns:a16="http://schemas.microsoft.com/office/drawing/2014/main" id="{B3F9403E-7112-5E81-9EB0-C6E378216FC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69" y="1726"/>
                        <a:ext cx="1030" cy="2"/>
                      </a:xfrm>
                      <a:custGeom>
                        <a:avLst/>
                        <a:gdLst>
                          <a:gd name="T0" fmla="*/ 3 w 4316"/>
                          <a:gd name="T1" fmla="*/ 0 h 2"/>
                          <a:gd name="T2" fmla="*/ 0 w 4316"/>
                          <a:gd name="T3" fmla="*/ 0 h 2"/>
                          <a:gd name="T4" fmla="*/ 0 w 4316"/>
                          <a:gd name="T5" fmla="*/ 0 h 2"/>
                          <a:gd name="T6" fmla="*/ 0 60000 65536"/>
                          <a:gd name="T7" fmla="*/ 0 60000 65536"/>
                          <a:gd name="T8" fmla="*/ 0 60000 65536"/>
                          <a:gd name="T9" fmla="*/ 0 w 4316"/>
                          <a:gd name="T10" fmla="*/ 0 h 2"/>
                          <a:gd name="T11" fmla="*/ 4316 w 4316"/>
                          <a:gd name="T12" fmla="*/ 2 h 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316" h="2">
                            <a:moveTo>
                              <a:pt x="4316" y="0"/>
                            </a:moveTo>
                            <a:lnTo>
                              <a:pt x="0" y="0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86356" name="Freeform 56">
                        <a:extLst>
                          <a:ext uri="{FF2B5EF4-FFF2-40B4-BE49-F238E27FC236}">
                            <a16:creationId xmlns:a16="http://schemas.microsoft.com/office/drawing/2014/main" id="{46C9AC41-1D13-55ED-7C73-D3D3F7B69D9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70" y="1726"/>
                        <a:ext cx="229" cy="541"/>
                      </a:xfrm>
                      <a:custGeom>
                        <a:avLst/>
                        <a:gdLst>
                          <a:gd name="T0" fmla="*/ 0 w 957"/>
                          <a:gd name="T1" fmla="*/ 2 h 2277"/>
                          <a:gd name="T2" fmla="*/ 1 w 957"/>
                          <a:gd name="T3" fmla="*/ 0 h 2277"/>
                          <a:gd name="T4" fmla="*/ 1 w 957"/>
                          <a:gd name="T5" fmla="*/ 0 h 2277"/>
                          <a:gd name="T6" fmla="*/ 0 60000 65536"/>
                          <a:gd name="T7" fmla="*/ 0 60000 65536"/>
                          <a:gd name="T8" fmla="*/ 0 60000 65536"/>
                          <a:gd name="T9" fmla="*/ 0 w 957"/>
                          <a:gd name="T10" fmla="*/ 0 h 2277"/>
                          <a:gd name="T11" fmla="*/ 957 w 957"/>
                          <a:gd name="T12" fmla="*/ 2277 h 2277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957" h="2277">
                            <a:moveTo>
                              <a:pt x="0" y="2277"/>
                            </a:moveTo>
                            <a:lnTo>
                              <a:pt x="956" y="0"/>
                            </a:lnTo>
                            <a:lnTo>
                              <a:pt x="957" y="0"/>
                            </a:ln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86357" name="Freeform 57">
                        <a:extLst>
                          <a:ext uri="{FF2B5EF4-FFF2-40B4-BE49-F238E27FC236}">
                            <a16:creationId xmlns:a16="http://schemas.microsoft.com/office/drawing/2014/main" id="{391E8938-2430-390D-0362-2ED81D31EFE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86" y="1183"/>
                        <a:ext cx="784" cy="2"/>
                      </a:xfrm>
                      <a:custGeom>
                        <a:avLst/>
                        <a:gdLst>
                          <a:gd name="T0" fmla="*/ 3 w 3292"/>
                          <a:gd name="T1" fmla="*/ 0 h 2"/>
                          <a:gd name="T2" fmla="*/ 0 w 3292"/>
                          <a:gd name="T3" fmla="*/ 0 h 2"/>
                          <a:gd name="T4" fmla="*/ 0 w 3292"/>
                          <a:gd name="T5" fmla="*/ 0 h 2"/>
                          <a:gd name="T6" fmla="*/ 0 60000 65536"/>
                          <a:gd name="T7" fmla="*/ 0 60000 65536"/>
                          <a:gd name="T8" fmla="*/ 0 60000 65536"/>
                          <a:gd name="T9" fmla="*/ 0 w 3292"/>
                          <a:gd name="T10" fmla="*/ 0 h 2"/>
                          <a:gd name="T11" fmla="*/ 3292 w 3292"/>
                          <a:gd name="T12" fmla="*/ 2 h 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292" h="2">
                            <a:moveTo>
                              <a:pt x="3292" y="0"/>
                            </a:moveTo>
                            <a:lnTo>
                              <a:pt x="0" y="0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86358" name="Freeform 58">
                        <a:extLst>
                          <a:ext uri="{FF2B5EF4-FFF2-40B4-BE49-F238E27FC236}">
                            <a16:creationId xmlns:a16="http://schemas.microsoft.com/office/drawing/2014/main" id="{392B17E3-A72C-32B5-FC92-68ED2FE13E9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53" y="2267"/>
                        <a:ext cx="817" cy="2"/>
                      </a:xfrm>
                      <a:custGeom>
                        <a:avLst/>
                        <a:gdLst>
                          <a:gd name="T0" fmla="*/ 3 w 3428"/>
                          <a:gd name="T1" fmla="*/ 0 h 2"/>
                          <a:gd name="T2" fmla="*/ 0 w 3428"/>
                          <a:gd name="T3" fmla="*/ 0 h 2"/>
                          <a:gd name="T4" fmla="*/ 0 w 3428"/>
                          <a:gd name="T5" fmla="*/ 0 h 2"/>
                          <a:gd name="T6" fmla="*/ 0 60000 65536"/>
                          <a:gd name="T7" fmla="*/ 0 60000 65536"/>
                          <a:gd name="T8" fmla="*/ 0 60000 65536"/>
                          <a:gd name="T9" fmla="*/ 0 w 3428"/>
                          <a:gd name="T10" fmla="*/ 0 h 2"/>
                          <a:gd name="T11" fmla="*/ 3428 w 3428"/>
                          <a:gd name="T12" fmla="*/ 2 h 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428" h="2">
                            <a:moveTo>
                              <a:pt x="3428" y="0"/>
                            </a:moveTo>
                            <a:lnTo>
                              <a:pt x="0" y="0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86359" name="Freeform 59">
                        <a:extLst>
                          <a:ext uri="{FF2B5EF4-FFF2-40B4-BE49-F238E27FC236}">
                            <a16:creationId xmlns:a16="http://schemas.microsoft.com/office/drawing/2014/main" id="{6BFDF5C2-99F9-98D6-D10D-AC6E9413D63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98" y="195"/>
                        <a:ext cx="1293" cy="988"/>
                      </a:xfrm>
                      <a:custGeom>
                        <a:avLst/>
                        <a:gdLst>
                          <a:gd name="T0" fmla="*/ 1293 w 1293"/>
                          <a:gd name="T1" fmla="*/ 987 h 988"/>
                          <a:gd name="T2" fmla="*/ 0 w 1293"/>
                          <a:gd name="T3" fmla="*/ 988 h 988"/>
                          <a:gd name="T4" fmla="*/ 0 w 1293"/>
                          <a:gd name="T5" fmla="*/ 0 h 988"/>
                          <a:gd name="T6" fmla="*/ 0 w 1293"/>
                          <a:gd name="T7" fmla="*/ 0 h 988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293"/>
                          <a:gd name="T13" fmla="*/ 0 h 988"/>
                          <a:gd name="T14" fmla="*/ 1293 w 1293"/>
                          <a:gd name="T15" fmla="*/ 988 h 988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293" h="988">
                            <a:moveTo>
                              <a:pt x="1293" y="987"/>
                            </a:moveTo>
                            <a:lnTo>
                              <a:pt x="0" y="98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86360" name="Freeform 60">
                        <a:extLst>
                          <a:ext uri="{FF2B5EF4-FFF2-40B4-BE49-F238E27FC236}">
                            <a16:creationId xmlns:a16="http://schemas.microsoft.com/office/drawing/2014/main" id="{DA6D26FD-D848-CDF3-F721-5FA258D6EF5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04" y="1726"/>
                        <a:ext cx="958" cy="2"/>
                      </a:xfrm>
                      <a:custGeom>
                        <a:avLst/>
                        <a:gdLst>
                          <a:gd name="T0" fmla="*/ 3 w 4017"/>
                          <a:gd name="T1" fmla="*/ 0 h 2"/>
                          <a:gd name="T2" fmla="*/ 0 w 4017"/>
                          <a:gd name="T3" fmla="*/ 0 h 2"/>
                          <a:gd name="T4" fmla="*/ 0 w 4017"/>
                          <a:gd name="T5" fmla="*/ 0 h 2"/>
                          <a:gd name="T6" fmla="*/ 0 60000 65536"/>
                          <a:gd name="T7" fmla="*/ 0 60000 65536"/>
                          <a:gd name="T8" fmla="*/ 0 60000 65536"/>
                          <a:gd name="T9" fmla="*/ 0 w 4017"/>
                          <a:gd name="T10" fmla="*/ 0 h 2"/>
                          <a:gd name="T11" fmla="*/ 4017 w 4017"/>
                          <a:gd name="T12" fmla="*/ 2 h 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017" h="2">
                            <a:moveTo>
                              <a:pt x="4017" y="0"/>
                            </a:moveTo>
                            <a:lnTo>
                              <a:pt x="0" y="0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86361" name="Freeform 61">
                        <a:extLst>
                          <a:ext uri="{FF2B5EF4-FFF2-40B4-BE49-F238E27FC236}">
                            <a16:creationId xmlns:a16="http://schemas.microsoft.com/office/drawing/2014/main" id="{C4DE3226-2867-0461-ABF3-B02E7BFDCA4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04" y="1726"/>
                        <a:ext cx="1387" cy="1"/>
                      </a:xfrm>
                      <a:custGeom>
                        <a:avLst/>
                        <a:gdLst>
                          <a:gd name="T0" fmla="*/ 1387 w 1387"/>
                          <a:gd name="T1" fmla="*/ 1 h 1"/>
                          <a:gd name="T2" fmla="*/ 0 w 1387"/>
                          <a:gd name="T3" fmla="*/ 0 h 1"/>
                          <a:gd name="T4" fmla="*/ 0 w 1387"/>
                          <a:gd name="T5" fmla="*/ 0 h 1"/>
                          <a:gd name="T6" fmla="*/ 0 60000 65536"/>
                          <a:gd name="T7" fmla="*/ 0 60000 65536"/>
                          <a:gd name="T8" fmla="*/ 0 60000 65536"/>
                          <a:gd name="T9" fmla="*/ 0 w 1387"/>
                          <a:gd name="T10" fmla="*/ 0 h 1"/>
                          <a:gd name="T11" fmla="*/ 1387 w 1387"/>
                          <a:gd name="T12" fmla="*/ 1 h 1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87" h="1">
                            <a:moveTo>
                              <a:pt x="1387" y="1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86362" name="Freeform 62">
                        <a:extLst>
                          <a:ext uri="{FF2B5EF4-FFF2-40B4-BE49-F238E27FC236}">
                            <a16:creationId xmlns:a16="http://schemas.microsoft.com/office/drawing/2014/main" id="{9DE1216E-ED8A-4317-575C-45CD1758CBF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98" y="2264"/>
                        <a:ext cx="1265" cy="991"/>
                      </a:xfrm>
                      <a:custGeom>
                        <a:avLst/>
                        <a:gdLst>
                          <a:gd name="T0" fmla="*/ 1265 w 1265"/>
                          <a:gd name="T1" fmla="*/ 0 h 991"/>
                          <a:gd name="T2" fmla="*/ 0 w 1265"/>
                          <a:gd name="T3" fmla="*/ 3 h 991"/>
                          <a:gd name="T4" fmla="*/ 0 w 1265"/>
                          <a:gd name="T5" fmla="*/ 991 h 991"/>
                          <a:gd name="T6" fmla="*/ 0 w 1265"/>
                          <a:gd name="T7" fmla="*/ 991 h 991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265"/>
                          <a:gd name="T13" fmla="*/ 0 h 991"/>
                          <a:gd name="T14" fmla="*/ 1265 w 1265"/>
                          <a:gd name="T15" fmla="*/ 991 h 991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265" h="991">
                            <a:moveTo>
                              <a:pt x="1265" y="0"/>
                            </a:moveTo>
                            <a:lnTo>
                              <a:pt x="0" y="3"/>
                            </a:lnTo>
                            <a:lnTo>
                              <a:pt x="0" y="991"/>
                            </a:ln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86363" name="Freeform 63">
                        <a:extLst>
                          <a:ext uri="{FF2B5EF4-FFF2-40B4-BE49-F238E27FC236}">
                            <a16:creationId xmlns:a16="http://schemas.microsoft.com/office/drawing/2014/main" id="{09199571-6B09-DC3B-9491-B92FA3CBF34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59" y="1741"/>
                        <a:ext cx="45" cy="46"/>
                      </a:xfrm>
                      <a:custGeom>
                        <a:avLst/>
                        <a:gdLst>
                          <a:gd name="T0" fmla="*/ 0 w 190"/>
                          <a:gd name="T1" fmla="*/ 0 h 190"/>
                          <a:gd name="T2" fmla="*/ 0 w 190"/>
                          <a:gd name="T3" fmla="*/ 0 h 190"/>
                          <a:gd name="T4" fmla="*/ 0 w 190"/>
                          <a:gd name="T5" fmla="*/ 0 h 190"/>
                          <a:gd name="T6" fmla="*/ 0 w 190"/>
                          <a:gd name="T7" fmla="*/ 0 h 19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90"/>
                          <a:gd name="T13" fmla="*/ 0 h 190"/>
                          <a:gd name="T14" fmla="*/ 190 w 190"/>
                          <a:gd name="T15" fmla="*/ 190 h 19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90" h="190">
                            <a:moveTo>
                              <a:pt x="0" y="190"/>
                            </a:moveTo>
                            <a:lnTo>
                              <a:pt x="134" y="133"/>
                            </a:lnTo>
                            <a:lnTo>
                              <a:pt x="189" y="0"/>
                            </a:lnTo>
                            <a:lnTo>
                              <a:pt x="190" y="0"/>
                            </a:ln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86364" name="Freeform 64">
                        <a:extLst>
                          <a:ext uri="{FF2B5EF4-FFF2-40B4-BE49-F238E27FC236}">
                            <a16:creationId xmlns:a16="http://schemas.microsoft.com/office/drawing/2014/main" id="{0CFB630A-EDAC-471C-442A-A39A156103E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04" y="1711"/>
                        <a:ext cx="2" cy="30"/>
                      </a:xfrm>
                      <a:custGeom>
                        <a:avLst/>
                        <a:gdLst>
                          <a:gd name="T0" fmla="*/ 0 w 1"/>
                          <a:gd name="T1" fmla="*/ 0 h 131"/>
                          <a:gd name="T2" fmla="*/ 0 w 1"/>
                          <a:gd name="T3" fmla="*/ 0 h 131"/>
                          <a:gd name="T4" fmla="*/ 32 w 1"/>
                          <a:gd name="T5" fmla="*/ 0 h 131"/>
                          <a:gd name="T6" fmla="*/ 0 60000 65536"/>
                          <a:gd name="T7" fmla="*/ 0 60000 65536"/>
                          <a:gd name="T8" fmla="*/ 0 60000 65536"/>
                          <a:gd name="T9" fmla="*/ 0 w 1"/>
                          <a:gd name="T10" fmla="*/ 0 h 131"/>
                          <a:gd name="T11" fmla="*/ 1 w 1"/>
                          <a:gd name="T12" fmla="*/ 131 h 131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" h="131">
                            <a:moveTo>
                              <a:pt x="0" y="131"/>
                            </a:moveTo>
                            <a:lnTo>
                              <a:pt x="0" y="0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86365" name="Freeform 65">
                        <a:extLst>
                          <a:ext uri="{FF2B5EF4-FFF2-40B4-BE49-F238E27FC236}">
                            <a16:creationId xmlns:a16="http://schemas.microsoft.com/office/drawing/2014/main" id="{7F7F511F-1E05-97F3-6415-798B9975933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59" y="1665"/>
                        <a:ext cx="45" cy="46"/>
                      </a:xfrm>
                      <a:custGeom>
                        <a:avLst/>
                        <a:gdLst>
                          <a:gd name="T0" fmla="*/ 0 w 189"/>
                          <a:gd name="T1" fmla="*/ 0 h 190"/>
                          <a:gd name="T2" fmla="*/ 0 w 189"/>
                          <a:gd name="T3" fmla="*/ 0 h 190"/>
                          <a:gd name="T4" fmla="*/ 0 w 189"/>
                          <a:gd name="T5" fmla="*/ 0 h 190"/>
                          <a:gd name="T6" fmla="*/ 0 w 189"/>
                          <a:gd name="T7" fmla="*/ 0 h 19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89"/>
                          <a:gd name="T13" fmla="*/ 0 h 190"/>
                          <a:gd name="T14" fmla="*/ 189 w 189"/>
                          <a:gd name="T15" fmla="*/ 190 h 19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89" h="190">
                            <a:moveTo>
                              <a:pt x="189" y="190"/>
                            </a:moveTo>
                            <a:lnTo>
                              <a:pt x="134" y="55"/>
                            </a:lnTo>
                            <a:lnTo>
                              <a:pt x="0" y="0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86366" name="Freeform 66">
                        <a:extLst>
                          <a:ext uri="{FF2B5EF4-FFF2-40B4-BE49-F238E27FC236}">
                            <a16:creationId xmlns:a16="http://schemas.microsoft.com/office/drawing/2014/main" id="{E4860664-9C51-A584-451B-61D2691EECC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06" y="1665"/>
                        <a:ext cx="153" cy="2"/>
                      </a:xfrm>
                      <a:custGeom>
                        <a:avLst/>
                        <a:gdLst>
                          <a:gd name="T0" fmla="*/ 0 w 642"/>
                          <a:gd name="T1" fmla="*/ 0 h 2"/>
                          <a:gd name="T2" fmla="*/ 0 w 642"/>
                          <a:gd name="T3" fmla="*/ 0 h 2"/>
                          <a:gd name="T4" fmla="*/ 0 w 642"/>
                          <a:gd name="T5" fmla="*/ 0 h 2"/>
                          <a:gd name="T6" fmla="*/ 0 60000 65536"/>
                          <a:gd name="T7" fmla="*/ 0 60000 65536"/>
                          <a:gd name="T8" fmla="*/ 0 60000 65536"/>
                          <a:gd name="T9" fmla="*/ 0 w 642"/>
                          <a:gd name="T10" fmla="*/ 0 h 2"/>
                          <a:gd name="T11" fmla="*/ 642 w 642"/>
                          <a:gd name="T12" fmla="*/ 2 h 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642" h="2">
                            <a:moveTo>
                              <a:pt x="642" y="0"/>
                            </a:moveTo>
                            <a:lnTo>
                              <a:pt x="0" y="0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86367" name="Freeform 67">
                        <a:extLst>
                          <a:ext uri="{FF2B5EF4-FFF2-40B4-BE49-F238E27FC236}">
                            <a16:creationId xmlns:a16="http://schemas.microsoft.com/office/drawing/2014/main" id="{9FAE5E5C-987D-E04D-6984-BF08B439F58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60" y="1665"/>
                        <a:ext cx="46" cy="46"/>
                      </a:xfrm>
                      <a:custGeom>
                        <a:avLst/>
                        <a:gdLst>
                          <a:gd name="T0" fmla="*/ 0 w 190"/>
                          <a:gd name="T1" fmla="*/ 0 h 190"/>
                          <a:gd name="T2" fmla="*/ 0 w 190"/>
                          <a:gd name="T3" fmla="*/ 0 h 190"/>
                          <a:gd name="T4" fmla="*/ 0 w 190"/>
                          <a:gd name="T5" fmla="*/ 0 h 190"/>
                          <a:gd name="T6" fmla="*/ 0 w 190"/>
                          <a:gd name="T7" fmla="*/ 0 h 19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90"/>
                          <a:gd name="T13" fmla="*/ 0 h 190"/>
                          <a:gd name="T14" fmla="*/ 190 w 190"/>
                          <a:gd name="T15" fmla="*/ 190 h 19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90" h="190">
                            <a:moveTo>
                              <a:pt x="190" y="0"/>
                            </a:moveTo>
                            <a:lnTo>
                              <a:pt x="56" y="55"/>
                            </a:lnTo>
                            <a:lnTo>
                              <a:pt x="0" y="190"/>
                            </a:lnTo>
                            <a:lnTo>
                              <a:pt x="1" y="190"/>
                            </a:ln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86368" name="Freeform 68">
                        <a:extLst>
                          <a:ext uri="{FF2B5EF4-FFF2-40B4-BE49-F238E27FC236}">
                            <a16:creationId xmlns:a16="http://schemas.microsoft.com/office/drawing/2014/main" id="{0A4E2FF1-D65B-43A8-3ED2-E3FE60A6E2D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60" y="1711"/>
                        <a:ext cx="2" cy="30"/>
                      </a:xfrm>
                      <a:custGeom>
                        <a:avLst/>
                        <a:gdLst>
                          <a:gd name="T0" fmla="*/ 0 w 1"/>
                          <a:gd name="T1" fmla="*/ 0 h 131"/>
                          <a:gd name="T2" fmla="*/ 0 w 1"/>
                          <a:gd name="T3" fmla="*/ 0 h 131"/>
                          <a:gd name="T4" fmla="*/ 32 w 1"/>
                          <a:gd name="T5" fmla="*/ 0 h 131"/>
                          <a:gd name="T6" fmla="*/ 0 60000 65536"/>
                          <a:gd name="T7" fmla="*/ 0 60000 65536"/>
                          <a:gd name="T8" fmla="*/ 0 60000 65536"/>
                          <a:gd name="T9" fmla="*/ 0 w 1"/>
                          <a:gd name="T10" fmla="*/ 0 h 131"/>
                          <a:gd name="T11" fmla="*/ 1 w 1"/>
                          <a:gd name="T12" fmla="*/ 131 h 131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" h="131">
                            <a:moveTo>
                              <a:pt x="0" y="0"/>
                            </a:moveTo>
                            <a:lnTo>
                              <a:pt x="0" y="131"/>
                            </a:lnTo>
                            <a:lnTo>
                              <a:pt x="1" y="131"/>
                            </a:ln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86369" name="Freeform 69">
                        <a:extLst>
                          <a:ext uri="{FF2B5EF4-FFF2-40B4-BE49-F238E27FC236}">
                            <a16:creationId xmlns:a16="http://schemas.microsoft.com/office/drawing/2014/main" id="{76288D81-3C55-4EB9-1815-3723B7B0E6A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60" y="1741"/>
                        <a:ext cx="46" cy="46"/>
                      </a:xfrm>
                      <a:custGeom>
                        <a:avLst/>
                        <a:gdLst>
                          <a:gd name="T0" fmla="*/ 0 w 191"/>
                          <a:gd name="T1" fmla="*/ 0 h 190"/>
                          <a:gd name="T2" fmla="*/ 0 w 191"/>
                          <a:gd name="T3" fmla="*/ 0 h 190"/>
                          <a:gd name="T4" fmla="*/ 0 w 191"/>
                          <a:gd name="T5" fmla="*/ 0 h 190"/>
                          <a:gd name="T6" fmla="*/ 0 w 191"/>
                          <a:gd name="T7" fmla="*/ 0 h 19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91"/>
                          <a:gd name="T13" fmla="*/ 0 h 190"/>
                          <a:gd name="T14" fmla="*/ 191 w 191"/>
                          <a:gd name="T15" fmla="*/ 190 h 19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91" h="190">
                            <a:moveTo>
                              <a:pt x="0" y="0"/>
                            </a:moveTo>
                            <a:lnTo>
                              <a:pt x="56" y="133"/>
                            </a:lnTo>
                            <a:lnTo>
                              <a:pt x="190" y="190"/>
                            </a:lnTo>
                            <a:lnTo>
                              <a:pt x="191" y="190"/>
                            </a:ln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86370" name="Freeform 70">
                        <a:extLst>
                          <a:ext uri="{FF2B5EF4-FFF2-40B4-BE49-F238E27FC236}">
                            <a16:creationId xmlns:a16="http://schemas.microsoft.com/office/drawing/2014/main" id="{217F0F68-DAE1-506D-F9B9-D43BDFD08C5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06" y="1787"/>
                        <a:ext cx="154" cy="2"/>
                      </a:xfrm>
                      <a:custGeom>
                        <a:avLst/>
                        <a:gdLst>
                          <a:gd name="T0" fmla="*/ 0 w 643"/>
                          <a:gd name="T1" fmla="*/ 0 h 2"/>
                          <a:gd name="T2" fmla="*/ 0 w 643"/>
                          <a:gd name="T3" fmla="*/ 0 h 2"/>
                          <a:gd name="T4" fmla="*/ 0 w 643"/>
                          <a:gd name="T5" fmla="*/ 0 h 2"/>
                          <a:gd name="T6" fmla="*/ 0 60000 65536"/>
                          <a:gd name="T7" fmla="*/ 0 60000 65536"/>
                          <a:gd name="T8" fmla="*/ 0 60000 65536"/>
                          <a:gd name="T9" fmla="*/ 0 w 643"/>
                          <a:gd name="T10" fmla="*/ 0 h 2"/>
                          <a:gd name="T11" fmla="*/ 643 w 643"/>
                          <a:gd name="T12" fmla="*/ 2 h 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643" h="2">
                            <a:moveTo>
                              <a:pt x="0" y="0"/>
                            </a:moveTo>
                            <a:lnTo>
                              <a:pt x="642" y="0"/>
                            </a:lnTo>
                            <a:lnTo>
                              <a:pt x="643" y="0"/>
                            </a:ln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86371" name="Freeform 71">
                        <a:extLst>
                          <a:ext uri="{FF2B5EF4-FFF2-40B4-BE49-F238E27FC236}">
                            <a16:creationId xmlns:a16="http://schemas.microsoft.com/office/drawing/2014/main" id="{64E4E9B0-D26C-0D18-899B-D3A15DD6F9E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54" y="94"/>
                        <a:ext cx="206" cy="1632"/>
                      </a:xfrm>
                      <a:custGeom>
                        <a:avLst/>
                        <a:gdLst>
                          <a:gd name="T0" fmla="*/ 1 w 864"/>
                          <a:gd name="T1" fmla="*/ 5 h 6845"/>
                          <a:gd name="T2" fmla="*/ 0 w 864"/>
                          <a:gd name="T3" fmla="*/ 5 h 6845"/>
                          <a:gd name="T4" fmla="*/ 0 w 864"/>
                          <a:gd name="T5" fmla="*/ 0 h 6845"/>
                          <a:gd name="T6" fmla="*/ 0 w 864"/>
                          <a:gd name="T7" fmla="*/ 0 h 6845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864"/>
                          <a:gd name="T13" fmla="*/ 0 h 6845"/>
                          <a:gd name="T14" fmla="*/ 864 w 864"/>
                          <a:gd name="T15" fmla="*/ 6845 h 6845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864" h="6845">
                            <a:moveTo>
                              <a:pt x="864" y="6845"/>
                            </a:moveTo>
                            <a:lnTo>
                              <a:pt x="0" y="6845"/>
                            </a:lnTo>
                            <a:lnTo>
                              <a:pt x="0" y="0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86372" name="Freeform 72">
                        <a:extLst>
                          <a:ext uri="{FF2B5EF4-FFF2-40B4-BE49-F238E27FC236}">
                            <a16:creationId xmlns:a16="http://schemas.microsoft.com/office/drawing/2014/main" id="{6F296634-9429-1C8E-E6FA-1B3EB17543E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54" y="1726"/>
                        <a:ext cx="206" cy="1632"/>
                      </a:xfrm>
                      <a:custGeom>
                        <a:avLst/>
                        <a:gdLst>
                          <a:gd name="T0" fmla="*/ 1 w 864"/>
                          <a:gd name="T1" fmla="*/ 0 h 6846"/>
                          <a:gd name="T2" fmla="*/ 0 w 864"/>
                          <a:gd name="T3" fmla="*/ 0 h 6846"/>
                          <a:gd name="T4" fmla="*/ 0 w 864"/>
                          <a:gd name="T5" fmla="*/ 5 h 6846"/>
                          <a:gd name="T6" fmla="*/ 0 w 864"/>
                          <a:gd name="T7" fmla="*/ 5 h 684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864"/>
                          <a:gd name="T13" fmla="*/ 0 h 6846"/>
                          <a:gd name="T14" fmla="*/ 864 w 864"/>
                          <a:gd name="T15" fmla="*/ 6846 h 684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864" h="6846">
                            <a:moveTo>
                              <a:pt x="864" y="0"/>
                            </a:moveTo>
                            <a:lnTo>
                              <a:pt x="0" y="0"/>
                            </a:lnTo>
                            <a:lnTo>
                              <a:pt x="0" y="6846"/>
                            </a:lnTo>
                            <a:lnTo>
                              <a:pt x="1" y="6846"/>
                            </a:ln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86352" name="Line 73">
                      <a:extLst>
                        <a:ext uri="{FF2B5EF4-FFF2-40B4-BE49-F238E27FC236}">
                          <a16:creationId xmlns:a16="http://schemas.microsoft.com/office/drawing/2014/main" id="{06053D0F-74BD-2AFA-4E16-5B4BFDE0D56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66" y="948"/>
                      <a:ext cx="0" cy="160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lgDash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  <p:grpSp>
            <p:nvGrpSpPr>
              <p:cNvPr id="86029" name="Group 74">
                <a:extLst>
                  <a:ext uri="{FF2B5EF4-FFF2-40B4-BE49-F238E27FC236}">
                    <a16:creationId xmlns:a16="http://schemas.microsoft.com/office/drawing/2014/main" id="{39F0A026-7F06-20DD-03F8-A982778A7A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5" y="1400"/>
                <a:ext cx="254" cy="902"/>
                <a:chOff x="2840" y="948"/>
                <a:chExt cx="450" cy="1602"/>
              </a:xfrm>
            </p:grpSpPr>
            <p:sp>
              <p:nvSpPr>
                <p:cNvPr id="86334" name="Freeform 75">
                  <a:extLst>
                    <a:ext uri="{FF2B5EF4-FFF2-40B4-BE49-F238E27FC236}">
                      <a16:creationId xmlns:a16="http://schemas.microsoft.com/office/drawing/2014/main" id="{106A01ED-7CBF-1C29-B9F7-338357D295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0" y="980"/>
                  <a:ext cx="444" cy="1496"/>
                </a:xfrm>
                <a:custGeom>
                  <a:avLst/>
                  <a:gdLst>
                    <a:gd name="T0" fmla="*/ 104 w 444"/>
                    <a:gd name="T1" fmla="*/ 0 h 1496"/>
                    <a:gd name="T2" fmla="*/ 356 w 444"/>
                    <a:gd name="T3" fmla="*/ 0 h 1496"/>
                    <a:gd name="T4" fmla="*/ 444 w 444"/>
                    <a:gd name="T5" fmla="*/ 96 h 1496"/>
                    <a:gd name="T6" fmla="*/ 412 w 444"/>
                    <a:gd name="T7" fmla="*/ 1404 h 1496"/>
                    <a:gd name="T8" fmla="*/ 316 w 444"/>
                    <a:gd name="T9" fmla="*/ 1496 h 1496"/>
                    <a:gd name="T10" fmla="*/ 136 w 444"/>
                    <a:gd name="T11" fmla="*/ 1496 h 1496"/>
                    <a:gd name="T12" fmla="*/ 44 w 444"/>
                    <a:gd name="T13" fmla="*/ 1404 h 1496"/>
                    <a:gd name="T14" fmla="*/ 0 w 444"/>
                    <a:gd name="T15" fmla="*/ 92 h 1496"/>
                    <a:gd name="T16" fmla="*/ 104 w 444"/>
                    <a:gd name="T17" fmla="*/ 0 h 149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44"/>
                    <a:gd name="T28" fmla="*/ 0 h 1496"/>
                    <a:gd name="T29" fmla="*/ 444 w 444"/>
                    <a:gd name="T30" fmla="*/ 1496 h 149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44" h="1496">
                      <a:moveTo>
                        <a:pt x="104" y="0"/>
                      </a:moveTo>
                      <a:lnTo>
                        <a:pt x="356" y="0"/>
                      </a:lnTo>
                      <a:lnTo>
                        <a:pt x="444" y="96"/>
                      </a:lnTo>
                      <a:lnTo>
                        <a:pt x="412" y="1404"/>
                      </a:lnTo>
                      <a:lnTo>
                        <a:pt x="316" y="1496"/>
                      </a:lnTo>
                      <a:lnTo>
                        <a:pt x="136" y="1496"/>
                      </a:lnTo>
                      <a:lnTo>
                        <a:pt x="44" y="1404"/>
                      </a:lnTo>
                      <a:lnTo>
                        <a:pt x="0" y="92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FFFFE1"/>
                </a:solidFill>
                <a:ln w="28575">
                  <a:solidFill>
                    <a:srgbClr val="FFFFF7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6335" name="Freeform 76">
                  <a:extLst>
                    <a:ext uri="{FF2B5EF4-FFF2-40B4-BE49-F238E27FC236}">
                      <a16:creationId xmlns:a16="http://schemas.microsoft.com/office/drawing/2014/main" id="{9D69C535-C9C2-6691-DD3D-DF6197580B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" y="1070"/>
                  <a:ext cx="40" cy="1318"/>
                </a:xfrm>
                <a:custGeom>
                  <a:avLst/>
                  <a:gdLst>
                    <a:gd name="T0" fmla="*/ 0 w 168"/>
                    <a:gd name="T1" fmla="*/ 0 h 5530"/>
                    <a:gd name="T2" fmla="*/ 0 w 168"/>
                    <a:gd name="T3" fmla="*/ 4 h 5530"/>
                    <a:gd name="T4" fmla="*/ 0 w 168"/>
                    <a:gd name="T5" fmla="*/ 4 h 5530"/>
                    <a:gd name="T6" fmla="*/ 0 60000 65536"/>
                    <a:gd name="T7" fmla="*/ 0 60000 65536"/>
                    <a:gd name="T8" fmla="*/ 0 60000 65536"/>
                    <a:gd name="T9" fmla="*/ 0 w 168"/>
                    <a:gd name="T10" fmla="*/ 0 h 5530"/>
                    <a:gd name="T11" fmla="*/ 168 w 168"/>
                    <a:gd name="T12" fmla="*/ 5530 h 553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8" h="5530">
                      <a:moveTo>
                        <a:pt x="0" y="0"/>
                      </a:moveTo>
                      <a:lnTo>
                        <a:pt x="167" y="5530"/>
                      </a:lnTo>
                      <a:lnTo>
                        <a:pt x="168" y="5530"/>
                      </a:lnTo>
                    </a:path>
                  </a:pathLst>
                </a:cu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336" name="Freeform 77">
                  <a:extLst>
                    <a:ext uri="{FF2B5EF4-FFF2-40B4-BE49-F238E27FC236}">
                      <a16:creationId xmlns:a16="http://schemas.microsoft.com/office/drawing/2014/main" id="{7114C5FB-D040-AE60-CADB-4F2B20C4D3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0" y="1070"/>
                  <a:ext cx="40" cy="1318"/>
                </a:xfrm>
                <a:custGeom>
                  <a:avLst/>
                  <a:gdLst>
                    <a:gd name="T0" fmla="*/ 0 w 167"/>
                    <a:gd name="T1" fmla="*/ 0 h 5530"/>
                    <a:gd name="T2" fmla="*/ 0 w 167"/>
                    <a:gd name="T3" fmla="*/ 4 h 5530"/>
                    <a:gd name="T4" fmla="*/ 0 w 167"/>
                    <a:gd name="T5" fmla="*/ 4 h 5530"/>
                    <a:gd name="T6" fmla="*/ 0 60000 65536"/>
                    <a:gd name="T7" fmla="*/ 0 60000 65536"/>
                    <a:gd name="T8" fmla="*/ 0 60000 65536"/>
                    <a:gd name="T9" fmla="*/ 0 w 167"/>
                    <a:gd name="T10" fmla="*/ 0 h 5530"/>
                    <a:gd name="T11" fmla="*/ 167 w 167"/>
                    <a:gd name="T12" fmla="*/ 5530 h 553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7" h="5530">
                      <a:moveTo>
                        <a:pt x="167" y="0"/>
                      </a:moveTo>
                      <a:lnTo>
                        <a:pt x="0" y="5530"/>
                      </a:lnTo>
                      <a:lnTo>
                        <a:pt x="1" y="5530"/>
                      </a:lnTo>
                    </a:path>
                  </a:pathLst>
                </a:cu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337" name="Freeform 78">
                  <a:extLst>
                    <a:ext uri="{FF2B5EF4-FFF2-40B4-BE49-F238E27FC236}">
                      <a16:creationId xmlns:a16="http://schemas.microsoft.com/office/drawing/2014/main" id="{97D986F7-914C-E218-9529-C66C02366F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1" y="981"/>
                  <a:ext cx="271" cy="1"/>
                </a:xfrm>
                <a:custGeom>
                  <a:avLst/>
                  <a:gdLst>
                    <a:gd name="T0" fmla="*/ 0 w 1138"/>
                    <a:gd name="T1" fmla="*/ 0 h 1"/>
                    <a:gd name="T2" fmla="*/ 1 w 1138"/>
                    <a:gd name="T3" fmla="*/ 0 h 1"/>
                    <a:gd name="T4" fmla="*/ 1 w 113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138"/>
                    <a:gd name="T10" fmla="*/ 0 h 1"/>
                    <a:gd name="T11" fmla="*/ 1138 w 113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38" h="1">
                      <a:moveTo>
                        <a:pt x="0" y="0"/>
                      </a:moveTo>
                      <a:lnTo>
                        <a:pt x="1137" y="0"/>
                      </a:lnTo>
                      <a:lnTo>
                        <a:pt x="1138" y="0"/>
                      </a:lnTo>
                    </a:path>
                  </a:pathLst>
                </a:cu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338" name="Freeform 79">
                  <a:extLst>
                    <a:ext uri="{FF2B5EF4-FFF2-40B4-BE49-F238E27FC236}">
                      <a16:creationId xmlns:a16="http://schemas.microsoft.com/office/drawing/2014/main" id="{D4DB3A37-AC02-F3C6-C08B-7BC9B12750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5" y="2479"/>
                  <a:ext cx="181" cy="2"/>
                </a:xfrm>
                <a:custGeom>
                  <a:avLst/>
                  <a:gdLst>
                    <a:gd name="T0" fmla="*/ 0 w 760"/>
                    <a:gd name="T1" fmla="*/ 0 h 2"/>
                    <a:gd name="T2" fmla="*/ 0 w 760"/>
                    <a:gd name="T3" fmla="*/ 0 h 2"/>
                    <a:gd name="T4" fmla="*/ 0 w 760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760"/>
                    <a:gd name="T10" fmla="*/ 0 h 2"/>
                    <a:gd name="T11" fmla="*/ 760 w 760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60" h="2">
                      <a:moveTo>
                        <a:pt x="0" y="0"/>
                      </a:moveTo>
                      <a:lnTo>
                        <a:pt x="759" y="0"/>
                      </a:lnTo>
                      <a:lnTo>
                        <a:pt x="760" y="0"/>
                      </a:lnTo>
                    </a:path>
                  </a:pathLst>
                </a:cu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339" name="Freeform 80">
                  <a:extLst>
                    <a:ext uri="{FF2B5EF4-FFF2-40B4-BE49-F238E27FC236}">
                      <a16:creationId xmlns:a16="http://schemas.microsoft.com/office/drawing/2014/main" id="{E04594A6-03EB-4075-DF03-445DB526B2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" y="981"/>
                  <a:ext cx="88" cy="89"/>
                </a:xfrm>
                <a:custGeom>
                  <a:avLst/>
                  <a:gdLst>
                    <a:gd name="T0" fmla="*/ 0 w 369"/>
                    <a:gd name="T1" fmla="*/ 0 h 380"/>
                    <a:gd name="T2" fmla="*/ 0 w 369"/>
                    <a:gd name="T3" fmla="*/ 0 h 380"/>
                    <a:gd name="T4" fmla="*/ 0 w 369"/>
                    <a:gd name="T5" fmla="*/ 0 h 380"/>
                    <a:gd name="T6" fmla="*/ 0 60000 65536"/>
                    <a:gd name="T7" fmla="*/ 0 60000 65536"/>
                    <a:gd name="T8" fmla="*/ 0 60000 65536"/>
                    <a:gd name="T9" fmla="*/ 0 w 369"/>
                    <a:gd name="T10" fmla="*/ 0 h 380"/>
                    <a:gd name="T11" fmla="*/ 369 w 369"/>
                    <a:gd name="T12" fmla="*/ 380 h 3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9" h="380">
                      <a:moveTo>
                        <a:pt x="0" y="380"/>
                      </a:moveTo>
                      <a:lnTo>
                        <a:pt x="368" y="0"/>
                      </a:lnTo>
                      <a:lnTo>
                        <a:pt x="369" y="0"/>
                      </a:lnTo>
                    </a:path>
                  </a:pathLst>
                </a:cu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340" name="Freeform 81">
                  <a:extLst>
                    <a:ext uri="{FF2B5EF4-FFF2-40B4-BE49-F238E27FC236}">
                      <a16:creationId xmlns:a16="http://schemas.microsoft.com/office/drawing/2014/main" id="{F378EBF0-56BF-FC2F-D843-8D6DDC89F0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2" y="981"/>
                  <a:ext cx="88" cy="89"/>
                </a:xfrm>
                <a:custGeom>
                  <a:avLst/>
                  <a:gdLst>
                    <a:gd name="T0" fmla="*/ 0 w 369"/>
                    <a:gd name="T1" fmla="*/ 0 h 380"/>
                    <a:gd name="T2" fmla="*/ 0 w 369"/>
                    <a:gd name="T3" fmla="*/ 0 h 380"/>
                    <a:gd name="T4" fmla="*/ 0 w 369"/>
                    <a:gd name="T5" fmla="*/ 0 h 380"/>
                    <a:gd name="T6" fmla="*/ 0 60000 65536"/>
                    <a:gd name="T7" fmla="*/ 0 60000 65536"/>
                    <a:gd name="T8" fmla="*/ 0 60000 65536"/>
                    <a:gd name="T9" fmla="*/ 0 w 369"/>
                    <a:gd name="T10" fmla="*/ 0 h 380"/>
                    <a:gd name="T11" fmla="*/ 369 w 369"/>
                    <a:gd name="T12" fmla="*/ 380 h 3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9" h="380">
                      <a:moveTo>
                        <a:pt x="0" y="0"/>
                      </a:moveTo>
                      <a:lnTo>
                        <a:pt x="368" y="380"/>
                      </a:lnTo>
                      <a:lnTo>
                        <a:pt x="369" y="380"/>
                      </a:lnTo>
                    </a:path>
                  </a:pathLst>
                </a:cu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341" name="Freeform 82">
                  <a:extLst>
                    <a:ext uri="{FF2B5EF4-FFF2-40B4-BE49-F238E27FC236}">
                      <a16:creationId xmlns:a16="http://schemas.microsoft.com/office/drawing/2014/main" id="{904AEA0F-DAEE-0E06-EA79-F106AD2CF2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6" y="2388"/>
                  <a:ext cx="94" cy="91"/>
                </a:xfrm>
                <a:custGeom>
                  <a:avLst/>
                  <a:gdLst>
                    <a:gd name="T0" fmla="*/ 0 w 390"/>
                    <a:gd name="T1" fmla="*/ 0 h 380"/>
                    <a:gd name="T2" fmla="*/ 0 w 390"/>
                    <a:gd name="T3" fmla="*/ 0 h 380"/>
                    <a:gd name="T4" fmla="*/ 0 w 390"/>
                    <a:gd name="T5" fmla="*/ 0 h 380"/>
                    <a:gd name="T6" fmla="*/ 0 60000 65536"/>
                    <a:gd name="T7" fmla="*/ 0 60000 65536"/>
                    <a:gd name="T8" fmla="*/ 0 60000 65536"/>
                    <a:gd name="T9" fmla="*/ 0 w 390"/>
                    <a:gd name="T10" fmla="*/ 0 h 380"/>
                    <a:gd name="T11" fmla="*/ 390 w 390"/>
                    <a:gd name="T12" fmla="*/ 380 h 3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0" h="380">
                      <a:moveTo>
                        <a:pt x="390" y="0"/>
                      </a:moveTo>
                      <a:lnTo>
                        <a:pt x="0" y="380"/>
                      </a:lnTo>
                      <a:lnTo>
                        <a:pt x="1" y="380"/>
                      </a:lnTo>
                    </a:path>
                  </a:pathLst>
                </a:cu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342" name="Freeform 83">
                  <a:extLst>
                    <a:ext uri="{FF2B5EF4-FFF2-40B4-BE49-F238E27FC236}">
                      <a16:creationId xmlns:a16="http://schemas.microsoft.com/office/drawing/2014/main" id="{072A35AD-23BA-9BF0-D875-AD99CF29A8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3" y="2388"/>
                  <a:ext cx="92" cy="91"/>
                </a:xfrm>
                <a:custGeom>
                  <a:avLst/>
                  <a:gdLst>
                    <a:gd name="T0" fmla="*/ 0 w 391"/>
                    <a:gd name="T1" fmla="*/ 0 h 380"/>
                    <a:gd name="T2" fmla="*/ 0 w 391"/>
                    <a:gd name="T3" fmla="*/ 0 h 380"/>
                    <a:gd name="T4" fmla="*/ 0 w 391"/>
                    <a:gd name="T5" fmla="*/ 0 h 380"/>
                    <a:gd name="T6" fmla="*/ 0 60000 65536"/>
                    <a:gd name="T7" fmla="*/ 0 60000 65536"/>
                    <a:gd name="T8" fmla="*/ 0 60000 65536"/>
                    <a:gd name="T9" fmla="*/ 0 w 391"/>
                    <a:gd name="T10" fmla="*/ 0 h 380"/>
                    <a:gd name="T11" fmla="*/ 391 w 391"/>
                    <a:gd name="T12" fmla="*/ 380 h 3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1" h="380">
                      <a:moveTo>
                        <a:pt x="0" y="0"/>
                      </a:moveTo>
                      <a:lnTo>
                        <a:pt x="390" y="380"/>
                      </a:lnTo>
                      <a:lnTo>
                        <a:pt x="391" y="380"/>
                      </a:lnTo>
                    </a:path>
                  </a:pathLst>
                </a:cu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343" name="Freeform 84">
                  <a:extLst>
                    <a:ext uri="{FF2B5EF4-FFF2-40B4-BE49-F238E27FC236}">
                      <a16:creationId xmlns:a16="http://schemas.microsoft.com/office/drawing/2014/main" id="{BE5A2D93-57EA-7170-8B23-9C046453AE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3" y="2388"/>
                  <a:ext cx="367" cy="1"/>
                </a:xfrm>
                <a:custGeom>
                  <a:avLst/>
                  <a:gdLst>
                    <a:gd name="T0" fmla="*/ 0 w 1540"/>
                    <a:gd name="T1" fmla="*/ 0 h 1"/>
                    <a:gd name="T2" fmla="*/ 1 w 1540"/>
                    <a:gd name="T3" fmla="*/ 0 h 1"/>
                    <a:gd name="T4" fmla="*/ 1 w 154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540"/>
                    <a:gd name="T10" fmla="*/ 0 h 1"/>
                    <a:gd name="T11" fmla="*/ 1540 w 154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40" h="1">
                      <a:moveTo>
                        <a:pt x="0" y="0"/>
                      </a:moveTo>
                      <a:lnTo>
                        <a:pt x="1539" y="0"/>
                      </a:lnTo>
                      <a:lnTo>
                        <a:pt x="1540" y="0"/>
                      </a:lnTo>
                    </a:path>
                  </a:pathLst>
                </a:cu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344" name="Freeform 85">
                  <a:extLst>
                    <a:ext uri="{FF2B5EF4-FFF2-40B4-BE49-F238E27FC236}">
                      <a16:creationId xmlns:a16="http://schemas.microsoft.com/office/drawing/2014/main" id="{40656EBD-09C2-D7A9-9BE7-96BBEA4FED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" y="1070"/>
                  <a:ext cx="447" cy="2"/>
                </a:xfrm>
                <a:custGeom>
                  <a:avLst/>
                  <a:gdLst>
                    <a:gd name="T0" fmla="*/ 0 w 1874"/>
                    <a:gd name="T1" fmla="*/ 0 h 2"/>
                    <a:gd name="T2" fmla="*/ 1 w 1874"/>
                    <a:gd name="T3" fmla="*/ 0 h 2"/>
                    <a:gd name="T4" fmla="*/ 1 w 187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874"/>
                    <a:gd name="T10" fmla="*/ 0 h 2"/>
                    <a:gd name="T11" fmla="*/ 1874 w 187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74" h="2">
                      <a:moveTo>
                        <a:pt x="0" y="0"/>
                      </a:moveTo>
                      <a:lnTo>
                        <a:pt x="1873" y="0"/>
                      </a:lnTo>
                      <a:lnTo>
                        <a:pt x="1874" y="0"/>
                      </a:lnTo>
                    </a:path>
                  </a:pathLst>
                </a:cu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345" name="Line 86">
                  <a:extLst>
                    <a:ext uri="{FF2B5EF4-FFF2-40B4-BE49-F238E27FC236}">
                      <a16:creationId xmlns:a16="http://schemas.microsoft.com/office/drawing/2014/main" id="{CDFE267F-EB26-8313-A9AF-B7CE28473B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948"/>
                  <a:ext cx="0" cy="1602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prstDash val="lg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6030" name="Group 89">
                <a:extLst>
                  <a:ext uri="{FF2B5EF4-FFF2-40B4-BE49-F238E27FC236}">
                    <a16:creationId xmlns:a16="http://schemas.microsoft.com/office/drawing/2014/main" id="{51B5845D-A1C3-21B8-F32C-E639723DA6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4" y="650"/>
                <a:ext cx="1204" cy="1471"/>
                <a:chOff x="904" y="416"/>
                <a:chExt cx="2626" cy="3207"/>
              </a:xfrm>
            </p:grpSpPr>
            <p:sp>
              <p:nvSpPr>
                <p:cNvPr id="86287" name="Freeform 90">
                  <a:extLst>
                    <a:ext uri="{FF2B5EF4-FFF2-40B4-BE49-F238E27FC236}">
                      <a16:creationId xmlns:a16="http://schemas.microsoft.com/office/drawing/2014/main" id="{2628BABB-50EF-49DA-02A1-7C1ABD1565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" y="3131"/>
                  <a:ext cx="1098" cy="2"/>
                </a:xfrm>
                <a:custGeom>
                  <a:avLst/>
                  <a:gdLst>
                    <a:gd name="T0" fmla="*/ 0 w 4359"/>
                    <a:gd name="T1" fmla="*/ 0 h 2"/>
                    <a:gd name="T2" fmla="*/ 5 w 4359"/>
                    <a:gd name="T3" fmla="*/ 0 h 2"/>
                    <a:gd name="T4" fmla="*/ 5 w 4359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359"/>
                    <a:gd name="T10" fmla="*/ 0 h 2"/>
                    <a:gd name="T11" fmla="*/ 4359 w 4359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59" h="2">
                      <a:moveTo>
                        <a:pt x="0" y="0"/>
                      </a:moveTo>
                      <a:lnTo>
                        <a:pt x="4358" y="0"/>
                      </a:lnTo>
                      <a:lnTo>
                        <a:pt x="4359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288" name="Freeform 91">
                  <a:extLst>
                    <a:ext uri="{FF2B5EF4-FFF2-40B4-BE49-F238E27FC236}">
                      <a16:creationId xmlns:a16="http://schemas.microsoft.com/office/drawing/2014/main" id="{CEA65BCE-4B21-4E97-6F19-9A3A8E9D2B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8" y="906"/>
                  <a:ext cx="2" cy="2225"/>
                </a:xfrm>
                <a:custGeom>
                  <a:avLst/>
                  <a:gdLst>
                    <a:gd name="T0" fmla="*/ 0 w 1"/>
                    <a:gd name="T1" fmla="*/ 9 h 8826"/>
                    <a:gd name="T2" fmla="*/ 0 w 1"/>
                    <a:gd name="T3" fmla="*/ 0 h 8826"/>
                    <a:gd name="T4" fmla="*/ 32 w 1"/>
                    <a:gd name="T5" fmla="*/ 0 h 882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826"/>
                    <a:gd name="T11" fmla="*/ 1 w 1"/>
                    <a:gd name="T12" fmla="*/ 8826 h 88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826">
                      <a:moveTo>
                        <a:pt x="0" y="8826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289" name="Freeform 92">
                  <a:extLst>
                    <a:ext uri="{FF2B5EF4-FFF2-40B4-BE49-F238E27FC236}">
                      <a16:creationId xmlns:a16="http://schemas.microsoft.com/office/drawing/2014/main" id="{68873738-BF84-0D1D-4A42-087ED5986A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" y="906"/>
                  <a:ext cx="1098" cy="2"/>
                </a:xfrm>
                <a:custGeom>
                  <a:avLst/>
                  <a:gdLst>
                    <a:gd name="T0" fmla="*/ 5 w 4358"/>
                    <a:gd name="T1" fmla="*/ 0 h 2"/>
                    <a:gd name="T2" fmla="*/ 0 w 4358"/>
                    <a:gd name="T3" fmla="*/ 0 h 2"/>
                    <a:gd name="T4" fmla="*/ 0 w 4358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358"/>
                    <a:gd name="T10" fmla="*/ 0 h 2"/>
                    <a:gd name="T11" fmla="*/ 4358 w 4358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58" h="2">
                      <a:moveTo>
                        <a:pt x="4358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290" name="Freeform 93">
                  <a:extLst>
                    <a:ext uri="{FF2B5EF4-FFF2-40B4-BE49-F238E27FC236}">
                      <a16:creationId xmlns:a16="http://schemas.microsoft.com/office/drawing/2014/main" id="{D67D8F68-36F9-472D-1FDC-4C971833CE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9" y="906"/>
                  <a:ext cx="2" cy="2225"/>
                </a:xfrm>
                <a:custGeom>
                  <a:avLst/>
                  <a:gdLst>
                    <a:gd name="T0" fmla="*/ 0 w 1"/>
                    <a:gd name="T1" fmla="*/ 0 h 8826"/>
                    <a:gd name="T2" fmla="*/ 0 w 1"/>
                    <a:gd name="T3" fmla="*/ 9 h 8826"/>
                    <a:gd name="T4" fmla="*/ 32 w 1"/>
                    <a:gd name="T5" fmla="*/ 9 h 882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826"/>
                    <a:gd name="T11" fmla="*/ 1 w 1"/>
                    <a:gd name="T12" fmla="*/ 8826 h 88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826">
                      <a:moveTo>
                        <a:pt x="0" y="0"/>
                      </a:moveTo>
                      <a:lnTo>
                        <a:pt x="0" y="8826"/>
                      </a:lnTo>
                      <a:lnTo>
                        <a:pt x="1" y="8826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291" name="Freeform 94">
                  <a:extLst>
                    <a:ext uri="{FF2B5EF4-FFF2-40B4-BE49-F238E27FC236}">
                      <a16:creationId xmlns:a16="http://schemas.microsoft.com/office/drawing/2014/main" id="{5A65783C-F173-DE4A-09EA-8A684B27AD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8" y="3621"/>
                  <a:ext cx="881" cy="2"/>
                </a:xfrm>
                <a:custGeom>
                  <a:avLst/>
                  <a:gdLst>
                    <a:gd name="T0" fmla="*/ 0 w 3496"/>
                    <a:gd name="T1" fmla="*/ 0 h 2"/>
                    <a:gd name="T2" fmla="*/ 4 w 3496"/>
                    <a:gd name="T3" fmla="*/ 0 h 2"/>
                    <a:gd name="T4" fmla="*/ 4 w 3496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3496"/>
                    <a:gd name="T10" fmla="*/ 0 h 2"/>
                    <a:gd name="T11" fmla="*/ 3496 w 3496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496" h="2">
                      <a:moveTo>
                        <a:pt x="0" y="0"/>
                      </a:moveTo>
                      <a:lnTo>
                        <a:pt x="3495" y="0"/>
                      </a:lnTo>
                      <a:lnTo>
                        <a:pt x="3496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292" name="Freeform 95">
                  <a:extLst>
                    <a:ext uri="{FF2B5EF4-FFF2-40B4-BE49-F238E27FC236}">
                      <a16:creationId xmlns:a16="http://schemas.microsoft.com/office/drawing/2014/main" id="{6041BC9F-F444-4A0C-C3FB-C6F2AFE382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9" y="3462"/>
                  <a:ext cx="159" cy="159"/>
                </a:xfrm>
                <a:custGeom>
                  <a:avLst/>
                  <a:gdLst>
                    <a:gd name="T0" fmla="*/ 0 w 637"/>
                    <a:gd name="T1" fmla="*/ 1 h 635"/>
                    <a:gd name="T2" fmla="*/ 0 w 637"/>
                    <a:gd name="T3" fmla="*/ 0 h 635"/>
                    <a:gd name="T4" fmla="*/ 0 w 637"/>
                    <a:gd name="T5" fmla="*/ 0 h 635"/>
                    <a:gd name="T6" fmla="*/ 0 60000 65536"/>
                    <a:gd name="T7" fmla="*/ 0 60000 65536"/>
                    <a:gd name="T8" fmla="*/ 0 60000 65536"/>
                    <a:gd name="T9" fmla="*/ 0 w 637"/>
                    <a:gd name="T10" fmla="*/ 0 h 635"/>
                    <a:gd name="T11" fmla="*/ 637 w 637"/>
                    <a:gd name="T12" fmla="*/ 635 h 6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7" h="635">
                      <a:moveTo>
                        <a:pt x="0" y="635"/>
                      </a:moveTo>
                      <a:lnTo>
                        <a:pt x="636" y="0"/>
                      </a:lnTo>
                      <a:lnTo>
                        <a:pt x="637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293" name="Freeform 96">
                  <a:extLst>
                    <a:ext uri="{FF2B5EF4-FFF2-40B4-BE49-F238E27FC236}">
                      <a16:creationId xmlns:a16="http://schemas.microsoft.com/office/drawing/2014/main" id="{DBA22A8B-1244-B560-283C-74F1759430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8" y="3290"/>
                  <a:ext cx="2" cy="172"/>
                </a:xfrm>
                <a:custGeom>
                  <a:avLst/>
                  <a:gdLst>
                    <a:gd name="T0" fmla="*/ 0 w 1"/>
                    <a:gd name="T1" fmla="*/ 1 h 677"/>
                    <a:gd name="T2" fmla="*/ 0 w 1"/>
                    <a:gd name="T3" fmla="*/ 0 h 677"/>
                    <a:gd name="T4" fmla="*/ 32 w 1"/>
                    <a:gd name="T5" fmla="*/ 0 h 67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677"/>
                    <a:gd name="T11" fmla="*/ 1 w 1"/>
                    <a:gd name="T12" fmla="*/ 677 h 6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677">
                      <a:moveTo>
                        <a:pt x="0" y="677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294" name="Freeform 97">
                  <a:extLst>
                    <a:ext uri="{FF2B5EF4-FFF2-40B4-BE49-F238E27FC236}">
                      <a16:creationId xmlns:a16="http://schemas.microsoft.com/office/drawing/2014/main" id="{06FB00EC-F586-4700-D042-16469C506B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9" y="416"/>
                  <a:ext cx="159" cy="159"/>
                </a:xfrm>
                <a:custGeom>
                  <a:avLst/>
                  <a:gdLst>
                    <a:gd name="T0" fmla="*/ 1 w 636"/>
                    <a:gd name="T1" fmla="*/ 1 h 636"/>
                    <a:gd name="T2" fmla="*/ 0 w 636"/>
                    <a:gd name="T3" fmla="*/ 0 h 636"/>
                    <a:gd name="T4" fmla="*/ 0 w 636"/>
                    <a:gd name="T5" fmla="*/ 0 h 636"/>
                    <a:gd name="T6" fmla="*/ 0 60000 65536"/>
                    <a:gd name="T7" fmla="*/ 0 60000 65536"/>
                    <a:gd name="T8" fmla="*/ 0 60000 65536"/>
                    <a:gd name="T9" fmla="*/ 0 w 636"/>
                    <a:gd name="T10" fmla="*/ 0 h 636"/>
                    <a:gd name="T11" fmla="*/ 636 w 636"/>
                    <a:gd name="T12" fmla="*/ 636 h 6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6" h="636">
                      <a:moveTo>
                        <a:pt x="636" y="636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295" name="Freeform 98">
                  <a:extLst>
                    <a:ext uri="{FF2B5EF4-FFF2-40B4-BE49-F238E27FC236}">
                      <a16:creationId xmlns:a16="http://schemas.microsoft.com/office/drawing/2014/main" id="{68B14379-B90A-8370-BAC1-033846F11C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8" y="416"/>
                  <a:ext cx="881" cy="2"/>
                </a:xfrm>
                <a:custGeom>
                  <a:avLst/>
                  <a:gdLst>
                    <a:gd name="T0" fmla="*/ 4 w 3495"/>
                    <a:gd name="T1" fmla="*/ 0 h 2"/>
                    <a:gd name="T2" fmla="*/ 0 w 3495"/>
                    <a:gd name="T3" fmla="*/ 0 h 2"/>
                    <a:gd name="T4" fmla="*/ 0 w 3495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3495"/>
                    <a:gd name="T10" fmla="*/ 0 h 2"/>
                    <a:gd name="T11" fmla="*/ 3495 w 349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495" h="2">
                      <a:moveTo>
                        <a:pt x="3495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296" name="Freeform 99">
                  <a:extLst>
                    <a:ext uri="{FF2B5EF4-FFF2-40B4-BE49-F238E27FC236}">
                      <a16:creationId xmlns:a16="http://schemas.microsoft.com/office/drawing/2014/main" id="{5D65EFCF-69F5-0107-5BBC-8F9C2578FA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9" y="416"/>
                  <a:ext cx="159" cy="159"/>
                </a:xfrm>
                <a:custGeom>
                  <a:avLst/>
                  <a:gdLst>
                    <a:gd name="T0" fmla="*/ 1 w 635"/>
                    <a:gd name="T1" fmla="*/ 0 h 636"/>
                    <a:gd name="T2" fmla="*/ 0 w 635"/>
                    <a:gd name="T3" fmla="*/ 1 h 636"/>
                    <a:gd name="T4" fmla="*/ 0 w 635"/>
                    <a:gd name="T5" fmla="*/ 1 h 636"/>
                    <a:gd name="T6" fmla="*/ 0 60000 65536"/>
                    <a:gd name="T7" fmla="*/ 0 60000 65536"/>
                    <a:gd name="T8" fmla="*/ 0 60000 65536"/>
                    <a:gd name="T9" fmla="*/ 0 w 635"/>
                    <a:gd name="T10" fmla="*/ 0 h 636"/>
                    <a:gd name="T11" fmla="*/ 635 w 635"/>
                    <a:gd name="T12" fmla="*/ 636 h 6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5" h="636">
                      <a:moveTo>
                        <a:pt x="635" y="0"/>
                      </a:moveTo>
                      <a:lnTo>
                        <a:pt x="0" y="636"/>
                      </a:lnTo>
                      <a:lnTo>
                        <a:pt x="1" y="636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297" name="Freeform 100">
                  <a:extLst>
                    <a:ext uri="{FF2B5EF4-FFF2-40B4-BE49-F238E27FC236}">
                      <a16:creationId xmlns:a16="http://schemas.microsoft.com/office/drawing/2014/main" id="{7E03F0C5-075B-6022-2E49-644D78D92C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9" y="575"/>
                  <a:ext cx="2" cy="2887"/>
                </a:xfrm>
                <a:custGeom>
                  <a:avLst/>
                  <a:gdLst>
                    <a:gd name="T0" fmla="*/ 0 w 1"/>
                    <a:gd name="T1" fmla="*/ 0 h 11450"/>
                    <a:gd name="T2" fmla="*/ 0 w 1"/>
                    <a:gd name="T3" fmla="*/ 12 h 11450"/>
                    <a:gd name="T4" fmla="*/ 32 w 1"/>
                    <a:gd name="T5" fmla="*/ 12 h 11450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1450"/>
                    <a:gd name="T11" fmla="*/ 1 w 1"/>
                    <a:gd name="T12" fmla="*/ 11450 h 1145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1450">
                      <a:moveTo>
                        <a:pt x="0" y="0"/>
                      </a:moveTo>
                      <a:lnTo>
                        <a:pt x="0" y="11450"/>
                      </a:lnTo>
                      <a:lnTo>
                        <a:pt x="1" y="1145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298" name="Freeform 101">
                  <a:extLst>
                    <a:ext uri="{FF2B5EF4-FFF2-40B4-BE49-F238E27FC236}">
                      <a16:creationId xmlns:a16="http://schemas.microsoft.com/office/drawing/2014/main" id="{3F209268-D48C-98D5-C459-D718C147F1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9" y="3462"/>
                  <a:ext cx="159" cy="159"/>
                </a:xfrm>
                <a:custGeom>
                  <a:avLst/>
                  <a:gdLst>
                    <a:gd name="T0" fmla="*/ 0 w 636"/>
                    <a:gd name="T1" fmla="*/ 0 h 635"/>
                    <a:gd name="T2" fmla="*/ 1 w 636"/>
                    <a:gd name="T3" fmla="*/ 1 h 635"/>
                    <a:gd name="T4" fmla="*/ 1 w 636"/>
                    <a:gd name="T5" fmla="*/ 1 h 635"/>
                    <a:gd name="T6" fmla="*/ 0 60000 65536"/>
                    <a:gd name="T7" fmla="*/ 0 60000 65536"/>
                    <a:gd name="T8" fmla="*/ 0 60000 65536"/>
                    <a:gd name="T9" fmla="*/ 0 w 636"/>
                    <a:gd name="T10" fmla="*/ 0 h 635"/>
                    <a:gd name="T11" fmla="*/ 636 w 636"/>
                    <a:gd name="T12" fmla="*/ 635 h 6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6" h="635">
                      <a:moveTo>
                        <a:pt x="0" y="0"/>
                      </a:moveTo>
                      <a:lnTo>
                        <a:pt x="635" y="635"/>
                      </a:lnTo>
                      <a:lnTo>
                        <a:pt x="636" y="635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299" name="Freeform 102">
                  <a:extLst>
                    <a:ext uri="{FF2B5EF4-FFF2-40B4-BE49-F238E27FC236}">
                      <a16:creationId xmlns:a16="http://schemas.microsoft.com/office/drawing/2014/main" id="{427A20B9-F1C1-CA16-3225-D5F704779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8" y="747"/>
                  <a:ext cx="162" cy="159"/>
                </a:xfrm>
                <a:custGeom>
                  <a:avLst/>
                  <a:gdLst>
                    <a:gd name="T0" fmla="*/ 0 w 637"/>
                    <a:gd name="T1" fmla="*/ 0 h 636"/>
                    <a:gd name="T2" fmla="*/ 0 w 637"/>
                    <a:gd name="T3" fmla="*/ 0 h 636"/>
                    <a:gd name="T4" fmla="*/ 0 w 637"/>
                    <a:gd name="T5" fmla="*/ 1 h 636"/>
                    <a:gd name="T6" fmla="*/ 1 w 637"/>
                    <a:gd name="T7" fmla="*/ 1 h 636"/>
                    <a:gd name="T8" fmla="*/ 1 w 637"/>
                    <a:gd name="T9" fmla="*/ 1 h 6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7"/>
                    <a:gd name="T16" fmla="*/ 0 h 636"/>
                    <a:gd name="T17" fmla="*/ 637 w 637"/>
                    <a:gd name="T18" fmla="*/ 636 h 6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7" h="636">
                      <a:moveTo>
                        <a:pt x="0" y="0"/>
                      </a:moveTo>
                      <a:lnTo>
                        <a:pt x="86" y="318"/>
                      </a:lnTo>
                      <a:lnTo>
                        <a:pt x="318" y="551"/>
                      </a:lnTo>
                      <a:lnTo>
                        <a:pt x="636" y="636"/>
                      </a:lnTo>
                      <a:lnTo>
                        <a:pt x="637" y="636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300" name="Freeform 103">
                  <a:extLst>
                    <a:ext uri="{FF2B5EF4-FFF2-40B4-BE49-F238E27FC236}">
                      <a16:creationId xmlns:a16="http://schemas.microsoft.com/office/drawing/2014/main" id="{CC5312D5-661C-B85B-244C-0B352FB346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8" y="3131"/>
                  <a:ext cx="162" cy="159"/>
                </a:xfrm>
                <a:custGeom>
                  <a:avLst/>
                  <a:gdLst>
                    <a:gd name="T0" fmla="*/ 1 w 636"/>
                    <a:gd name="T1" fmla="*/ 0 h 635"/>
                    <a:gd name="T2" fmla="*/ 0 w 636"/>
                    <a:gd name="T3" fmla="*/ 0 h 635"/>
                    <a:gd name="T4" fmla="*/ 0 w 636"/>
                    <a:gd name="T5" fmla="*/ 0 h 635"/>
                    <a:gd name="T6" fmla="*/ 0 w 636"/>
                    <a:gd name="T7" fmla="*/ 1 h 635"/>
                    <a:gd name="T8" fmla="*/ 0 w 636"/>
                    <a:gd name="T9" fmla="*/ 1 h 6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6"/>
                    <a:gd name="T16" fmla="*/ 0 h 635"/>
                    <a:gd name="T17" fmla="*/ 636 w 636"/>
                    <a:gd name="T18" fmla="*/ 635 h 6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6" h="635">
                      <a:moveTo>
                        <a:pt x="636" y="0"/>
                      </a:moveTo>
                      <a:lnTo>
                        <a:pt x="318" y="84"/>
                      </a:lnTo>
                      <a:lnTo>
                        <a:pt x="86" y="317"/>
                      </a:lnTo>
                      <a:lnTo>
                        <a:pt x="0" y="635"/>
                      </a:lnTo>
                      <a:lnTo>
                        <a:pt x="1" y="635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301" name="Freeform 104">
                  <a:extLst>
                    <a:ext uri="{FF2B5EF4-FFF2-40B4-BE49-F238E27FC236}">
                      <a16:creationId xmlns:a16="http://schemas.microsoft.com/office/drawing/2014/main" id="{F87A208C-6E46-F16A-040A-600C65F3D3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8" y="575"/>
                  <a:ext cx="2" cy="172"/>
                </a:xfrm>
                <a:custGeom>
                  <a:avLst/>
                  <a:gdLst>
                    <a:gd name="T0" fmla="*/ 0 w 1"/>
                    <a:gd name="T1" fmla="*/ 1 h 676"/>
                    <a:gd name="T2" fmla="*/ 0 w 1"/>
                    <a:gd name="T3" fmla="*/ 0 h 676"/>
                    <a:gd name="T4" fmla="*/ 32 w 1"/>
                    <a:gd name="T5" fmla="*/ 0 h 67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676"/>
                    <a:gd name="T11" fmla="*/ 1 w 1"/>
                    <a:gd name="T12" fmla="*/ 676 h 6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676">
                      <a:moveTo>
                        <a:pt x="0" y="676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302" name="Freeform 105">
                  <a:extLst>
                    <a:ext uri="{FF2B5EF4-FFF2-40B4-BE49-F238E27FC236}">
                      <a16:creationId xmlns:a16="http://schemas.microsoft.com/office/drawing/2014/main" id="{207A5B1D-C4BF-0217-3042-8671D36867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9" y="745"/>
                  <a:ext cx="1199" cy="2"/>
                </a:xfrm>
                <a:custGeom>
                  <a:avLst/>
                  <a:gdLst>
                    <a:gd name="T0" fmla="*/ 5 w 4766"/>
                    <a:gd name="T1" fmla="*/ 0 h 2"/>
                    <a:gd name="T2" fmla="*/ 0 w 4766"/>
                    <a:gd name="T3" fmla="*/ 0 h 2"/>
                    <a:gd name="T4" fmla="*/ 0 w 4766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766"/>
                    <a:gd name="T10" fmla="*/ 0 h 2"/>
                    <a:gd name="T11" fmla="*/ 4766 w 4766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66" h="2">
                      <a:moveTo>
                        <a:pt x="4766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303" name="Freeform 106">
                  <a:extLst>
                    <a:ext uri="{FF2B5EF4-FFF2-40B4-BE49-F238E27FC236}">
                      <a16:creationId xmlns:a16="http://schemas.microsoft.com/office/drawing/2014/main" id="{B6E7FC66-2636-6D7D-40D8-F63384FB6F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9" y="3292"/>
                  <a:ext cx="1199" cy="2"/>
                </a:xfrm>
                <a:custGeom>
                  <a:avLst/>
                  <a:gdLst>
                    <a:gd name="T0" fmla="*/ 5 w 4766"/>
                    <a:gd name="T1" fmla="*/ 0 h 2"/>
                    <a:gd name="T2" fmla="*/ 0 w 4766"/>
                    <a:gd name="T3" fmla="*/ 0 h 2"/>
                    <a:gd name="T4" fmla="*/ 0 w 4766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766"/>
                    <a:gd name="T10" fmla="*/ 0 h 2"/>
                    <a:gd name="T11" fmla="*/ 4766 w 4766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66" h="2">
                      <a:moveTo>
                        <a:pt x="4766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304" name="Freeform 107">
                  <a:extLst>
                    <a:ext uri="{FF2B5EF4-FFF2-40B4-BE49-F238E27FC236}">
                      <a16:creationId xmlns:a16="http://schemas.microsoft.com/office/drawing/2014/main" id="{1AD4C15D-2A75-4BED-243C-38F899993F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9" y="2659"/>
                  <a:ext cx="2459" cy="3"/>
                </a:xfrm>
                <a:custGeom>
                  <a:avLst/>
                  <a:gdLst>
                    <a:gd name="T0" fmla="*/ 0 w 9761"/>
                    <a:gd name="T1" fmla="*/ 0 h 3"/>
                    <a:gd name="T2" fmla="*/ 10 w 9761"/>
                    <a:gd name="T3" fmla="*/ 0 h 3"/>
                    <a:gd name="T4" fmla="*/ 10 w 9761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9761"/>
                    <a:gd name="T10" fmla="*/ 0 h 3"/>
                    <a:gd name="T11" fmla="*/ 9761 w 9761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761" h="3">
                      <a:moveTo>
                        <a:pt x="0" y="0"/>
                      </a:moveTo>
                      <a:lnTo>
                        <a:pt x="9760" y="0"/>
                      </a:lnTo>
                      <a:lnTo>
                        <a:pt x="9761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305" name="Freeform 108">
                  <a:extLst>
                    <a:ext uri="{FF2B5EF4-FFF2-40B4-BE49-F238E27FC236}">
                      <a16:creationId xmlns:a16="http://schemas.microsoft.com/office/drawing/2014/main" id="{19274DC8-FFAD-011B-77EA-68231781C2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3" y="906"/>
                  <a:ext cx="2" cy="471"/>
                </a:xfrm>
                <a:custGeom>
                  <a:avLst/>
                  <a:gdLst>
                    <a:gd name="T0" fmla="*/ 0 w 1"/>
                    <a:gd name="T1" fmla="*/ 0 h 1870"/>
                    <a:gd name="T2" fmla="*/ 0 w 1"/>
                    <a:gd name="T3" fmla="*/ 2 h 1870"/>
                    <a:gd name="T4" fmla="*/ 32 w 1"/>
                    <a:gd name="T5" fmla="*/ 2 h 1870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870"/>
                    <a:gd name="T11" fmla="*/ 1 w 1"/>
                    <a:gd name="T12" fmla="*/ 1870 h 187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870">
                      <a:moveTo>
                        <a:pt x="0" y="0"/>
                      </a:moveTo>
                      <a:lnTo>
                        <a:pt x="0" y="1870"/>
                      </a:lnTo>
                      <a:lnTo>
                        <a:pt x="1" y="187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306" name="Freeform 109">
                  <a:extLst>
                    <a:ext uri="{FF2B5EF4-FFF2-40B4-BE49-F238E27FC236}">
                      <a16:creationId xmlns:a16="http://schemas.microsoft.com/office/drawing/2014/main" id="{94B880BF-BD52-BFFC-5B0B-018D73004C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3" y="906"/>
                  <a:ext cx="2" cy="471"/>
                </a:xfrm>
                <a:custGeom>
                  <a:avLst/>
                  <a:gdLst>
                    <a:gd name="T0" fmla="*/ 0 w 1"/>
                    <a:gd name="T1" fmla="*/ 0 h 1870"/>
                    <a:gd name="T2" fmla="*/ 0 w 1"/>
                    <a:gd name="T3" fmla="*/ 2 h 1870"/>
                    <a:gd name="T4" fmla="*/ 32 w 1"/>
                    <a:gd name="T5" fmla="*/ 2 h 1870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870"/>
                    <a:gd name="T11" fmla="*/ 1 w 1"/>
                    <a:gd name="T12" fmla="*/ 1870 h 187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870">
                      <a:moveTo>
                        <a:pt x="0" y="0"/>
                      </a:moveTo>
                      <a:lnTo>
                        <a:pt x="0" y="1870"/>
                      </a:lnTo>
                      <a:lnTo>
                        <a:pt x="1" y="187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307" name="Freeform 110">
                  <a:extLst>
                    <a:ext uri="{FF2B5EF4-FFF2-40B4-BE49-F238E27FC236}">
                      <a16:creationId xmlns:a16="http://schemas.microsoft.com/office/drawing/2014/main" id="{CF01EC1B-152D-A370-EDB6-62A19FEE05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9" y="1377"/>
                  <a:ext cx="2459" cy="3"/>
                </a:xfrm>
                <a:custGeom>
                  <a:avLst/>
                  <a:gdLst>
                    <a:gd name="T0" fmla="*/ 10 w 9760"/>
                    <a:gd name="T1" fmla="*/ 0 h 3"/>
                    <a:gd name="T2" fmla="*/ 0 w 9760"/>
                    <a:gd name="T3" fmla="*/ 0 h 3"/>
                    <a:gd name="T4" fmla="*/ 0 w 9760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9760"/>
                    <a:gd name="T10" fmla="*/ 0 h 3"/>
                    <a:gd name="T11" fmla="*/ 9760 w 9760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760" h="3">
                      <a:moveTo>
                        <a:pt x="9760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308" name="Freeform 111">
                  <a:extLst>
                    <a:ext uri="{FF2B5EF4-FFF2-40B4-BE49-F238E27FC236}">
                      <a16:creationId xmlns:a16="http://schemas.microsoft.com/office/drawing/2014/main" id="{9DE5C22F-090D-749D-42FA-0DC2342AA2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3" y="2659"/>
                  <a:ext cx="2" cy="472"/>
                </a:xfrm>
                <a:custGeom>
                  <a:avLst/>
                  <a:gdLst>
                    <a:gd name="T0" fmla="*/ 0 w 1"/>
                    <a:gd name="T1" fmla="*/ 0 h 1871"/>
                    <a:gd name="T2" fmla="*/ 0 w 1"/>
                    <a:gd name="T3" fmla="*/ 2 h 1871"/>
                    <a:gd name="T4" fmla="*/ 32 w 1"/>
                    <a:gd name="T5" fmla="*/ 2 h 187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871"/>
                    <a:gd name="T11" fmla="*/ 1 w 1"/>
                    <a:gd name="T12" fmla="*/ 1871 h 187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871">
                      <a:moveTo>
                        <a:pt x="0" y="0"/>
                      </a:moveTo>
                      <a:lnTo>
                        <a:pt x="0" y="1871"/>
                      </a:lnTo>
                      <a:lnTo>
                        <a:pt x="1" y="1871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309" name="Freeform 112">
                  <a:extLst>
                    <a:ext uri="{FF2B5EF4-FFF2-40B4-BE49-F238E27FC236}">
                      <a16:creationId xmlns:a16="http://schemas.microsoft.com/office/drawing/2014/main" id="{042D718F-EE80-3BE1-62ED-09A6E3DBDC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3" y="2659"/>
                  <a:ext cx="2" cy="472"/>
                </a:xfrm>
                <a:custGeom>
                  <a:avLst/>
                  <a:gdLst>
                    <a:gd name="T0" fmla="*/ 0 w 1"/>
                    <a:gd name="T1" fmla="*/ 0 h 1871"/>
                    <a:gd name="T2" fmla="*/ 0 w 1"/>
                    <a:gd name="T3" fmla="*/ 2 h 1871"/>
                    <a:gd name="T4" fmla="*/ 32 w 1"/>
                    <a:gd name="T5" fmla="*/ 2 h 187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871"/>
                    <a:gd name="T11" fmla="*/ 1 w 1"/>
                    <a:gd name="T12" fmla="*/ 1871 h 187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871">
                      <a:moveTo>
                        <a:pt x="0" y="0"/>
                      </a:moveTo>
                      <a:lnTo>
                        <a:pt x="0" y="1871"/>
                      </a:lnTo>
                      <a:lnTo>
                        <a:pt x="1" y="1871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310" name="Freeform 113">
                  <a:extLst>
                    <a:ext uri="{FF2B5EF4-FFF2-40B4-BE49-F238E27FC236}">
                      <a16:creationId xmlns:a16="http://schemas.microsoft.com/office/drawing/2014/main" id="{3714364D-BD54-59D4-8838-70A0C9ADE4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4" y="567"/>
                  <a:ext cx="532" cy="2"/>
                </a:xfrm>
                <a:custGeom>
                  <a:avLst/>
                  <a:gdLst>
                    <a:gd name="T0" fmla="*/ 0 w 2111"/>
                    <a:gd name="T1" fmla="*/ 0 h 2"/>
                    <a:gd name="T2" fmla="*/ 2 w 2111"/>
                    <a:gd name="T3" fmla="*/ 0 h 2"/>
                    <a:gd name="T4" fmla="*/ 2 w 2111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2111"/>
                    <a:gd name="T10" fmla="*/ 0 h 2"/>
                    <a:gd name="T11" fmla="*/ 2111 w 211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11" h="2">
                      <a:moveTo>
                        <a:pt x="0" y="0"/>
                      </a:moveTo>
                      <a:lnTo>
                        <a:pt x="2110" y="0"/>
                      </a:lnTo>
                      <a:lnTo>
                        <a:pt x="2111" y="0"/>
                      </a:ln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311" name="Freeform 114">
                  <a:extLst>
                    <a:ext uri="{FF2B5EF4-FFF2-40B4-BE49-F238E27FC236}">
                      <a16:creationId xmlns:a16="http://schemas.microsoft.com/office/drawing/2014/main" id="{0C4FAE50-78A7-5550-428C-47781132E4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7" y="567"/>
                  <a:ext cx="153" cy="2"/>
                </a:xfrm>
                <a:custGeom>
                  <a:avLst/>
                  <a:gdLst>
                    <a:gd name="T0" fmla="*/ 0 w 606"/>
                    <a:gd name="T1" fmla="*/ 0 h 2"/>
                    <a:gd name="T2" fmla="*/ 1 w 606"/>
                    <a:gd name="T3" fmla="*/ 0 h 2"/>
                    <a:gd name="T4" fmla="*/ 1 w 606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606"/>
                    <a:gd name="T10" fmla="*/ 0 h 2"/>
                    <a:gd name="T11" fmla="*/ 606 w 606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06" h="2">
                      <a:moveTo>
                        <a:pt x="0" y="0"/>
                      </a:moveTo>
                      <a:lnTo>
                        <a:pt x="605" y="0"/>
                      </a:lnTo>
                      <a:lnTo>
                        <a:pt x="606" y="0"/>
                      </a:ln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312" name="Freeform 115">
                  <a:extLst>
                    <a:ext uri="{FF2B5EF4-FFF2-40B4-BE49-F238E27FC236}">
                      <a16:creationId xmlns:a16="http://schemas.microsoft.com/office/drawing/2014/main" id="{86DC74A0-29C9-6352-A6FB-A76372C07F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4" y="567"/>
                  <a:ext cx="532" cy="2"/>
                </a:xfrm>
                <a:custGeom>
                  <a:avLst/>
                  <a:gdLst>
                    <a:gd name="T0" fmla="*/ 0 w 2110"/>
                    <a:gd name="T1" fmla="*/ 0 h 2"/>
                    <a:gd name="T2" fmla="*/ 2 w 2110"/>
                    <a:gd name="T3" fmla="*/ 0 h 2"/>
                    <a:gd name="T4" fmla="*/ 2 w 2110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2110"/>
                    <a:gd name="T10" fmla="*/ 0 h 2"/>
                    <a:gd name="T11" fmla="*/ 2110 w 2110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10" h="2">
                      <a:moveTo>
                        <a:pt x="0" y="0"/>
                      </a:moveTo>
                      <a:lnTo>
                        <a:pt x="2109" y="0"/>
                      </a:lnTo>
                      <a:lnTo>
                        <a:pt x="2110" y="0"/>
                      </a:ln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313" name="Freeform 116">
                  <a:extLst>
                    <a:ext uri="{FF2B5EF4-FFF2-40B4-BE49-F238E27FC236}">
                      <a16:creationId xmlns:a16="http://schemas.microsoft.com/office/drawing/2014/main" id="{A3084B70-E796-D369-4F28-2D9818C559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4" y="3470"/>
                  <a:ext cx="532" cy="2"/>
                </a:xfrm>
                <a:custGeom>
                  <a:avLst/>
                  <a:gdLst>
                    <a:gd name="T0" fmla="*/ 0 w 2111"/>
                    <a:gd name="T1" fmla="*/ 0 h 2"/>
                    <a:gd name="T2" fmla="*/ 2 w 2111"/>
                    <a:gd name="T3" fmla="*/ 0 h 2"/>
                    <a:gd name="T4" fmla="*/ 2 w 2111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2111"/>
                    <a:gd name="T10" fmla="*/ 0 h 2"/>
                    <a:gd name="T11" fmla="*/ 2111 w 211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11" h="2">
                      <a:moveTo>
                        <a:pt x="0" y="0"/>
                      </a:moveTo>
                      <a:lnTo>
                        <a:pt x="2110" y="0"/>
                      </a:lnTo>
                      <a:lnTo>
                        <a:pt x="2111" y="0"/>
                      </a:ln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314" name="Freeform 117">
                  <a:extLst>
                    <a:ext uri="{FF2B5EF4-FFF2-40B4-BE49-F238E27FC236}">
                      <a16:creationId xmlns:a16="http://schemas.microsoft.com/office/drawing/2014/main" id="{C676EC31-A4E3-850F-FDBD-6322B4FB8B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7" y="3470"/>
                  <a:ext cx="153" cy="2"/>
                </a:xfrm>
                <a:custGeom>
                  <a:avLst/>
                  <a:gdLst>
                    <a:gd name="T0" fmla="*/ 0 w 606"/>
                    <a:gd name="T1" fmla="*/ 0 h 2"/>
                    <a:gd name="T2" fmla="*/ 1 w 606"/>
                    <a:gd name="T3" fmla="*/ 0 h 2"/>
                    <a:gd name="T4" fmla="*/ 1 w 606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606"/>
                    <a:gd name="T10" fmla="*/ 0 h 2"/>
                    <a:gd name="T11" fmla="*/ 606 w 606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06" h="2">
                      <a:moveTo>
                        <a:pt x="0" y="0"/>
                      </a:moveTo>
                      <a:lnTo>
                        <a:pt x="605" y="0"/>
                      </a:lnTo>
                      <a:lnTo>
                        <a:pt x="606" y="0"/>
                      </a:ln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315" name="Freeform 118">
                  <a:extLst>
                    <a:ext uri="{FF2B5EF4-FFF2-40B4-BE49-F238E27FC236}">
                      <a16:creationId xmlns:a16="http://schemas.microsoft.com/office/drawing/2014/main" id="{6F061C3B-B640-CBBF-4E1E-C76BEBBD0B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4" y="3470"/>
                  <a:ext cx="532" cy="2"/>
                </a:xfrm>
                <a:custGeom>
                  <a:avLst/>
                  <a:gdLst>
                    <a:gd name="T0" fmla="*/ 0 w 2110"/>
                    <a:gd name="T1" fmla="*/ 0 h 2"/>
                    <a:gd name="T2" fmla="*/ 2 w 2110"/>
                    <a:gd name="T3" fmla="*/ 0 h 2"/>
                    <a:gd name="T4" fmla="*/ 2 w 2110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2110"/>
                    <a:gd name="T10" fmla="*/ 0 h 2"/>
                    <a:gd name="T11" fmla="*/ 2110 w 2110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10" h="2">
                      <a:moveTo>
                        <a:pt x="0" y="0"/>
                      </a:moveTo>
                      <a:lnTo>
                        <a:pt x="2109" y="0"/>
                      </a:lnTo>
                      <a:lnTo>
                        <a:pt x="2110" y="0"/>
                      </a:ln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316" name="Freeform 119">
                  <a:extLst>
                    <a:ext uri="{FF2B5EF4-FFF2-40B4-BE49-F238E27FC236}">
                      <a16:creationId xmlns:a16="http://schemas.microsoft.com/office/drawing/2014/main" id="{484057AB-2AF5-080D-5D14-8356A3B99C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2" y="859"/>
                  <a:ext cx="2" cy="666"/>
                </a:xfrm>
                <a:custGeom>
                  <a:avLst/>
                  <a:gdLst>
                    <a:gd name="T0" fmla="*/ 0 w 1"/>
                    <a:gd name="T1" fmla="*/ 0 h 2639"/>
                    <a:gd name="T2" fmla="*/ 0 w 1"/>
                    <a:gd name="T3" fmla="*/ 3 h 2639"/>
                    <a:gd name="T4" fmla="*/ 32 w 1"/>
                    <a:gd name="T5" fmla="*/ 3 h 2639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639"/>
                    <a:gd name="T11" fmla="*/ 1 w 1"/>
                    <a:gd name="T12" fmla="*/ 2639 h 263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639">
                      <a:moveTo>
                        <a:pt x="0" y="0"/>
                      </a:moveTo>
                      <a:lnTo>
                        <a:pt x="0" y="2639"/>
                      </a:lnTo>
                      <a:lnTo>
                        <a:pt x="1" y="2639"/>
                      </a:ln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317" name="Freeform 120">
                  <a:extLst>
                    <a:ext uri="{FF2B5EF4-FFF2-40B4-BE49-F238E27FC236}">
                      <a16:creationId xmlns:a16="http://schemas.microsoft.com/office/drawing/2014/main" id="{32302E87-691E-7D46-0523-3775BCE782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9" y="2944"/>
                  <a:ext cx="347" cy="348"/>
                </a:xfrm>
                <a:custGeom>
                  <a:avLst/>
                  <a:gdLst>
                    <a:gd name="T0" fmla="*/ 2 w 1380"/>
                    <a:gd name="T1" fmla="*/ 2 h 1382"/>
                    <a:gd name="T2" fmla="*/ 0 w 1380"/>
                    <a:gd name="T3" fmla="*/ 0 h 1382"/>
                    <a:gd name="T4" fmla="*/ 0 w 1380"/>
                    <a:gd name="T5" fmla="*/ 0 h 1382"/>
                    <a:gd name="T6" fmla="*/ 0 60000 65536"/>
                    <a:gd name="T7" fmla="*/ 0 60000 65536"/>
                    <a:gd name="T8" fmla="*/ 0 60000 65536"/>
                    <a:gd name="T9" fmla="*/ 0 w 1380"/>
                    <a:gd name="T10" fmla="*/ 0 h 1382"/>
                    <a:gd name="T11" fmla="*/ 1380 w 1380"/>
                    <a:gd name="T12" fmla="*/ 1382 h 138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80" h="1382">
                      <a:moveTo>
                        <a:pt x="1380" y="138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318" name="Freeform 121">
                  <a:extLst>
                    <a:ext uri="{FF2B5EF4-FFF2-40B4-BE49-F238E27FC236}">
                      <a16:creationId xmlns:a16="http://schemas.microsoft.com/office/drawing/2014/main" id="{D99B5366-819C-A038-2A04-E70A928EA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2" y="2659"/>
                  <a:ext cx="633" cy="633"/>
                </a:xfrm>
                <a:custGeom>
                  <a:avLst/>
                  <a:gdLst>
                    <a:gd name="T0" fmla="*/ 3 w 2512"/>
                    <a:gd name="T1" fmla="*/ 3 h 2515"/>
                    <a:gd name="T2" fmla="*/ 0 w 2512"/>
                    <a:gd name="T3" fmla="*/ 0 h 2515"/>
                    <a:gd name="T4" fmla="*/ 0 w 2512"/>
                    <a:gd name="T5" fmla="*/ 0 h 2515"/>
                    <a:gd name="T6" fmla="*/ 0 60000 65536"/>
                    <a:gd name="T7" fmla="*/ 0 60000 65536"/>
                    <a:gd name="T8" fmla="*/ 0 60000 65536"/>
                    <a:gd name="T9" fmla="*/ 0 w 2512"/>
                    <a:gd name="T10" fmla="*/ 0 h 2515"/>
                    <a:gd name="T11" fmla="*/ 2512 w 2512"/>
                    <a:gd name="T12" fmla="*/ 2515 h 25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12" h="2515">
                      <a:moveTo>
                        <a:pt x="2512" y="2515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319" name="Freeform 122">
                  <a:extLst>
                    <a:ext uri="{FF2B5EF4-FFF2-40B4-BE49-F238E27FC236}">
                      <a16:creationId xmlns:a16="http://schemas.microsoft.com/office/drawing/2014/main" id="{0A8FFFCC-1EC4-DBC4-5C2D-CB30654F69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3" y="2659"/>
                  <a:ext cx="632" cy="633"/>
                </a:xfrm>
                <a:custGeom>
                  <a:avLst/>
                  <a:gdLst>
                    <a:gd name="T0" fmla="*/ 3 w 2513"/>
                    <a:gd name="T1" fmla="*/ 3 h 2515"/>
                    <a:gd name="T2" fmla="*/ 0 w 2513"/>
                    <a:gd name="T3" fmla="*/ 0 h 2515"/>
                    <a:gd name="T4" fmla="*/ 0 w 2513"/>
                    <a:gd name="T5" fmla="*/ 0 h 2515"/>
                    <a:gd name="T6" fmla="*/ 0 60000 65536"/>
                    <a:gd name="T7" fmla="*/ 0 60000 65536"/>
                    <a:gd name="T8" fmla="*/ 0 60000 65536"/>
                    <a:gd name="T9" fmla="*/ 0 w 2513"/>
                    <a:gd name="T10" fmla="*/ 0 h 2515"/>
                    <a:gd name="T11" fmla="*/ 2513 w 2513"/>
                    <a:gd name="T12" fmla="*/ 2515 h 25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13" h="2515">
                      <a:moveTo>
                        <a:pt x="2513" y="2515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320" name="Freeform 123">
                  <a:extLst>
                    <a:ext uri="{FF2B5EF4-FFF2-40B4-BE49-F238E27FC236}">
                      <a16:creationId xmlns:a16="http://schemas.microsoft.com/office/drawing/2014/main" id="{AD1CA9B3-833E-1095-81F4-E9215A3C2E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1" y="2659"/>
                  <a:ext cx="490" cy="490"/>
                </a:xfrm>
                <a:custGeom>
                  <a:avLst/>
                  <a:gdLst>
                    <a:gd name="T0" fmla="*/ 2 w 1948"/>
                    <a:gd name="T1" fmla="*/ 2 h 1949"/>
                    <a:gd name="T2" fmla="*/ 0 w 1948"/>
                    <a:gd name="T3" fmla="*/ 0 h 1949"/>
                    <a:gd name="T4" fmla="*/ 0 w 1948"/>
                    <a:gd name="T5" fmla="*/ 0 h 1949"/>
                    <a:gd name="T6" fmla="*/ 0 60000 65536"/>
                    <a:gd name="T7" fmla="*/ 0 60000 65536"/>
                    <a:gd name="T8" fmla="*/ 0 60000 65536"/>
                    <a:gd name="T9" fmla="*/ 0 w 1948"/>
                    <a:gd name="T10" fmla="*/ 0 h 1949"/>
                    <a:gd name="T11" fmla="*/ 1948 w 1948"/>
                    <a:gd name="T12" fmla="*/ 1949 h 19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48" h="1949">
                      <a:moveTo>
                        <a:pt x="1948" y="1949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321" name="Freeform 124">
                  <a:extLst>
                    <a:ext uri="{FF2B5EF4-FFF2-40B4-BE49-F238E27FC236}">
                      <a16:creationId xmlns:a16="http://schemas.microsoft.com/office/drawing/2014/main" id="{37CC2B9C-A412-8019-CFE8-589E27FAF6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0" y="2659"/>
                  <a:ext cx="472" cy="472"/>
                </a:xfrm>
                <a:custGeom>
                  <a:avLst/>
                  <a:gdLst>
                    <a:gd name="T0" fmla="*/ 2 w 1869"/>
                    <a:gd name="T1" fmla="*/ 2 h 1871"/>
                    <a:gd name="T2" fmla="*/ 0 w 1869"/>
                    <a:gd name="T3" fmla="*/ 0 h 1871"/>
                    <a:gd name="T4" fmla="*/ 0 w 1869"/>
                    <a:gd name="T5" fmla="*/ 0 h 1871"/>
                    <a:gd name="T6" fmla="*/ 0 60000 65536"/>
                    <a:gd name="T7" fmla="*/ 0 60000 65536"/>
                    <a:gd name="T8" fmla="*/ 0 60000 65536"/>
                    <a:gd name="T9" fmla="*/ 0 w 1869"/>
                    <a:gd name="T10" fmla="*/ 0 h 1871"/>
                    <a:gd name="T11" fmla="*/ 1869 w 1869"/>
                    <a:gd name="T12" fmla="*/ 1871 h 187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69" h="1871">
                      <a:moveTo>
                        <a:pt x="1869" y="1871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322" name="Freeform 125">
                  <a:extLst>
                    <a:ext uri="{FF2B5EF4-FFF2-40B4-BE49-F238E27FC236}">
                      <a16:creationId xmlns:a16="http://schemas.microsoft.com/office/drawing/2014/main" id="{AB1C2BD4-4984-F030-58C5-32A0AB4C41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1" y="2659"/>
                  <a:ext cx="212" cy="212"/>
                </a:xfrm>
                <a:custGeom>
                  <a:avLst/>
                  <a:gdLst>
                    <a:gd name="T0" fmla="*/ 1 w 841"/>
                    <a:gd name="T1" fmla="*/ 1 h 842"/>
                    <a:gd name="T2" fmla="*/ 0 w 841"/>
                    <a:gd name="T3" fmla="*/ 0 h 842"/>
                    <a:gd name="T4" fmla="*/ 0 w 841"/>
                    <a:gd name="T5" fmla="*/ 0 h 842"/>
                    <a:gd name="T6" fmla="*/ 0 60000 65536"/>
                    <a:gd name="T7" fmla="*/ 0 60000 65536"/>
                    <a:gd name="T8" fmla="*/ 0 60000 65536"/>
                    <a:gd name="T9" fmla="*/ 0 w 841"/>
                    <a:gd name="T10" fmla="*/ 0 h 842"/>
                    <a:gd name="T11" fmla="*/ 841 w 841"/>
                    <a:gd name="T12" fmla="*/ 842 h 84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41" h="842">
                      <a:moveTo>
                        <a:pt x="841" y="84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323" name="Freeform 126">
                  <a:extLst>
                    <a:ext uri="{FF2B5EF4-FFF2-40B4-BE49-F238E27FC236}">
                      <a16:creationId xmlns:a16="http://schemas.microsoft.com/office/drawing/2014/main" id="{02CC89BD-3163-7D35-7763-C9FF0DA05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9" y="1146"/>
                  <a:ext cx="232" cy="231"/>
                </a:xfrm>
                <a:custGeom>
                  <a:avLst/>
                  <a:gdLst>
                    <a:gd name="T0" fmla="*/ 1 w 922"/>
                    <a:gd name="T1" fmla="*/ 1 h 922"/>
                    <a:gd name="T2" fmla="*/ 0 w 922"/>
                    <a:gd name="T3" fmla="*/ 0 h 922"/>
                    <a:gd name="T4" fmla="*/ 0 w 922"/>
                    <a:gd name="T5" fmla="*/ 0 h 922"/>
                    <a:gd name="T6" fmla="*/ 0 60000 65536"/>
                    <a:gd name="T7" fmla="*/ 0 60000 65536"/>
                    <a:gd name="T8" fmla="*/ 0 60000 65536"/>
                    <a:gd name="T9" fmla="*/ 0 w 922"/>
                    <a:gd name="T10" fmla="*/ 0 h 922"/>
                    <a:gd name="T11" fmla="*/ 922 w 922"/>
                    <a:gd name="T12" fmla="*/ 922 h 9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22" h="922">
                      <a:moveTo>
                        <a:pt x="922" y="92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324" name="Freeform 127">
                  <a:extLst>
                    <a:ext uri="{FF2B5EF4-FFF2-40B4-BE49-F238E27FC236}">
                      <a16:creationId xmlns:a16="http://schemas.microsoft.com/office/drawing/2014/main" id="{703D555C-62DD-D012-0E9F-EB832BBBB2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3" y="2833"/>
                  <a:ext cx="298" cy="298"/>
                </a:xfrm>
                <a:custGeom>
                  <a:avLst/>
                  <a:gdLst>
                    <a:gd name="T0" fmla="*/ 1 w 1184"/>
                    <a:gd name="T1" fmla="*/ 1 h 1184"/>
                    <a:gd name="T2" fmla="*/ 0 w 1184"/>
                    <a:gd name="T3" fmla="*/ 0 h 1184"/>
                    <a:gd name="T4" fmla="*/ 0 w 1184"/>
                    <a:gd name="T5" fmla="*/ 0 h 1184"/>
                    <a:gd name="T6" fmla="*/ 0 60000 65536"/>
                    <a:gd name="T7" fmla="*/ 0 60000 65536"/>
                    <a:gd name="T8" fmla="*/ 0 60000 65536"/>
                    <a:gd name="T9" fmla="*/ 0 w 1184"/>
                    <a:gd name="T10" fmla="*/ 0 h 1184"/>
                    <a:gd name="T11" fmla="*/ 1184 w 1184"/>
                    <a:gd name="T12" fmla="*/ 1184 h 1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84" h="1184">
                      <a:moveTo>
                        <a:pt x="1184" y="1184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325" name="Freeform 128">
                  <a:extLst>
                    <a:ext uri="{FF2B5EF4-FFF2-40B4-BE49-F238E27FC236}">
                      <a16:creationId xmlns:a16="http://schemas.microsoft.com/office/drawing/2014/main" id="{9C8516CE-2FCF-DA1E-B1D1-FBDA28638E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9" y="785"/>
                  <a:ext cx="591" cy="592"/>
                </a:xfrm>
                <a:custGeom>
                  <a:avLst/>
                  <a:gdLst>
                    <a:gd name="T0" fmla="*/ 2 w 2349"/>
                    <a:gd name="T1" fmla="*/ 3 h 2350"/>
                    <a:gd name="T2" fmla="*/ 0 w 2349"/>
                    <a:gd name="T3" fmla="*/ 0 h 2350"/>
                    <a:gd name="T4" fmla="*/ 0 w 2349"/>
                    <a:gd name="T5" fmla="*/ 0 h 2350"/>
                    <a:gd name="T6" fmla="*/ 0 60000 65536"/>
                    <a:gd name="T7" fmla="*/ 0 60000 65536"/>
                    <a:gd name="T8" fmla="*/ 0 60000 65536"/>
                    <a:gd name="T9" fmla="*/ 0 w 2349"/>
                    <a:gd name="T10" fmla="*/ 0 h 2350"/>
                    <a:gd name="T11" fmla="*/ 2349 w 2349"/>
                    <a:gd name="T12" fmla="*/ 2350 h 235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49" h="2350">
                      <a:moveTo>
                        <a:pt x="2349" y="235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326" name="Freeform 129">
                  <a:extLst>
                    <a:ext uri="{FF2B5EF4-FFF2-40B4-BE49-F238E27FC236}">
                      <a16:creationId xmlns:a16="http://schemas.microsoft.com/office/drawing/2014/main" id="{CF3CCBFB-2F26-4126-33CF-D07582BFE0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8" y="2659"/>
                  <a:ext cx="230" cy="228"/>
                </a:xfrm>
                <a:custGeom>
                  <a:avLst/>
                  <a:gdLst>
                    <a:gd name="T0" fmla="*/ 1 w 905"/>
                    <a:gd name="T1" fmla="*/ 1 h 906"/>
                    <a:gd name="T2" fmla="*/ 0 w 905"/>
                    <a:gd name="T3" fmla="*/ 0 h 906"/>
                    <a:gd name="T4" fmla="*/ 0 w 905"/>
                    <a:gd name="T5" fmla="*/ 0 h 906"/>
                    <a:gd name="T6" fmla="*/ 0 60000 65536"/>
                    <a:gd name="T7" fmla="*/ 0 60000 65536"/>
                    <a:gd name="T8" fmla="*/ 0 60000 65536"/>
                    <a:gd name="T9" fmla="*/ 0 w 905"/>
                    <a:gd name="T10" fmla="*/ 0 h 906"/>
                    <a:gd name="T11" fmla="*/ 905 w 905"/>
                    <a:gd name="T12" fmla="*/ 906 h 90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5" h="906">
                      <a:moveTo>
                        <a:pt x="905" y="906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327" name="Freeform 130">
                  <a:extLst>
                    <a:ext uri="{FF2B5EF4-FFF2-40B4-BE49-F238E27FC236}">
                      <a16:creationId xmlns:a16="http://schemas.microsoft.com/office/drawing/2014/main" id="{D546F42C-39C1-957B-8177-92BA0146AA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6" y="745"/>
                  <a:ext cx="633" cy="632"/>
                </a:xfrm>
                <a:custGeom>
                  <a:avLst/>
                  <a:gdLst>
                    <a:gd name="T0" fmla="*/ 3 w 2513"/>
                    <a:gd name="T1" fmla="*/ 3 h 2514"/>
                    <a:gd name="T2" fmla="*/ 0 w 2513"/>
                    <a:gd name="T3" fmla="*/ 0 h 2514"/>
                    <a:gd name="T4" fmla="*/ 0 w 2513"/>
                    <a:gd name="T5" fmla="*/ 0 h 2514"/>
                    <a:gd name="T6" fmla="*/ 0 60000 65536"/>
                    <a:gd name="T7" fmla="*/ 0 60000 65536"/>
                    <a:gd name="T8" fmla="*/ 0 60000 65536"/>
                    <a:gd name="T9" fmla="*/ 0 w 2513"/>
                    <a:gd name="T10" fmla="*/ 0 h 2514"/>
                    <a:gd name="T11" fmla="*/ 2513 w 2513"/>
                    <a:gd name="T12" fmla="*/ 2514 h 25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13" h="2514">
                      <a:moveTo>
                        <a:pt x="2513" y="2514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328" name="Freeform 131">
                  <a:extLst>
                    <a:ext uri="{FF2B5EF4-FFF2-40B4-BE49-F238E27FC236}">
                      <a16:creationId xmlns:a16="http://schemas.microsoft.com/office/drawing/2014/main" id="{B1A961BD-60AF-70B5-83BB-5A06E2C65F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6" y="745"/>
                  <a:ext cx="633" cy="632"/>
                </a:xfrm>
                <a:custGeom>
                  <a:avLst/>
                  <a:gdLst>
                    <a:gd name="T0" fmla="*/ 3 w 2512"/>
                    <a:gd name="T1" fmla="*/ 3 h 2514"/>
                    <a:gd name="T2" fmla="*/ 0 w 2512"/>
                    <a:gd name="T3" fmla="*/ 0 h 2514"/>
                    <a:gd name="T4" fmla="*/ 0 w 2512"/>
                    <a:gd name="T5" fmla="*/ 0 h 2514"/>
                    <a:gd name="T6" fmla="*/ 0 60000 65536"/>
                    <a:gd name="T7" fmla="*/ 0 60000 65536"/>
                    <a:gd name="T8" fmla="*/ 0 60000 65536"/>
                    <a:gd name="T9" fmla="*/ 0 w 2512"/>
                    <a:gd name="T10" fmla="*/ 0 h 2514"/>
                    <a:gd name="T11" fmla="*/ 2512 w 2512"/>
                    <a:gd name="T12" fmla="*/ 2514 h 25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12" h="2514">
                      <a:moveTo>
                        <a:pt x="2512" y="2514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329" name="Freeform 132">
                  <a:extLst>
                    <a:ext uri="{FF2B5EF4-FFF2-40B4-BE49-F238E27FC236}">
                      <a16:creationId xmlns:a16="http://schemas.microsoft.com/office/drawing/2014/main" id="{3E6AF3C1-E3F9-BA43-AB5B-66FAFA2A76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" y="745"/>
                  <a:ext cx="633" cy="632"/>
                </a:xfrm>
                <a:custGeom>
                  <a:avLst/>
                  <a:gdLst>
                    <a:gd name="T0" fmla="*/ 3 w 2512"/>
                    <a:gd name="T1" fmla="*/ 3 h 2514"/>
                    <a:gd name="T2" fmla="*/ 0 w 2512"/>
                    <a:gd name="T3" fmla="*/ 0 h 2514"/>
                    <a:gd name="T4" fmla="*/ 0 w 2512"/>
                    <a:gd name="T5" fmla="*/ 0 h 2514"/>
                    <a:gd name="T6" fmla="*/ 0 60000 65536"/>
                    <a:gd name="T7" fmla="*/ 0 60000 65536"/>
                    <a:gd name="T8" fmla="*/ 0 60000 65536"/>
                    <a:gd name="T9" fmla="*/ 0 w 2512"/>
                    <a:gd name="T10" fmla="*/ 0 h 2514"/>
                    <a:gd name="T11" fmla="*/ 2512 w 2512"/>
                    <a:gd name="T12" fmla="*/ 2514 h 25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12" h="2514">
                      <a:moveTo>
                        <a:pt x="2512" y="2514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330" name="Freeform 133">
                  <a:extLst>
                    <a:ext uri="{FF2B5EF4-FFF2-40B4-BE49-F238E27FC236}">
                      <a16:creationId xmlns:a16="http://schemas.microsoft.com/office/drawing/2014/main" id="{99682E10-5BA0-6E59-40C7-CE668C7669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7" y="906"/>
                  <a:ext cx="166" cy="165"/>
                </a:xfrm>
                <a:custGeom>
                  <a:avLst/>
                  <a:gdLst>
                    <a:gd name="T0" fmla="*/ 1 w 656"/>
                    <a:gd name="T1" fmla="*/ 1 h 656"/>
                    <a:gd name="T2" fmla="*/ 0 w 656"/>
                    <a:gd name="T3" fmla="*/ 0 h 656"/>
                    <a:gd name="T4" fmla="*/ 0 w 656"/>
                    <a:gd name="T5" fmla="*/ 0 h 656"/>
                    <a:gd name="T6" fmla="*/ 0 60000 65536"/>
                    <a:gd name="T7" fmla="*/ 0 60000 65536"/>
                    <a:gd name="T8" fmla="*/ 0 60000 65536"/>
                    <a:gd name="T9" fmla="*/ 0 w 656"/>
                    <a:gd name="T10" fmla="*/ 0 h 656"/>
                    <a:gd name="T11" fmla="*/ 656 w 656"/>
                    <a:gd name="T12" fmla="*/ 656 h 6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56" h="656">
                      <a:moveTo>
                        <a:pt x="656" y="656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331" name="Freeform 134">
                  <a:extLst>
                    <a:ext uri="{FF2B5EF4-FFF2-40B4-BE49-F238E27FC236}">
                      <a16:creationId xmlns:a16="http://schemas.microsoft.com/office/drawing/2014/main" id="{A12F2353-FE86-73AA-DCF2-C2C47585F8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3" y="1033"/>
                  <a:ext cx="345" cy="344"/>
                </a:xfrm>
                <a:custGeom>
                  <a:avLst/>
                  <a:gdLst>
                    <a:gd name="T0" fmla="*/ 2 w 1369"/>
                    <a:gd name="T1" fmla="*/ 2 h 1369"/>
                    <a:gd name="T2" fmla="*/ 0 w 1369"/>
                    <a:gd name="T3" fmla="*/ 0 h 1369"/>
                    <a:gd name="T4" fmla="*/ 0 w 1369"/>
                    <a:gd name="T5" fmla="*/ 0 h 1369"/>
                    <a:gd name="T6" fmla="*/ 0 60000 65536"/>
                    <a:gd name="T7" fmla="*/ 0 60000 65536"/>
                    <a:gd name="T8" fmla="*/ 0 60000 65536"/>
                    <a:gd name="T9" fmla="*/ 0 w 1369"/>
                    <a:gd name="T10" fmla="*/ 0 h 1369"/>
                    <a:gd name="T11" fmla="*/ 1369 w 1369"/>
                    <a:gd name="T12" fmla="*/ 1369 h 13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9" h="1369">
                      <a:moveTo>
                        <a:pt x="1369" y="1369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332" name="Freeform 135">
                  <a:extLst>
                    <a:ext uri="{FF2B5EF4-FFF2-40B4-BE49-F238E27FC236}">
                      <a16:creationId xmlns:a16="http://schemas.microsoft.com/office/drawing/2014/main" id="{C1EEB3C9-8466-10DC-FF61-B3D3139EAA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7" y="906"/>
                  <a:ext cx="181" cy="183"/>
                </a:xfrm>
                <a:custGeom>
                  <a:avLst/>
                  <a:gdLst>
                    <a:gd name="T0" fmla="*/ 1 w 720"/>
                    <a:gd name="T1" fmla="*/ 1 h 721"/>
                    <a:gd name="T2" fmla="*/ 0 w 720"/>
                    <a:gd name="T3" fmla="*/ 0 h 721"/>
                    <a:gd name="T4" fmla="*/ 0 w 720"/>
                    <a:gd name="T5" fmla="*/ 0 h 721"/>
                    <a:gd name="T6" fmla="*/ 0 60000 65536"/>
                    <a:gd name="T7" fmla="*/ 0 60000 65536"/>
                    <a:gd name="T8" fmla="*/ 0 60000 65536"/>
                    <a:gd name="T9" fmla="*/ 0 w 720"/>
                    <a:gd name="T10" fmla="*/ 0 h 721"/>
                    <a:gd name="T11" fmla="*/ 720 w 720"/>
                    <a:gd name="T12" fmla="*/ 721 h 7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0" h="721">
                      <a:moveTo>
                        <a:pt x="720" y="721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333" name="Freeform 136">
                  <a:extLst>
                    <a:ext uri="{FF2B5EF4-FFF2-40B4-BE49-F238E27FC236}">
                      <a16:creationId xmlns:a16="http://schemas.microsoft.com/office/drawing/2014/main" id="{069ED7E9-37F2-2665-FEB2-EFDABFF3C3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2" y="2520"/>
                  <a:ext cx="2" cy="692"/>
                </a:xfrm>
                <a:custGeom>
                  <a:avLst/>
                  <a:gdLst>
                    <a:gd name="T0" fmla="*/ 0 w 1"/>
                    <a:gd name="T1" fmla="*/ 0 h 2746"/>
                    <a:gd name="T2" fmla="*/ 0 w 1"/>
                    <a:gd name="T3" fmla="*/ 3 h 2746"/>
                    <a:gd name="T4" fmla="*/ 32 w 1"/>
                    <a:gd name="T5" fmla="*/ 3 h 274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746"/>
                    <a:gd name="T11" fmla="*/ 1 w 1"/>
                    <a:gd name="T12" fmla="*/ 2746 h 274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746">
                      <a:moveTo>
                        <a:pt x="0" y="0"/>
                      </a:moveTo>
                      <a:lnTo>
                        <a:pt x="0" y="2746"/>
                      </a:lnTo>
                      <a:lnTo>
                        <a:pt x="1" y="2746"/>
                      </a:ln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6031" name="Group 137">
                <a:extLst>
                  <a:ext uri="{FF2B5EF4-FFF2-40B4-BE49-F238E27FC236}">
                    <a16:creationId xmlns:a16="http://schemas.microsoft.com/office/drawing/2014/main" id="{CA9F5070-6C86-2E5F-05E7-62BE711317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5" y="1052"/>
                <a:ext cx="1765" cy="677"/>
                <a:chOff x="950" y="1293"/>
                <a:chExt cx="3850" cy="1475"/>
              </a:xfrm>
            </p:grpSpPr>
            <p:sp>
              <p:nvSpPr>
                <p:cNvPr id="86238" name="Freeform 138">
                  <a:extLst>
                    <a:ext uri="{FF2B5EF4-FFF2-40B4-BE49-F238E27FC236}">
                      <a16:creationId xmlns:a16="http://schemas.microsoft.com/office/drawing/2014/main" id="{BA6F7EFC-206D-C2CE-884B-3F3938EBFA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8" y="1377"/>
                  <a:ext cx="2" cy="1282"/>
                </a:xfrm>
                <a:custGeom>
                  <a:avLst/>
                  <a:gdLst>
                    <a:gd name="T0" fmla="*/ 0 w 1"/>
                    <a:gd name="T1" fmla="*/ 0 h 5085"/>
                    <a:gd name="T2" fmla="*/ 0 w 1"/>
                    <a:gd name="T3" fmla="*/ 5 h 5085"/>
                    <a:gd name="T4" fmla="*/ 32 w 1"/>
                    <a:gd name="T5" fmla="*/ 5 h 508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085"/>
                    <a:gd name="T11" fmla="*/ 1 w 1"/>
                    <a:gd name="T12" fmla="*/ 5085 h 50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085">
                      <a:moveTo>
                        <a:pt x="0" y="0"/>
                      </a:moveTo>
                      <a:lnTo>
                        <a:pt x="0" y="5085"/>
                      </a:lnTo>
                      <a:lnTo>
                        <a:pt x="1" y="5085"/>
                      </a:lnTo>
                    </a:path>
                  </a:pathLst>
                </a:custGeom>
                <a:noFill/>
                <a:ln w="76200">
                  <a:solidFill>
                    <a:srgbClr val="FFFF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86239" name="Group 139">
                  <a:extLst>
                    <a:ext uri="{FF2B5EF4-FFF2-40B4-BE49-F238E27FC236}">
                      <a16:creationId xmlns:a16="http://schemas.microsoft.com/office/drawing/2014/main" id="{61907185-DA69-8633-06AA-3A385A5132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50" y="1293"/>
                  <a:ext cx="3850" cy="1475"/>
                  <a:chOff x="950" y="1293"/>
                  <a:chExt cx="3850" cy="1475"/>
                </a:xfrm>
              </p:grpSpPr>
              <p:sp>
                <p:nvSpPr>
                  <p:cNvPr id="86240" name="Freeform 140">
                    <a:extLst>
                      <a:ext uri="{FF2B5EF4-FFF2-40B4-BE49-F238E27FC236}">
                        <a16:creationId xmlns:a16="http://schemas.microsoft.com/office/drawing/2014/main" id="{6FCC8CD4-E9A9-0666-3458-B5152E2D95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86" y="1384"/>
                    <a:ext cx="181" cy="181"/>
                  </a:xfrm>
                  <a:custGeom>
                    <a:avLst/>
                    <a:gdLst>
                      <a:gd name="T0" fmla="*/ 0 w 720"/>
                      <a:gd name="T1" fmla="*/ 1 h 719"/>
                      <a:gd name="T2" fmla="*/ 1 w 720"/>
                      <a:gd name="T3" fmla="*/ 0 h 719"/>
                      <a:gd name="T4" fmla="*/ 1 w 720"/>
                      <a:gd name="T5" fmla="*/ 0 h 719"/>
                      <a:gd name="T6" fmla="*/ 0 60000 65536"/>
                      <a:gd name="T7" fmla="*/ 0 60000 65536"/>
                      <a:gd name="T8" fmla="*/ 0 60000 65536"/>
                      <a:gd name="T9" fmla="*/ 0 w 720"/>
                      <a:gd name="T10" fmla="*/ 0 h 719"/>
                      <a:gd name="T11" fmla="*/ 720 w 720"/>
                      <a:gd name="T12" fmla="*/ 719 h 71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0" h="719">
                        <a:moveTo>
                          <a:pt x="0" y="719"/>
                        </a:moveTo>
                        <a:lnTo>
                          <a:pt x="719" y="0"/>
                        </a:lnTo>
                        <a:lnTo>
                          <a:pt x="720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41" name="Freeform 141">
                    <a:extLst>
                      <a:ext uri="{FF2B5EF4-FFF2-40B4-BE49-F238E27FC236}">
                        <a16:creationId xmlns:a16="http://schemas.microsoft.com/office/drawing/2014/main" id="{002E300D-90C2-4488-2427-D490CDB392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78" y="1502"/>
                    <a:ext cx="288" cy="287"/>
                  </a:xfrm>
                  <a:custGeom>
                    <a:avLst/>
                    <a:gdLst>
                      <a:gd name="T0" fmla="*/ 0 w 1141"/>
                      <a:gd name="T1" fmla="*/ 1 h 1140"/>
                      <a:gd name="T2" fmla="*/ 1 w 1141"/>
                      <a:gd name="T3" fmla="*/ 0 h 1140"/>
                      <a:gd name="T4" fmla="*/ 1 w 1141"/>
                      <a:gd name="T5" fmla="*/ 0 h 1140"/>
                      <a:gd name="T6" fmla="*/ 0 60000 65536"/>
                      <a:gd name="T7" fmla="*/ 0 60000 65536"/>
                      <a:gd name="T8" fmla="*/ 0 60000 65536"/>
                      <a:gd name="T9" fmla="*/ 0 w 1141"/>
                      <a:gd name="T10" fmla="*/ 0 h 1140"/>
                      <a:gd name="T11" fmla="*/ 1141 w 1141"/>
                      <a:gd name="T12" fmla="*/ 1140 h 11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41" h="1140">
                        <a:moveTo>
                          <a:pt x="0" y="1140"/>
                        </a:moveTo>
                        <a:lnTo>
                          <a:pt x="1140" y="0"/>
                        </a:lnTo>
                        <a:lnTo>
                          <a:pt x="1141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42" name="Freeform 142">
                    <a:extLst>
                      <a:ext uri="{FF2B5EF4-FFF2-40B4-BE49-F238E27FC236}">
                        <a16:creationId xmlns:a16="http://schemas.microsoft.com/office/drawing/2014/main" id="{2EF48F6C-4179-C81E-355B-A1BDC95414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34" y="1684"/>
                    <a:ext cx="266" cy="266"/>
                  </a:xfrm>
                  <a:custGeom>
                    <a:avLst/>
                    <a:gdLst>
                      <a:gd name="T0" fmla="*/ 0 w 1056"/>
                      <a:gd name="T1" fmla="*/ 1 h 1057"/>
                      <a:gd name="T2" fmla="*/ 1 w 1056"/>
                      <a:gd name="T3" fmla="*/ 0 h 1057"/>
                      <a:gd name="T4" fmla="*/ 1 w 1056"/>
                      <a:gd name="T5" fmla="*/ 0 h 1057"/>
                      <a:gd name="T6" fmla="*/ 0 60000 65536"/>
                      <a:gd name="T7" fmla="*/ 0 60000 65536"/>
                      <a:gd name="T8" fmla="*/ 0 60000 65536"/>
                      <a:gd name="T9" fmla="*/ 0 w 1056"/>
                      <a:gd name="T10" fmla="*/ 0 h 1057"/>
                      <a:gd name="T11" fmla="*/ 1056 w 1056"/>
                      <a:gd name="T12" fmla="*/ 1057 h 105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56" h="1057">
                        <a:moveTo>
                          <a:pt x="0" y="1057"/>
                        </a:moveTo>
                        <a:lnTo>
                          <a:pt x="1055" y="0"/>
                        </a:lnTo>
                        <a:lnTo>
                          <a:pt x="1056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43" name="Freeform 143">
                    <a:extLst>
                      <a:ext uri="{FF2B5EF4-FFF2-40B4-BE49-F238E27FC236}">
                        <a16:creationId xmlns:a16="http://schemas.microsoft.com/office/drawing/2014/main" id="{B5CA0E04-BC4B-3FCA-BDF1-15D316E951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71" y="1379"/>
                    <a:ext cx="329" cy="639"/>
                  </a:xfrm>
                  <a:custGeom>
                    <a:avLst/>
                    <a:gdLst>
                      <a:gd name="T0" fmla="*/ 1 w 1303"/>
                      <a:gd name="T1" fmla="*/ 3 h 2537"/>
                      <a:gd name="T2" fmla="*/ 1 w 1303"/>
                      <a:gd name="T3" fmla="*/ 3 h 2537"/>
                      <a:gd name="T4" fmla="*/ 1 w 1303"/>
                      <a:gd name="T5" fmla="*/ 3 h 2537"/>
                      <a:gd name="T6" fmla="*/ 1 w 1303"/>
                      <a:gd name="T7" fmla="*/ 2 h 2537"/>
                      <a:gd name="T8" fmla="*/ 1 w 1303"/>
                      <a:gd name="T9" fmla="*/ 2 h 2537"/>
                      <a:gd name="T10" fmla="*/ 1 w 1303"/>
                      <a:gd name="T11" fmla="*/ 2 h 2537"/>
                      <a:gd name="T12" fmla="*/ 1 w 1303"/>
                      <a:gd name="T13" fmla="*/ 2 h 2537"/>
                      <a:gd name="T14" fmla="*/ 1 w 1303"/>
                      <a:gd name="T15" fmla="*/ 2 h 2537"/>
                      <a:gd name="T16" fmla="*/ 1 w 1303"/>
                      <a:gd name="T17" fmla="*/ 1 h 2537"/>
                      <a:gd name="T18" fmla="*/ 1 w 1303"/>
                      <a:gd name="T19" fmla="*/ 1 h 2537"/>
                      <a:gd name="T20" fmla="*/ 1 w 1303"/>
                      <a:gd name="T21" fmla="*/ 1 h 2537"/>
                      <a:gd name="T22" fmla="*/ 1 w 1303"/>
                      <a:gd name="T23" fmla="*/ 1 h 2537"/>
                      <a:gd name="T24" fmla="*/ 1 w 1303"/>
                      <a:gd name="T25" fmla="*/ 1 h 2537"/>
                      <a:gd name="T26" fmla="*/ 1 w 1303"/>
                      <a:gd name="T27" fmla="*/ 0 h 2537"/>
                      <a:gd name="T28" fmla="*/ 1 w 1303"/>
                      <a:gd name="T29" fmla="*/ 0 h 2537"/>
                      <a:gd name="T30" fmla="*/ 1 w 1303"/>
                      <a:gd name="T31" fmla="*/ 0 h 2537"/>
                      <a:gd name="T32" fmla="*/ 1 w 1303"/>
                      <a:gd name="T33" fmla="*/ 0 h 2537"/>
                      <a:gd name="T34" fmla="*/ 1 w 1303"/>
                      <a:gd name="T35" fmla="*/ 0 h 2537"/>
                      <a:gd name="T36" fmla="*/ 1 w 1303"/>
                      <a:gd name="T37" fmla="*/ 0 h 2537"/>
                      <a:gd name="T38" fmla="*/ 1 w 1303"/>
                      <a:gd name="T39" fmla="*/ 0 h 2537"/>
                      <a:gd name="T40" fmla="*/ 0 w 1303"/>
                      <a:gd name="T41" fmla="*/ 0 h 2537"/>
                      <a:gd name="T42" fmla="*/ 0 w 1303"/>
                      <a:gd name="T43" fmla="*/ 1 h 2537"/>
                      <a:gd name="T44" fmla="*/ 0 w 1303"/>
                      <a:gd name="T45" fmla="*/ 1 h 2537"/>
                      <a:gd name="T46" fmla="*/ 0 w 1303"/>
                      <a:gd name="T47" fmla="*/ 1 h 2537"/>
                      <a:gd name="T48" fmla="*/ 0 w 1303"/>
                      <a:gd name="T49" fmla="*/ 1 h 2537"/>
                      <a:gd name="T50" fmla="*/ 0 w 1303"/>
                      <a:gd name="T51" fmla="*/ 1 h 2537"/>
                      <a:gd name="T52" fmla="*/ 0 w 1303"/>
                      <a:gd name="T53" fmla="*/ 2 h 2537"/>
                      <a:gd name="T54" fmla="*/ 0 w 1303"/>
                      <a:gd name="T55" fmla="*/ 2 h 2537"/>
                      <a:gd name="T56" fmla="*/ 0 w 1303"/>
                      <a:gd name="T57" fmla="*/ 2 h 2537"/>
                      <a:gd name="T58" fmla="*/ 0 w 1303"/>
                      <a:gd name="T59" fmla="*/ 2 h 2537"/>
                      <a:gd name="T60" fmla="*/ 0 w 1303"/>
                      <a:gd name="T61" fmla="*/ 2 h 2537"/>
                      <a:gd name="T62" fmla="*/ 1 w 1303"/>
                      <a:gd name="T63" fmla="*/ 3 h 2537"/>
                      <a:gd name="T64" fmla="*/ 1 w 1303"/>
                      <a:gd name="T65" fmla="*/ 3 h 2537"/>
                      <a:gd name="T66" fmla="*/ 1 w 1303"/>
                      <a:gd name="T67" fmla="*/ 3 h 2537"/>
                      <a:gd name="T68" fmla="*/ 1 w 1303"/>
                      <a:gd name="T69" fmla="*/ 3 h 2537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1303"/>
                      <a:gd name="T106" fmla="*/ 0 h 2537"/>
                      <a:gd name="T107" fmla="*/ 1303 w 1303"/>
                      <a:gd name="T108" fmla="*/ 2537 h 2537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1303" h="2537">
                        <a:moveTo>
                          <a:pt x="652" y="2537"/>
                        </a:moveTo>
                        <a:lnTo>
                          <a:pt x="776" y="2514"/>
                        </a:lnTo>
                        <a:lnTo>
                          <a:pt x="895" y="2445"/>
                        </a:lnTo>
                        <a:lnTo>
                          <a:pt x="1004" y="2335"/>
                        </a:lnTo>
                        <a:lnTo>
                          <a:pt x="1101" y="2185"/>
                        </a:lnTo>
                        <a:lnTo>
                          <a:pt x="1183" y="2003"/>
                        </a:lnTo>
                        <a:lnTo>
                          <a:pt x="1245" y="1794"/>
                        </a:lnTo>
                        <a:lnTo>
                          <a:pt x="1285" y="1566"/>
                        </a:lnTo>
                        <a:lnTo>
                          <a:pt x="1303" y="1326"/>
                        </a:lnTo>
                        <a:lnTo>
                          <a:pt x="1298" y="1084"/>
                        </a:lnTo>
                        <a:lnTo>
                          <a:pt x="1268" y="850"/>
                        </a:lnTo>
                        <a:lnTo>
                          <a:pt x="1216" y="630"/>
                        </a:lnTo>
                        <a:lnTo>
                          <a:pt x="1144" y="433"/>
                        </a:lnTo>
                        <a:lnTo>
                          <a:pt x="1054" y="266"/>
                        </a:lnTo>
                        <a:lnTo>
                          <a:pt x="951" y="136"/>
                        </a:lnTo>
                        <a:lnTo>
                          <a:pt x="835" y="46"/>
                        </a:lnTo>
                        <a:lnTo>
                          <a:pt x="714" y="0"/>
                        </a:lnTo>
                        <a:lnTo>
                          <a:pt x="590" y="0"/>
                        </a:lnTo>
                        <a:lnTo>
                          <a:pt x="468" y="46"/>
                        </a:lnTo>
                        <a:lnTo>
                          <a:pt x="353" y="136"/>
                        </a:lnTo>
                        <a:lnTo>
                          <a:pt x="249" y="266"/>
                        </a:lnTo>
                        <a:lnTo>
                          <a:pt x="159" y="433"/>
                        </a:lnTo>
                        <a:lnTo>
                          <a:pt x="87" y="630"/>
                        </a:lnTo>
                        <a:lnTo>
                          <a:pt x="36" y="850"/>
                        </a:lnTo>
                        <a:lnTo>
                          <a:pt x="7" y="1084"/>
                        </a:lnTo>
                        <a:lnTo>
                          <a:pt x="0" y="1326"/>
                        </a:lnTo>
                        <a:lnTo>
                          <a:pt x="18" y="1566"/>
                        </a:lnTo>
                        <a:lnTo>
                          <a:pt x="59" y="1794"/>
                        </a:lnTo>
                        <a:lnTo>
                          <a:pt x="121" y="2003"/>
                        </a:lnTo>
                        <a:lnTo>
                          <a:pt x="202" y="2185"/>
                        </a:lnTo>
                        <a:lnTo>
                          <a:pt x="300" y="2335"/>
                        </a:lnTo>
                        <a:lnTo>
                          <a:pt x="409" y="2445"/>
                        </a:lnTo>
                        <a:lnTo>
                          <a:pt x="528" y="2514"/>
                        </a:lnTo>
                        <a:lnTo>
                          <a:pt x="652" y="2537"/>
                        </a:lnTo>
                        <a:lnTo>
                          <a:pt x="653" y="2537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44" name="Freeform 144">
                    <a:extLst>
                      <a:ext uri="{FF2B5EF4-FFF2-40B4-BE49-F238E27FC236}">
                        <a16:creationId xmlns:a16="http://schemas.microsoft.com/office/drawing/2014/main" id="{41B87041-8FAC-BD27-D3DB-ABE082B29F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37" y="2018"/>
                    <a:ext cx="163" cy="641"/>
                  </a:xfrm>
                  <a:custGeom>
                    <a:avLst/>
                    <a:gdLst>
                      <a:gd name="T0" fmla="*/ 0 w 649"/>
                      <a:gd name="T1" fmla="*/ 3 h 2542"/>
                      <a:gd name="T2" fmla="*/ 0 w 649"/>
                      <a:gd name="T3" fmla="*/ 3 h 2542"/>
                      <a:gd name="T4" fmla="*/ 0 w 649"/>
                      <a:gd name="T5" fmla="*/ 3 h 2542"/>
                      <a:gd name="T6" fmla="*/ 1 w 649"/>
                      <a:gd name="T7" fmla="*/ 3 h 2542"/>
                      <a:gd name="T8" fmla="*/ 1 w 649"/>
                      <a:gd name="T9" fmla="*/ 2 h 2542"/>
                      <a:gd name="T10" fmla="*/ 1 w 649"/>
                      <a:gd name="T11" fmla="*/ 2 h 2542"/>
                      <a:gd name="T12" fmla="*/ 1 w 649"/>
                      <a:gd name="T13" fmla="*/ 2 h 2542"/>
                      <a:gd name="T14" fmla="*/ 1 w 649"/>
                      <a:gd name="T15" fmla="*/ 2 h 2542"/>
                      <a:gd name="T16" fmla="*/ 1 w 649"/>
                      <a:gd name="T17" fmla="*/ 2 h 2542"/>
                      <a:gd name="T18" fmla="*/ 1 w 649"/>
                      <a:gd name="T19" fmla="*/ 1 h 2542"/>
                      <a:gd name="T20" fmla="*/ 1 w 649"/>
                      <a:gd name="T21" fmla="*/ 1 h 2542"/>
                      <a:gd name="T22" fmla="*/ 1 w 649"/>
                      <a:gd name="T23" fmla="*/ 1 h 2542"/>
                      <a:gd name="T24" fmla="*/ 1 w 649"/>
                      <a:gd name="T25" fmla="*/ 1 h 2542"/>
                      <a:gd name="T26" fmla="*/ 1 w 649"/>
                      <a:gd name="T27" fmla="*/ 0 h 2542"/>
                      <a:gd name="T28" fmla="*/ 1 w 649"/>
                      <a:gd name="T29" fmla="*/ 0 h 2542"/>
                      <a:gd name="T30" fmla="*/ 0 w 649"/>
                      <a:gd name="T31" fmla="*/ 0 h 2542"/>
                      <a:gd name="T32" fmla="*/ 0 w 649"/>
                      <a:gd name="T33" fmla="*/ 0 h 2542"/>
                      <a:gd name="T34" fmla="*/ 0 w 649"/>
                      <a:gd name="T35" fmla="*/ 0 h 2542"/>
                      <a:gd name="T36" fmla="*/ 0 w 649"/>
                      <a:gd name="T37" fmla="*/ 0 h 2542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649"/>
                      <a:gd name="T58" fmla="*/ 0 h 2542"/>
                      <a:gd name="T59" fmla="*/ 649 w 649"/>
                      <a:gd name="T60" fmla="*/ 2542 h 2542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649" h="2542">
                        <a:moveTo>
                          <a:pt x="0" y="2542"/>
                        </a:moveTo>
                        <a:lnTo>
                          <a:pt x="120" y="2520"/>
                        </a:lnTo>
                        <a:lnTo>
                          <a:pt x="235" y="2456"/>
                        </a:lnTo>
                        <a:lnTo>
                          <a:pt x="343" y="2352"/>
                        </a:lnTo>
                        <a:lnTo>
                          <a:pt x="439" y="2210"/>
                        </a:lnTo>
                        <a:lnTo>
                          <a:pt x="520" y="2037"/>
                        </a:lnTo>
                        <a:lnTo>
                          <a:pt x="584" y="1838"/>
                        </a:lnTo>
                        <a:lnTo>
                          <a:pt x="627" y="1618"/>
                        </a:lnTo>
                        <a:lnTo>
                          <a:pt x="649" y="1388"/>
                        </a:lnTo>
                        <a:lnTo>
                          <a:pt x="649" y="1154"/>
                        </a:lnTo>
                        <a:lnTo>
                          <a:pt x="627" y="923"/>
                        </a:lnTo>
                        <a:lnTo>
                          <a:pt x="584" y="704"/>
                        </a:lnTo>
                        <a:lnTo>
                          <a:pt x="520" y="505"/>
                        </a:lnTo>
                        <a:lnTo>
                          <a:pt x="439" y="332"/>
                        </a:lnTo>
                        <a:lnTo>
                          <a:pt x="343" y="190"/>
                        </a:lnTo>
                        <a:lnTo>
                          <a:pt x="235" y="86"/>
                        </a:lnTo>
                        <a:lnTo>
                          <a:pt x="120" y="21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45" name="Freeform 145">
                    <a:extLst>
                      <a:ext uri="{FF2B5EF4-FFF2-40B4-BE49-F238E27FC236}">
                        <a16:creationId xmlns:a16="http://schemas.microsoft.com/office/drawing/2014/main" id="{9EA4630F-8522-C2C6-35D5-D6A445982F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69" y="1377"/>
                    <a:ext cx="2" cy="1282"/>
                  </a:xfrm>
                  <a:custGeom>
                    <a:avLst/>
                    <a:gdLst>
                      <a:gd name="T0" fmla="*/ 0 w 1"/>
                      <a:gd name="T1" fmla="*/ 0 h 5085"/>
                      <a:gd name="T2" fmla="*/ 0 w 1"/>
                      <a:gd name="T3" fmla="*/ 5 h 5085"/>
                      <a:gd name="T4" fmla="*/ 32 w 1"/>
                      <a:gd name="T5" fmla="*/ 5 h 5085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5085"/>
                      <a:gd name="T11" fmla="*/ 1 w 1"/>
                      <a:gd name="T12" fmla="*/ 5085 h 508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5085">
                        <a:moveTo>
                          <a:pt x="0" y="0"/>
                        </a:moveTo>
                        <a:lnTo>
                          <a:pt x="0" y="5085"/>
                        </a:lnTo>
                        <a:lnTo>
                          <a:pt x="1" y="5085"/>
                        </a:lnTo>
                      </a:path>
                    </a:pathLst>
                  </a:cu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46" name="Freeform 146">
                    <a:extLst>
                      <a:ext uri="{FF2B5EF4-FFF2-40B4-BE49-F238E27FC236}">
                        <a16:creationId xmlns:a16="http://schemas.microsoft.com/office/drawing/2014/main" id="{2AB8EDEC-3283-227A-3EA8-8B00B4E0D2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69" y="1377"/>
                    <a:ext cx="3568" cy="3"/>
                  </a:xfrm>
                  <a:custGeom>
                    <a:avLst/>
                    <a:gdLst>
                      <a:gd name="T0" fmla="*/ 14 w 14161"/>
                      <a:gd name="T1" fmla="*/ 0 h 3"/>
                      <a:gd name="T2" fmla="*/ 0 w 14161"/>
                      <a:gd name="T3" fmla="*/ 0 h 3"/>
                      <a:gd name="T4" fmla="*/ 0 w 14161"/>
                      <a:gd name="T5" fmla="*/ 0 h 3"/>
                      <a:gd name="T6" fmla="*/ 0 60000 65536"/>
                      <a:gd name="T7" fmla="*/ 0 60000 65536"/>
                      <a:gd name="T8" fmla="*/ 0 60000 65536"/>
                      <a:gd name="T9" fmla="*/ 0 w 14161"/>
                      <a:gd name="T10" fmla="*/ 0 h 3"/>
                      <a:gd name="T11" fmla="*/ 14161 w 14161"/>
                      <a:gd name="T12" fmla="*/ 3 h 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161" h="3">
                        <a:moveTo>
                          <a:pt x="14161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47" name="Freeform 147">
                    <a:extLst>
                      <a:ext uri="{FF2B5EF4-FFF2-40B4-BE49-F238E27FC236}">
                        <a16:creationId xmlns:a16="http://schemas.microsoft.com/office/drawing/2014/main" id="{753A0808-ED73-A3D7-A1A4-E49C6625AD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69" y="2659"/>
                    <a:ext cx="3568" cy="3"/>
                  </a:xfrm>
                  <a:custGeom>
                    <a:avLst/>
                    <a:gdLst>
                      <a:gd name="T0" fmla="*/ 0 w 14162"/>
                      <a:gd name="T1" fmla="*/ 0 h 3"/>
                      <a:gd name="T2" fmla="*/ 14 w 14162"/>
                      <a:gd name="T3" fmla="*/ 0 h 3"/>
                      <a:gd name="T4" fmla="*/ 14 w 14162"/>
                      <a:gd name="T5" fmla="*/ 0 h 3"/>
                      <a:gd name="T6" fmla="*/ 0 60000 65536"/>
                      <a:gd name="T7" fmla="*/ 0 60000 65536"/>
                      <a:gd name="T8" fmla="*/ 0 60000 65536"/>
                      <a:gd name="T9" fmla="*/ 0 w 14162"/>
                      <a:gd name="T10" fmla="*/ 0 h 3"/>
                      <a:gd name="T11" fmla="*/ 14162 w 14162"/>
                      <a:gd name="T12" fmla="*/ 3 h 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162" h="3">
                        <a:moveTo>
                          <a:pt x="0" y="0"/>
                        </a:moveTo>
                        <a:lnTo>
                          <a:pt x="14161" y="0"/>
                        </a:lnTo>
                        <a:lnTo>
                          <a:pt x="14162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48" name="Freeform 148">
                    <a:extLst>
                      <a:ext uri="{FF2B5EF4-FFF2-40B4-BE49-F238E27FC236}">
                        <a16:creationId xmlns:a16="http://schemas.microsoft.com/office/drawing/2014/main" id="{F3A0038E-9E8C-366A-409F-3B6021B3B6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69" y="1377"/>
                    <a:ext cx="2" cy="1282"/>
                  </a:xfrm>
                  <a:custGeom>
                    <a:avLst/>
                    <a:gdLst>
                      <a:gd name="T0" fmla="*/ 0 w 1"/>
                      <a:gd name="T1" fmla="*/ 0 h 5085"/>
                      <a:gd name="T2" fmla="*/ 0 w 1"/>
                      <a:gd name="T3" fmla="*/ 5 h 5085"/>
                      <a:gd name="T4" fmla="*/ 32 w 1"/>
                      <a:gd name="T5" fmla="*/ 5 h 5085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5085"/>
                      <a:gd name="T11" fmla="*/ 1 w 1"/>
                      <a:gd name="T12" fmla="*/ 5085 h 508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5085">
                        <a:moveTo>
                          <a:pt x="0" y="0"/>
                        </a:moveTo>
                        <a:lnTo>
                          <a:pt x="0" y="5085"/>
                        </a:lnTo>
                        <a:lnTo>
                          <a:pt x="1" y="5085"/>
                        </a:lnTo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49" name="Freeform 149">
                    <a:extLst>
                      <a:ext uri="{FF2B5EF4-FFF2-40B4-BE49-F238E27FC236}">
                        <a16:creationId xmlns:a16="http://schemas.microsoft.com/office/drawing/2014/main" id="{54654F4E-0459-E3DA-3B76-BAE324A23D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13" y="1377"/>
                    <a:ext cx="2" cy="1282"/>
                  </a:xfrm>
                  <a:custGeom>
                    <a:avLst/>
                    <a:gdLst>
                      <a:gd name="T0" fmla="*/ 0 w 1"/>
                      <a:gd name="T1" fmla="*/ 0 h 5085"/>
                      <a:gd name="T2" fmla="*/ 0 w 1"/>
                      <a:gd name="T3" fmla="*/ 5 h 5085"/>
                      <a:gd name="T4" fmla="*/ 32 w 1"/>
                      <a:gd name="T5" fmla="*/ 5 h 5085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5085"/>
                      <a:gd name="T11" fmla="*/ 1 w 1"/>
                      <a:gd name="T12" fmla="*/ 5085 h 508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5085">
                        <a:moveTo>
                          <a:pt x="0" y="0"/>
                        </a:moveTo>
                        <a:lnTo>
                          <a:pt x="0" y="5085"/>
                        </a:lnTo>
                        <a:lnTo>
                          <a:pt x="1" y="5085"/>
                        </a:lnTo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50" name="Freeform 150">
                    <a:extLst>
                      <a:ext uri="{FF2B5EF4-FFF2-40B4-BE49-F238E27FC236}">
                        <a16:creationId xmlns:a16="http://schemas.microsoft.com/office/drawing/2014/main" id="{BB1388ED-5700-90E7-60C1-26E210FAED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93" y="1377"/>
                    <a:ext cx="2" cy="1282"/>
                  </a:xfrm>
                  <a:custGeom>
                    <a:avLst/>
                    <a:gdLst>
                      <a:gd name="T0" fmla="*/ 0 w 1"/>
                      <a:gd name="T1" fmla="*/ 0 h 5085"/>
                      <a:gd name="T2" fmla="*/ 0 w 1"/>
                      <a:gd name="T3" fmla="*/ 5 h 5085"/>
                      <a:gd name="T4" fmla="*/ 32 w 1"/>
                      <a:gd name="T5" fmla="*/ 5 h 5085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5085"/>
                      <a:gd name="T11" fmla="*/ 1 w 1"/>
                      <a:gd name="T12" fmla="*/ 5085 h 508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5085">
                        <a:moveTo>
                          <a:pt x="0" y="0"/>
                        </a:moveTo>
                        <a:lnTo>
                          <a:pt x="0" y="5085"/>
                        </a:lnTo>
                        <a:lnTo>
                          <a:pt x="1" y="5085"/>
                        </a:lnTo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51" name="Freeform 151">
                    <a:extLst>
                      <a:ext uri="{FF2B5EF4-FFF2-40B4-BE49-F238E27FC236}">
                        <a16:creationId xmlns:a16="http://schemas.microsoft.com/office/drawing/2014/main" id="{627ED774-ED5B-6F43-4052-7184DF1112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50" y="2018"/>
                    <a:ext cx="522" cy="2"/>
                  </a:xfrm>
                  <a:custGeom>
                    <a:avLst/>
                    <a:gdLst>
                      <a:gd name="T0" fmla="*/ 0 w 2072"/>
                      <a:gd name="T1" fmla="*/ 0 h 2"/>
                      <a:gd name="T2" fmla="*/ 2 w 2072"/>
                      <a:gd name="T3" fmla="*/ 0 h 2"/>
                      <a:gd name="T4" fmla="*/ 2 w 2072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2072"/>
                      <a:gd name="T10" fmla="*/ 0 h 2"/>
                      <a:gd name="T11" fmla="*/ 2072 w 2072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072" h="2">
                        <a:moveTo>
                          <a:pt x="0" y="0"/>
                        </a:moveTo>
                        <a:lnTo>
                          <a:pt x="2071" y="0"/>
                        </a:lnTo>
                        <a:lnTo>
                          <a:pt x="2072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33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86252" name="Group 152">
                    <a:extLst>
                      <a:ext uri="{FF2B5EF4-FFF2-40B4-BE49-F238E27FC236}">
                        <a16:creationId xmlns:a16="http://schemas.microsoft.com/office/drawing/2014/main" id="{D8B1F8AE-2F71-2E78-2802-628B91B4C72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26" y="2018"/>
                    <a:ext cx="1372" cy="2"/>
                    <a:chOff x="1626" y="2018"/>
                    <a:chExt cx="1372" cy="2"/>
                  </a:xfrm>
                </p:grpSpPr>
                <p:sp>
                  <p:nvSpPr>
                    <p:cNvPr id="86283" name="Freeform 153">
                      <a:extLst>
                        <a:ext uri="{FF2B5EF4-FFF2-40B4-BE49-F238E27FC236}">
                          <a16:creationId xmlns:a16="http://schemas.microsoft.com/office/drawing/2014/main" id="{554C415C-938D-A6CC-70BC-8AB8F1749E5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26" y="2018"/>
                      <a:ext cx="153" cy="2"/>
                    </a:xfrm>
                    <a:custGeom>
                      <a:avLst/>
                      <a:gdLst>
                        <a:gd name="T0" fmla="*/ 0 w 606"/>
                        <a:gd name="T1" fmla="*/ 0 h 2"/>
                        <a:gd name="T2" fmla="*/ 1 w 606"/>
                        <a:gd name="T3" fmla="*/ 0 h 2"/>
                        <a:gd name="T4" fmla="*/ 1 w 606"/>
                        <a:gd name="T5" fmla="*/ 0 h 2"/>
                        <a:gd name="T6" fmla="*/ 0 60000 65536"/>
                        <a:gd name="T7" fmla="*/ 0 60000 65536"/>
                        <a:gd name="T8" fmla="*/ 0 60000 65536"/>
                        <a:gd name="T9" fmla="*/ 0 w 606"/>
                        <a:gd name="T10" fmla="*/ 0 h 2"/>
                        <a:gd name="T11" fmla="*/ 606 w 606"/>
                        <a:gd name="T12" fmla="*/ 2 h 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606" h="2">
                          <a:moveTo>
                            <a:pt x="0" y="0"/>
                          </a:moveTo>
                          <a:lnTo>
                            <a:pt x="605" y="0"/>
                          </a:lnTo>
                          <a:lnTo>
                            <a:pt x="606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33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86284" name="Group 154">
                      <a:extLst>
                        <a:ext uri="{FF2B5EF4-FFF2-40B4-BE49-F238E27FC236}">
                          <a16:creationId xmlns:a16="http://schemas.microsoft.com/office/drawing/2014/main" id="{AF115DB9-E737-8881-AD68-6BFE384F0D3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30" y="2018"/>
                      <a:ext cx="1068" cy="2"/>
                      <a:chOff x="1930" y="2018"/>
                      <a:chExt cx="1068" cy="2"/>
                    </a:xfrm>
                  </p:grpSpPr>
                  <p:sp>
                    <p:nvSpPr>
                      <p:cNvPr id="86285" name="Freeform 155">
                        <a:extLst>
                          <a:ext uri="{FF2B5EF4-FFF2-40B4-BE49-F238E27FC236}">
                            <a16:creationId xmlns:a16="http://schemas.microsoft.com/office/drawing/2014/main" id="{D5946D09-C440-F94C-626F-B7EB1B5DECF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30" y="2018"/>
                        <a:ext cx="764" cy="2"/>
                      </a:xfrm>
                      <a:custGeom>
                        <a:avLst/>
                        <a:gdLst>
                          <a:gd name="T0" fmla="*/ 0 w 3027"/>
                          <a:gd name="T1" fmla="*/ 0 h 2"/>
                          <a:gd name="T2" fmla="*/ 3 w 3027"/>
                          <a:gd name="T3" fmla="*/ 0 h 2"/>
                          <a:gd name="T4" fmla="*/ 3 w 3027"/>
                          <a:gd name="T5" fmla="*/ 0 h 2"/>
                          <a:gd name="T6" fmla="*/ 0 60000 65536"/>
                          <a:gd name="T7" fmla="*/ 0 60000 65536"/>
                          <a:gd name="T8" fmla="*/ 0 60000 65536"/>
                          <a:gd name="T9" fmla="*/ 0 w 3027"/>
                          <a:gd name="T10" fmla="*/ 0 h 2"/>
                          <a:gd name="T11" fmla="*/ 3027 w 3027"/>
                          <a:gd name="T12" fmla="*/ 2 h 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027" h="2">
                            <a:moveTo>
                              <a:pt x="0" y="0"/>
                            </a:moveTo>
                            <a:lnTo>
                              <a:pt x="3026" y="0"/>
                            </a:lnTo>
                            <a:lnTo>
                              <a:pt x="3027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339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86286" name="Freeform 156">
                        <a:extLst>
                          <a:ext uri="{FF2B5EF4-FFF2-40B4-BE49-F238E27FC236}">
                            <a16:creationId xmlns:a16="http://schemas.microsoft.com/office/drawing/2014/main" id="{CF1AED97-5555-8CBA-6337-8DB0C73DD78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45" y="2018"/>
                        <a:ext cx="153" cy="2"/>
                      </a:xfrm>
                      <a:custGeom>
                        <a:avLst/>
                        <a:gdLst>
                          <a:gd name="T0" fmla="*/ 0 w 606"/>
                          <a:gd name="T1" fmla="*/ 0 h 2"/>
                          <a:gd name="T2" fmla="*/ 1 w 606"/>
                          <a:gd name="T3" fmla="*/ 0 h 2"/>
                          <a:gd name="T4" fmla="*/ 1 w 606"/>
                          <a:gd name="T5" fmla="*/ 0 h 2"/>
                          <a:gd name="T6" fmla="*/ 0 60000 65536"/>
                          <a:gd name="T7" fmla="*/ 0 60000 65536"/>
                          <a:gd name="T8" fmla="*/ 0 60000 65536"/>
                          <a:gd name="T9" fmla="*/ 0 w 606"/>
                          <a:gd name="T10" fmla="*/ 0 h 2"/>
                          <a:gd name="T11" fmla="*/ 606 w 606"/>
                          <a:gd name="T12" fmla="*/ 2 h 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606" h="2">
                            <a:moveTo>
                              <a:pt x="0" y="0"/>
                            </a:moveTo>
                            <a:lnTo>
                              <a:pt x="605" y="0"/>
                            </a:lnTo>
                            <a:lnTo>
                              <a:pt x="606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339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86253" name="Freeform 157">
                    <a:extLst>
                      <a:ext uri="{FF2B5EF4-FFF2-40B4-BE49-F238E27FC236}">
                        <a16:creationId xmlns:a16="http://schemas.microsoft.com/office/drawing/2014/main" id="{13AD7041-0CA1-93F7-B711-C4D453AF58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49" y="2018"/>
                    <a:ext cx="522" cy="2"/>
                  </a:xfrm>
                  <a:custGeom>
                    <a:avLst/>
                    <a:gdLst>
                      <a:gd name="T0" fmla="*/ 0 w 2070"/>
                      <a:gd name="T1" fmla="*/ 0 h 2"/>
                      <a:gd name="T2" fmla="*/ 2 w 2070"/>
                      <a:gd name="T3" fmla="*/ 0 h 2"/>
                      <a:gd name="T4" fmla="*/ 2 w 2070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2070"/>
                      <a:gd name="T10" fmla="*/ 0 h 2"/>
                      <a:gd name="T11" fmla="*/ 2070 w 2070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070" h="2">
                        <a:moveTo>
                          <a:pt x="0" y="0"/>
                        </a:moveTo>
                        <a:lnTo>
                          <a:pt x="2069" y="0"/>
                        </a:lnTo>
                        <a:lnTo>
                          <a:pt x="2070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33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54" name="Freeform 158">
                    <a:extLst>
                      <a:ext uri="{FF2B5EF4-FFF2-40B4-BE49-F238E27FC236}">
                        <a16:creationId xmlns:a16="http://schemas.microsoft.com/office/drawing/2014/main" id="{896984EC-2629-AE60-1324-DC9402C12F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52" y="1293"/>
                    <a:ext cx="2" cy="510"/>
                  </a:xfrm>
                  <a:custGeom>
                    <a:avLst/>
                    <a:gdLst>
                      <a:gd name="T0" fmla="*/ 0 w 1"/>
                      <a:gd name="T1" fmla="*/ 0 h 2021"/>
                      <a:gd name="T2" fmla="*/ 0 w 1"/>
                      <a:gd name="T3" fmla="*/ 2 h 2021"/>
                      <a:gd name="T4" fmla="*/ 32 w 1"/>
                      <a:gd name="T5" fmla="*/ 2 h 2021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2021"/>
                      <a:gd name="T11" fmla="*/ 1 w 1"/>
                      <a:gd name="T12" fmla="*/ 2021 h 202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2021">
                        <a:moveTo>
                          <a:pt x="0" y="0"/>
                        </a:moveTo>
                        <a:lnTo>
                          <a:pt x="0" y="2021"/>
                        </a:lnTo>
                        <a:lnTo>
                          <a:pt x="1" y="2021"/>
                        </a:lnTo>
                      </a:path>
                    </a:pathLst>
                  </a:custGeom>
                  <a:noFill/>
                  <a:ln w="12700">
                    <a:solidFill>
                      <a:srgbClr val="0033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55" name="Freeform 159">
                    <a:extLst>
                      <a:ext uri="{FF2B5EF4-FFF2-40B4-BE49-F238E27FC236}">
                        <a16:creationId xmlns:a16="http://schemas.microsoft.com/office/drawing/2014/main" id="{97406CE1-2EEE-E197-1E42-CD50C3DEA6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52" y="1954"/>
                    <a:ext cx="2" cy="153"/>
                  </a:xfrm>
                  <a:custGeom>
                    <a:avLst/>
                    <a:gdLst>
                      <a:gd name="T0" fmla="*/ 0 w 1"/>
                      <a:gd name="T1" fmla="*/ 0 h 607"/>
                      <a:gd name="T2" fmla="*/ 0 w 1"/>
                      <a:gd name="T3" fmla="*/ 1 h 607"/>
                      <a:gd name="T4" fmla="*/ 32 w 1"/>
                      <a:gd name="T5" fmla="*/ 1 h 607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607"/>
                      <a:gd name="T11" fmla="*/ 1 w 1"/>
                      <a:gd name="T12" fmla="*/ 607 h 60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607">
                        <a:moveTo>
                          <a:pt x="0" y="0"/>
                        </a:moveTo>
                        <a:lnTo>
                          <a:pt x="0" y="607"/>
                        </a:lnTo>
                        <a:lnTo>
                          <a:pt x="1" y="607"/>
                        </a:lnTo>
                      </a:path>
                    </a:pathLst>
                  </a:custGeom>
                  <a:noFill/>
                  <a:ln w="12700">
                    <a:solidFill>
                      <a:srgbClr val="0033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56" name="Freeform 160">
                    <a:extLst>
                      <a:ext uri="{FF2B5EF4-FFF2-40B4-BE49-F238E27FC236}">
                        <a16:creationId xmlns:a16="http://schemas.microsoft.com/office/drawing/2014/main" id="{66E1E785-6C04-EE30-2EE7-2B8B300E26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52" y="2260"/>
                    <a:ext cx="2" cy="508"/>
                  </a:xfrm>
                  <a:custGeom>
                    <a:avLst/>
                    <a:gdLst>
                      <a:gd name="T0" fmla="*/ 0 w 1"/>
                      <a:gd name="T1" fmla="*/ 0 h 2020"/>
                      <a:gd name="T2" fmla="*/ 0 w 1"/>
                      <a:gd name="T3" fmla="*/ 2 h 2020"/>
                      <a:gd name="T4" fmla="*/ 32 w 1"/>
                      <a:gd name="T5" fmla="*/ 2 h 2020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2020"/>
                      <a:gd name="T11" fmla="*/ 1 w 1"/>
                      <a:gd name="T12" fmla="*/ 2020 h 20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2020">
                        <a:moveTo>
                          <a:pt x="0" y="0"/>
                        </a:moveTo>
                        <a:lnTo>
                          <a:pt x="0" y="2020"/>
                        </a:lnTo>
                        <a:lnTo>
                          <a:pt x="1" y="2020"/>
                        </a:lnTo>
                      </a:path>
                    </a:pathLst>
                  </a:custGeom>
                  <a:noFill/>
                  <a:ln w="12700">
                    <a:solidFill>
                      <a:srgbClr val="0033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57" name="Freeform 161">
                    <a:extLst>
                      <a:ext uri="{FF2B5EF4-FFF2-40B4-BE49-F238E27FC236}">
                        <a16:creationId xmlns:a16="http://schemas.microsoft.com/office/drawing/2014/main" id="{415A8C19-73F2-A7BD-A892-AC03A1CDC8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36" y="1377"/>
                    <a:ext cx="65" cy="65"/>
                  </a:xfrm>
                  <a:custGeom>
                    <a:avLst/>
                    <a:gdLst>
                      <a:gd name="T0" fmla="*/ 0 w 255"/>
                      <a:gd name="T1" fmla="*/ 0 h 255"/>
                      <a:gd name="T2" fmla="*/ 0 w 255"/>
                      <a:gd name="T3" fmla="*/ 0 h 255"/>
                      <a:gd name="T4" fmla="*/ 0 w 255"/>
                      <a:gd name="T5" fmla="*/ 0 h 255"/>
                      <a:gd name="T6" fmla="*/ 0 60000 65536"/>
                      <a:gd name="T7" fmla="*/ 0 60000 65536"/>
                      <a:gd name="T8" fmla="*/ 0 60000 65536"/>
                      <a:gd name="T9" fmla="*/ 0 w 255"/>
                      <a:gd name="T10" fmla="*/ 0 h 255"/>
                      <a:gd name="T11" fmla="*/ 255 w 255"/>
                      <a:gd name="T12" fmla="*/ 255 h 25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5" h="255">
                        <a:moveTo>
                          <a:pt x="0" y="255"/>
                        </a:moveTo>
                        <a:lnTo>
                          <a:pt x="254" y="0"/>
                        </a:lnTo>
                        <a:lnTo>
                          <a:pt x="255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58" name="Freeform 162">
                    <a:extLst>
                      <a:ext uri="{FF2B5EF4-FFF2-40B4-BE49-F238E27FC236}">
                        <a16:creationId xmlns:a16="http://schemas.microsoft.com/office/drawing/2014/main" id="{947F800A-5F8D-E2C5-BD9C-DECAC5FB5E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48" y="1377"/>
                    <a:ext cx="268" cy="271"/>
                  </a:xfrm>
                  <a:custGeom>
                    <a:avLst/>
                    <a:gdLst>
                      <a:gd name="T0" fmla="*/ 0 w 1069"/>
                      <a:gd name="T1" fmla="*/ 1 h 1070"/>
                      <a:gd name="T2" fmla="*/ 1 w 1069"/>
                      <a:gd name="T3" fmla="*/ 0 h 1070"/>
                      <a:gd name="T4" fmla="*/ 1 w 1069"/>
                      <a:gd name="T5" fmla="*/ 0 h 1070"/>
                      <a:gd name="T6" fmla="*/ 0 60000 65536"/>
                      <a:gd name="T7" fmla="*/ 0 60000 65536"/>
                      <a:gd name="T8" fmla="*/ 0 60000 65536"/>
                      <a:gd name="T9" fmla="*/ 0 w 1069"/>
                      <a:gd name="T10" fmla="*/ 0 h 1070"/>
                      <a:gd name="T11" fmla="*/ 1069 w 1069"/>
                      <a:gd name="T12" fmla="*/ 1070 h 107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69" h="1070">
                        <a:moveTo>
                          <a:pt x="0" y="1070"/>
                        </a:moveTo>
                        <a:lnTo>
                          <a:pt x="1068" y="0"/>
                        </a:lnTo>
                        <a:lnTo>
                          <a:pt x="1069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59" name="Freeform 163">
                    <a:extLst>
                      <a:ext uri="{FF2B5EF4-FFF2-40B4-BE49-F238E27FC236}">
                        <a16:creationId xmlns:a16="http://schemas.microsoft.com/office/drawing/2014/main" id="{39111BAB-0E9F-A195-BAAF-F0B57832B8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70" y="1377"/>
                    <a:ext cx="562" cy="565"/>
                  </a:xfrm>
                  <a:custGeom>
                    <a:avLst/>
                    <a:gdLst>
                      <a:gd name="T0" fmla="*/ 0 w 2237"/>
                      <a:gd name="T1" fmla="*/ 2 h 2238"/>
                      <a:gd name="T2" fmla="*/ 2 w 2237"/>
                      <a:gd name="T3" fmla="*/ 0 h 2238"/>
                      <a:gd name="T4" fmla="*/ 2 w 2237"/>
                      <a:gd name="T5" fmla="*/ 0 h 2238"/>
                      <a:gd name="T6" fmla="*/ 0 60000 65536"/>
                      <a:gd name="T7" fmla="*/ 0 60000 65536"/>
                      <a:gd name="T8" fmla="*/ 0 60000 65536"/>
                      <a:gd name="T9" fmla="*/ 0 w 2237"/>
                      <a:gd name="T10" fmla="*/ 0 h 2238"/>
                      <a:gd name="T11" fmla="*/ 2237 w 2237"/>
                      <a:gd name="T12" fmla="*/ 2238 h 223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237" h="2238">
                        <a:moveTo>
                          <a:pt x="0" y="2238"/>
                        </a:moveTo>
                        <a:lnTo>
                          <a:pt x="2236" y="0"/>
                        </a:lnTo>
                        <a:lnTo>
                          <a:pt x="2237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60" name="Freeform 164">
                    <a:extLst>
                      <a:ext uri="{FF2B5EF4-FFF2-40B4-BE49-F238E27FC236}">
                        <a16:creationId xmlns:a16="http://schemas.microsoft.com/office/drawing/2014/main" id="{FFD2F482-1071-9003-04DA-A7E11FF240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54" y="1533"/>
                    <a:ext cx="639" cy="641"/>
                  </a:xfrm>
                  <a:custGeom>
                    <a:avLst/>
                    <a:gdLst>
                      <a:gd name="T0" fmla="*/ 0 w 2537"/>
                      <a:gd name="T1" fmla="*/ 3 h 2539"/>
                      <a:gd name="T2" fmla="*/ 1 w 2537"/>
                      <a:gd name="T3" fmla="*/ 2 h 2539"/>
                      <a:gd name="T4" fmla="*/ 3 w 2537"/>
                      <a:gd name="T5" fmla="*/ 0 h 2539"/>
                      <a:gd name="T6" fmla="*/ 3 w 2537"/>
                      <a:gd name="T7" fmla="*/ 0 h 25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537"/>
                      <a:gd name="T13" fmla="*/ 0 h 2539"/>
                      <a:gd name="T14" fmla="*/ 2537 w 2537"/>
                      <a:gd name="T15" fmla="*/ 2539 h 25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537" h="2539">
                        <a:moveTo>
                          <a:pt x="0" y="2539"/>
                        </a:moveTo>
                        <a:lnTo>
                          <a:pt x="615" y="1924"/>
                        </a:lnTo>
                        <a:lnTo>
                          <a:pt x="2536" y="0"/>
                        </a:lnTo>
                        <a:lnTo>
                          <a:pt x="2537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61" name="Freeform 165">
                    <a:extLst>
                      <a:ext uri="{FF2B5EF4-FFF2-40B4-BE49-F238E27FC236}">
                        <a16:creationId xmlns:a16="http://schemas.microsoft.com/office/drawing/2014/main" id="{2E6EF02B-A124-ACC1-E1B2-628F13E0BE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04" y="2018"/>
                    <a:ext cx="320" cy="321"/>
                  </a:xfrm>
                  <a:custGeom>
                    <a:avLst/>
                    <a:gdLst>
                      <a:gd name="T0" fmla="*/ 0 w 1272"/>
                      <a:gd name="T1" fmla="*/ 1 h 1272"/>
                      <a:gd name="T2" fmla="*/ 1 w 1272"/>
                      <a:gd name="T3" fmla="*/ 0 h 1272"/>
                      <a:gd name="T4" fmla="*/ 1 w 1272"/>
                      <a:gd name="T5" fmla="*/ 0 h 1272"/>
                      <a:gd name="T6" fmla="*/ 0 60000 65536"/>
                      <a:gd name="T7" fmla="*/ 0 60000 65536"/>
                      <a:gd name="T8" fmla="*/ 0 60000 65536"/>
                      <a:gd name="T9" fmla="*/ 0 w 1272"/>
                      <a:gd name="T10" fmla="*/ 0 h 1272"/>
                      <a:gd name="T11" fmla="*/ 1272 w 1272"/>
                      <a:gd name="T12" fmla="*/ 1272 h 12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72" h="1272">
                        <a:moveTo>
                          <a:pt x="0" y="1272"/>
                        </a:moveTo>
                        <a:lnTo>
                          <a:pt x="1271" y="0"/>
                        </a:lnTo>
                        <a:lnTo>
                          <a:pt x="1272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62" name="Freeform 166">
                    <a:extLst>
                      <a:ext uri="{FF2B5EF4-FFF2-40B4-BE49-F238E27FC236}">
                        <a16:creationId xmlns:a16="http://schemas.microsoft.com/office/drawing/2014/main" id="{F187CCC9-65CD-7CED-697C-23584875F8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13" y="1377"/>
                    <a:ext cx="50" cy="53"/>
                  </a:xfrm>
                  <a:custGeom>
                    <a:avLst/>
                    <a:gdLst>
                      <a:gd name="T0" fmla="*/ 0 w 205"/>
                      <a:gd name="T1" fmla="*/ 0 h 204"/>
                      <a:gd name="T2" fmla="*/ 0 w 205"/>
                      <a:gd name="T3" fmla="*/ 0 h 204"/>
                      <a:gd name="T4" fmla="*/ 0 w 205"/>
                      <a:gd name="T5" fmla="*/ 0 h 204"/>
                      <a:gd name="T6" fmla="*/ 0 60000 65536"/>
                      <a:gd name="T7" fmla="*/ 0 60000 65536"/>
                      <a:gd name="T8" fmla="*/ 0 60000 65536"/>
                      <a:gd name="T9" fmla="*/ 0 w 205"/>
                      <a:gd name="T10" fmla="*/ 0 h 204"/>
                      <a:gd name="T11" fmla="*/ 205 w 205"/>
                      <a:gd name="T12" fmla="*/ 204 h 20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05" h="204">
                        <a:moveTo>
                          <a:pt x="0" y="204"/>
                        </a:moveTo>
                        <a:lnTo>
                          <a:pt x="204" y="0"/>
                        </a:lnTo>
                        <a:lnTo>
                          <a:pt x="205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63" name="Freeform 167">
                    <a:extLst>
                      <a:ext uri="{FF2B5EF4-FFF2-40B4-BE49-F238E27FC236}">
                        <a16:creationId xmlns:a16="http://schemas.microsoft.com/office/drawing/2014/main" id="{BE37E2F3-F504-2DAC-DB0D-6F09734980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24" y="1750"/>
                    <a:ext cx="269" cy="268"/>
                  </a:xfrm>
                  <a:custGeom>
                    <a:avLst/>
                    <a:gdLst>
                      <a:gd name="T0" fmla="*/ 0 w 1067"/>
                      <a:gd name="T1" fmla="*/ 1 h 1067"/>
                      <a:gd name="T2" fmla="*/ 1 w 1067"/>
                      <a:gd name="T3" fmla="*/ 0 h 1067"/>
                      <a:gd name="T4" fmla="*/ 1 w 1067"/>
                      <a:gd name="T5" fmla="*/ 0 h 1067"/>
                      <a:gd name="T6" fmla="*/ 0 60000 65536"/>
                      <a:gd name="T7" fmla="*/ 0 60000 65536"/>
                      <a:gd name="T8" fmla="*/ 0 60000 65536"/>
                      <a:gd name="T9" fmla="*/ 0 w 1067"/>
                      <a:gd name="T10" fmla="*/ 0 h 1067"/>
                      <a:gd name="T11" fmla="*/ 1067 w 1067"/>
                      <a:gd name="T12" fmla="*/ 1067 h 106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67" h="1067">
                        <a:moveTo>
                          <a:pt x="0" y="1067"/>
                        </a:moveTo>
                        <a:lnTo>
                          <a:pt x="1066" y="0"/>
                        </a:lnTo>
                        <a:lnTo>
                          <a:pt x="1067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64" name="Freeform 168">
                    <a:extLst>
                      <a:ext uri="{FF2B5EF4-FFF2-40B4-BE49-F238E27FC236}">
                        <a16:creationId xmlns:a16="http://schemas.microsoft.com/office/drawing/2014/main" id="{7CB1717D-2B8B-8485-00D1-1B043E2446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14" y="2018"/>
                    <a:ext cx="526" cy="526"/>
                  </a:xfrm>
                  <a:custGeom>
                    <a:avLst/>
                    <a:gdLst>
                      <a:gd name="T0" fmla="*/ 0 w 2084"/>
                      <a:gd name="T1" fmla="*/ 2 h 2085"/>
                      <a:gd name="T2" fmla="*/ 2 w 2084"/>
                      <a:gd name="T3" fmla="*/ 0 h 2085"/>
                      <a:gd name="T4" fmla="*/ 2 w 2084"/>
                      <a:gd name="T5" fmla="*/ 0 h 2085"/>
                      <a:gd name="T6" fmla="*/ 0 60000 65536"/>
                      <a:gd name="T7" fmla="*/ 0 60000 65536"/>
                      <a:gd name="T8" fmla="*/ 0 60000 65536"/>
                      <a:gd name="T9" fmla="*/ 0 w 2084"/>
                      <a:gd name="T10" fmla="*/ 0 h 2085"/>
                      <a:gd name="T11" fmla="*/ 2084 w 2084"/>
                      <a:gd name="T12" fmla="*/ 2085 h 208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084" h="2085">
                        <a:moveTo>
                          <a:pt x="0" y="2085"/>
                        </a:moveTo>
                        <a:lnTo>
                          <a:pt x="2083" y="0"/>
                        </a:lnTo>
                        <a:lnTo>
                          <a:pt x="2084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65" name="Freeform 169">
                    <a:extLst>
                      <a:ext uri="{FF2B5EF4-FFF2-40B4-BE49-F238E27FC236}">
                        <a16:creationId xmlns:a16="http://schemas.microsoft.com/office/drawing/2014/main" id="{DE7C1567-24F2-D1AE-0A25-A473DA180E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13" y="1377"/>
                    <a:ext cx="266" cy="269"/>
                  </a:xfrm>
                  <a:custGeom>
                    <a:avLst/>
                    <a:gdLst>
                      <a:gd name="T0" fmla="*/ 0 w 1061"/>
                      <a:gd name="T1" fmla="*/ 1 h 1060"/>
                      <a:gd name="T2" fmla="*/ 1 w 1061"/>
                      <a:gd name="T3" fmla="*/ 0 h 1060"/>
                      <a:gd name="T4" fmla="*/ 1 w 1061"/>
                      <a:gd name="T5" fmla="*/ 0 h 1060"/>
                      <a:gd name="T6" fmla="*/ 0 60000 65536"/>
                      <a:gd name="T7" fmla="*/ 0 60000 65536"/>
                      <a:gd name="T8" fmla="*/ 0 60000 65536"/>
                      <a:gd name="T9" fmla="*/ 0 w 1061"/>
                      <a:gd name="T10" fmla="*/ 0 h 1060"/>
                      <a:gd name="T11" fmla="*/ 1061 w 1061"/>
                      <a:gd name="T12" fmla="*/ 1060 h 10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61" h="1060">
                        <a:moveTo>
                          <a:pt x="0" y="1060"/>
                        </a:moveTo>
                        <a:lnTo>
                          <a:pt x="1060" y="0"/>
                        </a:lnTo>
                        <a:lnTo>
                          <a:pt x="1061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66" name="Freeform 170">
                    <a:extLst>
                      <a:ext uri="{FF2B5EF4-FFF2-40B4-BE49-F238E27FC236}">
                        <a16:creationId xmlns:a16="http://schemas.microsoft.com/office/drawing/2014/main" id="{7A875C8E-0435-547A-532F-4ABF9B8337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40" y="1966"/>
                    <a:ext cx="53" cy="52"/>
                  </a:xfrm>
                  <a:custGeom>
                    <a:avLst/>
                    <a:gdLst>
                      <a:gd name="T0" fmla="*/ 0 w 211"/>
                      <a:gd name="T1" fmla="*/ 0 h 211"/>
                      <a:gd name="T2" fmla="*/ 0 w 211"/>
                      <a:gd name="T3" fmla="*/ 0 h 211"/>
                      <a:gd name="T4" fmla="*/ 0 w 211"/>
                      <a:gd name="T5" fmla="*/ 0 h 211"/>
                      <a:gd name="T6" fmla="*/ 0 60000 65536"/>
                      <a:gd name="T7" fmla="*/ 0 60000 65536"/>
                      <a:gd name="T8" fmla="*/ 0 60000 65536"/>
                      <a:gd name="T9" fmla="*/ 0 w 211"/>
                      <a:gd name="T10" fmla="*/ 0 h 211"/>
                      <a:gd name="T11" fmla="*/ 211 w 211"/>
                      <a:gd name="T12" fmla="*/ 211 h 21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1" h="211">
                        <a:moveTo>
                          <a:pt x="0" y="211"/>
                        </a:moveTo>
                        <a:lnTo>
                          <a:pt x="210" y="0"/>
                        </a:lnTo>
                        <a:lnTo>
                          <a:pt x="211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67" name="Freeform 171">
                    <a:extLst>
                      <a:ext uri="{FF2B5EF4-FFF2-40B4-BE49-F238E27FC236}">
                        <a16:creationId xmlns:a16="http://schemas.microsoft.com/office/drawing/2014/main" id="{8E8D6228-38AD-653D-5DED-AA44CB4BE8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15" y="2182"/>
                    <a:ext cx="478" cy="477"/>
                  </a:xfrm>
                  <a:custGeom>
                    <a:avLst/>
                    <a:gdLst>
                      <a:gd name="T0" fmla="*/ 0 w 1895"/>
                      <a:gd name="T1" fmla="*/ 2 h 1896"/>
                      <a:gd name="T2" fmla="*/ 2 w 1895"/>
                      <a:gd name="T3" fmla="*/ 0 h 1896"/>
                      <a:gd name="T4" fmla="*/ 2 w 1895"/>
                      <a:gd name="T5" fmla="*/ 0 h 1896"/>
                      <a:gd name="T6" fmla="*/ 0 60000 65536"/>
                      <a:gd name="T7" fmla="*/ 0 60000 65536"/>
                      <a:gd name="T8" fmla="*/ 0 60000 65536"/>
                      <a:gd name="T9" fmla="*/ 0 w 1895"/>
                      <a:gd name="T10" fmla="*/ 0 h 1896"/>
                      <a:gd name="T11" fmla="*/ 1895 w 1895"/>
                      <a:gd name="T12" fmla="*/ 1896 h 189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895" h="1896">
                        <a:moveTo>
                          <a:pt x="0" y="1896"/>
                        </a:moveTo>
                        <a:lnTo>
                          <a:pt x="1894" y="0"/>
                        </a:lnTo>
                        <a:lnTo>
                          <a:pt x="1895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68" name="Freeform 172">
                    <a:extLst>
                      <a:ext uri="{FF2B5EF4-FFF2-40B4-BE49-F238E27FC236}">
                        <a16:creationId xmlns:a16="http://schemas.microsoft.com/office/drawing/2014/main" id="{750D461B-D329-E28E-CDCD-F0DBE51448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13" y="1377"/>
                    <a:ext cx="482" cy="484"/>
                  </a:xfrm>
                  <a:custGeom>
                    <a:avLst/>
                    <a:gdLst>
                      <a:gd name="T0" fmla="*/ 0 w 1917"/>
                      <a:gd name="T1" fmla="*/ 2 h 1917"/>
                      <a:gd name="T2" fmla="*/ 2 w 1917"/>
                      <a:gd name="T3" fmla="*/ 0 h 1917"/>
                      <a:gd name="T4" fmla="*/ 2 w 1917"/>
                      <a:gd name="T5" fmla="*/ 0 h 1917"/>
                      <a:gd name="T6" fmla="*/ 0 60000 65536"/>
                      <a:gd name="T7" fmla="*/ 0 60000 65536"/>
                      <a:gd name="T8" fmla="*/ 0 60000 65536"/>
                      <a:gd name="T9" fmla="*/ 0 w 1917"/>
                      <a:gd name="T10" fmla="*/ 0 h 1917"/>
                      <a:gd name="T11" fmla="*/ 1917 w 1917"/>
                      <a:gd name="T12" fmla="*/ 1917 h 191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17" h="1917">
                        <a:moveTo>
                          <a:pt x="0" y="1917"/>
                        </a:moveTo>
                        <a:lnTo>
                          <a:pt x="1916" y="0"/>
                        </a:lnTo>
                        <a:lnTo>
                          <a:pt x="1917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69" name="Freeform 173">
                    <a:extLst>
                      <a:ext uri="{FF2B5EF4-FFF2-40B4-BE49-F238E27FC236}">
                        <a16:creationId xmlns:a16="http://schemas.microsoft.com/office/drawing/2014/main" id="{9A6F6065-A57C-AEB9-362A-6A84461792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31" y="2397"/>
                    <a:ext cx="262" cy="262"/>
                  </a:xfrm>
                  <a:custGeom>
                    <a:avLst/>
                    <a:gdLst>
                      <a:gd name="T0" fmla="*/ 0 w 1038"/>
                      <a:gd name="T1" fmla="*/ 1 h 1038"/>
                      <a:gd name="T2" fmla="*/ 1 w 1038"/>
                      <a:gd name="T3" fmla="*/ 0 h 1038"/>
                      <a:gd name="T4" fmla="*/ 1 w 1038"/>
                      <a:gd name="T5" fmla="*/ 0 h 1038"/>
                      <a:gd name="T6" fmla="*/ 0 60000 65536"/>
                      <a:gd name="T7" fmla="*/ 0 60000 65536"/>
                      <a:gd name="T8" fmla="*/ 0 60000 65536"/>
                      <a:gd name="T9" fmla="*/ 0 w 1038"/>
                      <a:gd name="T10" fmla="*/ 0 h 1038"/>
                      <a:gd name="T11" fmla="*/ 1038 w 1038"/>
                      <a:gd name="T12" fmla="*/ 1038 h 103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38" h="1038">
                        <a:moveTo>
                          <a:pt x="0" y="1038"/>
                        </a:moveTo>
                        <a:lnTo>
                          <a:pt x="1037" y="0"/>
                        </a:lnTo>
                        <a:lnTo>
                          <a:pt x="1038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70" name="Freeform 174">
                    <a:extLst>
                      <a:ext uri="{FF2B5EF4-FFF2-40B4-BE49-F238E27FC236}">
                        <a16:creationId xmlns:a16="http://schemas.microsoft.com/office/drawing/2014/main" id="{4FE25D4D-6E9E-B5D5-5458-47FE065A02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71" y="1506"/>
                    <a:ext cx="512" cy="512"/>
                  </a:xfrm>
                  <a:custGeom>
                    <a:avLst/>
                    <a:gdLst>
                      <a:gd name="T0" fmla="*/ 0 w 2033"/>
                      <a:gd name="T1" fmla="*/ 2 h 2034"/>
                      <a:gd name="T2" fmla="*/ 2 w 2033"/>
                      <a:gd name="T3" fmla="*/ 0 h 2034"/>
                      <a:gd name="T4" fmla="*/ 2 w 2033"/>
                      <a:gd name="T5" fmla="*/ 0 h 2034"/>
                      <a:gd name="T6" fmla="*/ 0 60000 65536"/>
                      <a:gd name="T7" fmla="*/ 0 60000 65536"/>
                      <a:gd name="T8" fmla="*/ 0 60000 65536"/>
                      <a:gd name="T9" fmla="*/ 0 w 2033"/>
                      <a:gd name="T10" fmla="*/ 0 h 2034"/>
                      <a:gd name="T11" fmla="*/ 2033 w 2033"/>
                      <a:gd name="T12" fmla="*/ 2034 h 203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033" h="2034">
                        <a:moveTo>
                          <a:pt x="0" y="2034"/>
                        </a:moveTo>
                        <a:lnTo>
                          <a:pt x="2032" y="0"/>
                        </a:lnTo>
                        <a:lnTo>
                          <a:pt x="2033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71" name="Freeform 175">
                    <a:extLst>
                      <a:ext uri="{FF2B5EF4-FFF2-40B4-BE49-F238E27FC236}">
                        <a16:creationId xmlns:a16="http://schemas.microsoft.com/office/drawing/2014/main" id="{BDD3A52C-7F5F-6C3F-4F1B-DA9ABECCDB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13" y="2018"/>
                    <a:ext cx="58" cy="59"/>
                  </a:xfrm>
                  <a:custGeom>
                    <a:avLst/>
                    <a:gdLst>
                      <a:gd name="T0" fmla="*/ 0 w 233"/>
                      <a:gd name="T1" fmla="*/ 0 h 231"/>
                      <a:gd name="T2" fmla="*/ 0 w 233"/>
                      <a:gd name="T3" fmla="*/ 0 h 231"/>
                      <a:gd name="T4" fmla="*/ 0 w 233"/>
                      <a:gd name="T5" fmla="*/ 0 h 231"/>
                      <a:gd name="T6" fmla="*/ 0 60000 65536"/>
                      <a:gd name="T7" fmla="*/ 0 60000 65536"/>
                      <a:gd name="T8" fmla="*/ 0 60000 65536"/>
                      <a:gd name="T9" fmla="*/ 0 w 233"/>
                      <a:gd name="T10" fmla="*/ 0 h 231"/>
                      <a:gd name="T11" fmla="*/ 233 w 233"/>
                      <a:gd name="T12" fmla="*/ 231 h 23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33" h="231">
                        <a:moveTo>
                          <a:pt x="0" y="231"/>
                        </a:moveTo>
                        <a:lnTo>
                          <a:pt x="232" y="0"/>
                        </a:lnTo>
                        <a:lnTo>
                          <a:pt x="233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72" name="Freeform 176">
                    <a:extLst>
                      <a:ext uri="{FF2B5EF4-FFF2-40B4-BE49-F238E27FC236}">
                        <a16:creationId xmlns:a16="http://schemas.microsoft.com/office/drawing/2014/main" id="{3932AB32-1B58-14BC-A33D-8ACB033DB9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46" y="2613"/>
                    <a:ext cx="47" cy="46"/>
                  </a:xfrm>
                  <a:custGeom>
                    <a:avLst/>
                    <a:gdLst>
                      <a:gd name="T0" fmla="*/ 0 w 183"/>
                      <a:gd name="T1" fmla="*/ 0 h 182"/>
                      <a:gd name="T2" fmla="*/ 0 w 183"/>
                      <a:gd name="T3" fmla="*/ 0 h 182"/>
                      <a:gd name="T4" fmla="*/ 0 w 183"/>
                      <a:gd name="T5" fmla="*/ 0 h 182"/>
                      <a:gd name="T6" fmla="*/ 0 60000 65536"/>
                      <a:gd name="T7" fmla="*/ 0 60000 65536"/>
                      <a:gd name="T8" fmla="*/ 0 60000 65536"/>
                      <a:gd name="T9" fmla="*/ 0 w 183"/>
                      <a:gd name="T10" fmla="*/ 0 h 182"/>
                      <a:gd name="T11" fmla="*/ 183 w 183"/>
                      <a:gd name="T12" fmla="*/ 182 h 18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83" h="182">
                        <a:moveTo>
                          <a:pt x="0" y="182"/>
                        </a:moveTo>
                        <a:lnTo>
                          <a:pt x="182" y="0"/>
                        </a:lnTo>
                        <a:lnTo>
                          <a:pt x="183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73" name="Freeform 177">
                    <a:extLst>
                      <a:ext uri="{FF2B5EF4-FFF2-40B4-BE49-F238E27FC236}">
                        <a16:creationId xmlns:a16="http://schemas.microsoft.com/office/drawing/2014/main" id="{F26D48D8-3CAB-70D1-D44E-A1C1FB7088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87" y="1734"/>
                    <a:ext cx="284" cy="284"/>
                  </a:xfrm>
                  <a:custGeom>
                    <a:avLst/>
                    <a:gdLst>
                      <a:gd name="T0" fmla="*/ 0 w 1127"/>
                      <a:gd name="T1" fmla="*/ 1 h 1128"/>
                      <a:gd name="T2" fmla="*/ 1 w 1127"/>
                      <a:gd name="T3" fmla="*/ 0 h 1128"/>
                      <a:gd name="T4" fmla="*/ 1 w 1127"/>
                      <a:gd name="T5" fmla="*/ 0 h 1128"/>
                      <a:gd name="T6" fmla="*/ 0 60000 65536"/>
                      <a:gd name="T7" fmla="*/ 0 60000 65536"/>
                      <a:gd name="T8" fmla="*/ 0 60000 65536"/>
                      <a:gd name="T9" fmla="*/ 0 w 1127"/>
                      <a:gd name="T10" fmla="*/ 0 h 1128"/>
                      <a:gd name="T11" fmla="*/ 1127 w 1127"/>
                      <a:gd name="T12" fmla="*/ 1128 h 112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27" h="1128">
                        <a:moveTo>
                          <a:pt x="0" y="1128"/>
                        </a:moveTo>
                        <a:lnTo>
                          <a:pt x="1126" y="0"/>
                        </a:lnTo>
                        <a:lnTo>
                          <a:pt x="1127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74" name="Freeform 178">
                    <a:extLst>
                      <a:ext uri="{FF2B5EF4-FFF2-40B4-BE49-F238E27FC236}">
                        <a16:creationId xmlns:a16="http://schemas.microsoft.com/office/drawing/2014/main" id="{F0F2A6C2-B64B-B68F-39E9-9469741794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13" y="2018"/>
                    <a:ext cx="274" cy="275"/>
                  </a:xfrm>
                  <a:custGeom>
                    <a:avLst/>
                    <a:gdLst>
                      <a:gd name="T0" fmla="*/ 0 w 1089"/>
                      <a:gd name="T1" fmla="*/ 1 h 1087"/>
                      <a:gd name="T2" fmla="*/ 1 w 1089"/>
                      <a:gd name="T3" fmla="*/ 0 h 1087"/>
                      <a:gd name="T4" fmla="*/ 1 w 1089"/>
                      <a:gd name="T5" fmla="*/ 0 h 1087"/>
                      <a:gd name="T6" fmla="*/ 0 60000 65536"/>
                      <a:gd name="T7" fmla="*/ 0 60000 65536"/>
                      <a:gd name="T8" fmla="*/ 0 60000 65536"/>
                      <a:gd name="T9" fmla="*/ 0 w 1089"/>
                      <a:gd name="T10" fmla="*/ 0 h 1087"/>
                      <a:gd name="T11" fmla="*/ 1089 w 1089"/>
                      <a:gd name="T12" fmla="*/ 1087 h 108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89" h="1087">
                        <a:moveTo>
                          <a:pt x="0" y="1087"/>
                        </a:moveTo>
                        <a:lnTo>
                          <a:pt x="1088" y="0"/>
                        </a:lnTo>
                        <a:lnTo>
                          <a:pt x="1089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75" name="Freeform 179">
                    <a:extLst>
                      <a:ext uri="{FF2B5EF4-FFF2-40B4-BE49-F238E27FC236}">
                        <a16:creationId xmlns:a16="http://schemas.microsoft.com/office/drawing/2014/main" id="{859C74FA-1F95-DB0C-0DD0-6E5E1D5B9D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13" y="2035"/>
                    <a:ext cx="472" cy="473"/>
                  </a:xfrm>
                  <a:custGeom>
                    <a:avLst/>
                    <a:gdLst>
                      <a:gd name="T0" fmla="*/ 0 w 1876"/>
                      <a:gd name="T1" fmla="*/ 2 h 1877"/>
                      <a:gd name="T2" fmla="*/ 2 w 1876"/>
                      <a:gd name="T3" fmla="*/ 0 h 1877"/>
                      <a:gd name="T4" fmla="*/ 2 w 1876"/>
                      <a:gd name="T5" fmla="*/ 0 h 1877"/>
                      <a:gd name="T6" fmla="*/ 0 60000 65536"/>
                      <a:gd name="T7" fmla="*/ 0 60000 65536"/>
                      <a:gd name="T8" fmla="*/ 0 60000 65536"/>
                      <a:gd name="T9" fmla="*/ 0 w 1876"/>
                      <a:gd name="T10" fmla="*/ 0 h 1877"/>
                      <a:gd name="T11" fmla="*/ 1876 w 1876"/>
                      <a:gd name="T12" fmla="*/ 1877 h 187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876" h="1877">
                        <a:moveTo>
                          <a:pt x="0" y="1877"/>
                        </a:moveTo>
                        <a:lnTo>
                          <a:pt x="1875" y="0"/>
                        </a:lnTo>
                        <a:lnTo>
                          <a:pt x="1876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76" name="Freeform 180">
                    <a:extLst>
                      <a:ext uri="{FF2B5EF4-FFF2-40B4-BE49-F238E27FC236}">
                        <a16:creationId xmlns:a16="http://schemas.microsoft.com/office/drawing/2014/main" id="{819CDF07-49E1-B578-94E0-69EB912272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78" y="2230"/>
                    <a:ext cx="429" cy="429"/>
                  </a:xfrm>
                  <a:custGeom>
                    <a:avLst/>
                    <a:gdLst>
                      <a:gd name="T0" fmla="*/ 0 w 1702"/>
                      <a:gd name="T1" fmla="*/ 2 h 1702"/>
                      <a:gd name="T2" fmla="*/ 2 w 1702"/>
                      <a:gd name="T3" fmla="*/ 0 h 1702"/>
                      <a:gd name="T4" fmla="*/ 2 w 1702"/>
                      <a:gd name="T5" fmla="*/ 0 h 1702"/>
                      <a:gd name="T6" fmla="*/ 0 60000 65536"/>
                      <a:gd name="T7" fmla="*/ 0 60000 65536"/>
                      <a:gd name="T8" fmla="*/ 0 60000 65536"/>
                      <a:gd name="T9" fmla="*/ 0 w 1702"/>
                      <a:gd name="T10" fmla="*/ 0 h 1702"/>
                      <a:gd name="T11" fmla="*/ 1702 w 1702"/>
                      <a:gd name="T12" fmla="*/ 1702 h 170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702" h="1702">
                        <a:moveTo>
                          <a:pt x="0" y="1702"/>
                        </a:moveTo>
                        <a:lnTo>
                          <a:pt x="1701" y="0"/>
                        </a:lnTo>
                        <a:lnTo>
                          <a:pt x="1702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77" name="Freeform 181">
                    <a:extLst>
                      <a:ext uri="{FF2B5EF4-FFF2-40B4-BE49-F238E27FC236}">
                        <a16:creationId xmlns:a16="http://schemas.microsoft.com/office/drawing/2014/main" id="{46569605-1849-277A-6CEF-373C642ABB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93" y="2399"/>
                    <a:ext cx="260" cy="260"/>
                  </a:xfrm>
                  <a:custGeom>
                    <a:avLst/>
                    <a:gdLst>
                      <a:gd name="T0" fmla="*/ 0 w 1030"/>
                      <a:gd name="T1" fmla="*/ 1 h 1031"/>
                      <a:gd name="T2" fmla="*/ 1 w 1030"/>
                      <a:gd name="T3" fmla="*/ 0 h 1031"/>
                      <a:gd name="T4" fmla="*/ 1 w 1030"/>
                      <a:gd name="T5" fmla="*/ 0 h 1031"/>
                      <a:gd name="T6" fmla="*/ 0 60000 65536"/>
                      <a:gd name="T7" fmla="*/ 0 60000 65536"/>
                      <a:gd name="T8" fmla="*/ 0 60000 65536"/>
                      <a:gd name="T9" fmla="*/ 0 w 1030"/>
                      <a:gd name="T10" fmla="*/ 0 h 1031"/>
                      <a:gd name="T11" fmla="*/ 1030 w 1030"/>
                      <a:gd name="T12" fmla="*/ 1031 h 103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30" h="1031">
                        <a:moveTo>
                          <a:pt x="0" y="1031"/>
                        </a:moveTo>
                        <a:lnTo>
                          <a:pt x="1029" y="0"/>
                        </a:lnTo>
                        <a:lnTo>
                          <a:pt x="1030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78" name="Freeform 182">
                    <a:extLst>
                      <a:ext uri="{FF2B5EF4-FFF2-40B4-BE49-F238E27FC236}">
                        <a16:creationId xmlns:a16="http://schemas.microsoft.com/office/drawing/2014/main" id="{4B858B3E-20F3-D91D-8610-515478AAA3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09" y="2631"/>
                    <a:ext cx="28" cy="28"/>
                  </a:xfrm>
                  <a:custGeom>
                    <a:avLst/>
                    <a:gdLst>
                      <a:gd name="T0" fmla="*/ 0 w 114"/>
                      <a:gd name="T1" fmla="*/ 0 h 113"/>
                      <a:gd name="T2" fmla="*/ 0 w 114"/>
                      <a:gd name="T3" fmla="*/ 0 h 113"/>
                      <a:gd name="T4" fmla="*/ 0 w 114"/>
                      <a:gd name="T5" fmla="*/ 0 h 113"/>
                      <a:gd name="T6" fmla="*/ 0 60000 65536"/>
                      <a:gd name="T7" fmla="*/ 0 60000 65536"/>
                      <a:gd name="T8" fmla="*/ 0 60000 65536"/>
                      <a:gd name="T9" fmla="*/ 0 w 114"/>
                      <a:gd name="T10" fmla="*/ 0 h 113"/>
                      <a:gd name="T11" fmla="*/ 114 w 114"/>
                      <a:gd name="T12" fmla="*/ 113 h 11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4" h="113">
                        <a:moveTo>
                          <a:pt x="0" y="113"/>
                        </a:moveTo>
                        <a:lnTo>
                          <a:pt x="113" y="0"/>
                        </a:lnTo>
                        <a:lnTo>
                          <a:pt x="114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79" name="Freeform 183">
                    <a:extLst>
                      <a:ext uri="{FF2B5EF4-FFF2-40B4-BE49-F238E27FC236}">
                        <a16:creationId xmlns:a16="http://schemas.microsoft.com/office/drawing/2014/main" id="{830C5417-9819-88FA-96BC-816F195215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44" y="1377"/>
                    <a:ext cx="104" cy="1282"/>
                  </a:xfrm>
                  <a:custGeom>
                    <a:avLst/>
                    <a:gdLst>
                      <a:gd name="T0" fmla="*/ 0 w 417"/>
                      <a:gd name="T1" fmla="*/ 0 h 5085"/>
                      <a:gd name="T2" fmla="*/ 0 w 417"/>
                      <a:gd name="T3" fmla="*/ 1 h 5085"/>
                      <a:gd name="T4" fmla="*/ 0 w 417"/>
                      <a:gd name="T5" fmla="*/ 1 h 5085"/>
                      <a:gd name="T6" fmla="*/ 0 w 417"/>
                      <a:gd name="T7" fmla="*/ 3 h 5085"/>
                      <a:gd name="T8" fmla="*/ 0 w 417"/>
                      <a:gd name="T9" fmla="*/ 3 h 5085"/>
                      <a:gd name="T10" fmla="*/ 0 w 417"/>
                      <a:gd name="T11" fmla="*/ 3 h 5085"/>
                      <a:gd name="T12" fmla="*/ 0 w 417"/>
                      <a:gd name="T13" fmla="*/ 4 h 5085"/>
                      <a:gd name="T14" fmla="*/ 0 w 417"/>
                      <a:gd name="T15" fmla="*/ 4 h 5085"/>
                      <a:gd name="T16" fmla="*/ 0 w 417"/>
                      <a:gd name="T17" fmla="*/ 5 h 5085"/>
                      <a:gd name="T18" fmla="*/ 0 w 417"/>
                      <a:gd name="T19" fmla="*/ 5 h 5085"/>
                      <a:gd name="T20" fmla="*/ 0 w 417"/>
                      <a:gd name="T21" fmla="*/ 5 h 508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17"/>
                      <a:gd name="T34" fmla="*/ 0 h 5085"/>
                      <a:gd name="T35" fmla="*/ 417 w 417"/>
                      <a:gd name="T36" fmla="*/ 5085 h 508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17" h="5085">
                        <a:moveTo>
                          <a:pt x="323" y="0"/>
                        </a:moveTo>
                        <a:lnTo>
                          <a:pt x="417" y="645"/>
                        </a:lnTo>
                        <a:lnTo>
                          <a:pt x="383" y="1286"/>
                        </a:lnTo>
                        <a:lnTo>
                          <a:pt x="26" y="2553"/>
                        </a:lnTo>
                        <a:lnTo>
                          <a:pt x="0" y="2868"/>
                        </a:lnTo>
                        <a:lnTo>
                          <a:pt x="44" y="3180"/>
                        </a:lnTo>
                        <a:lnTo>
                          <a:pt x="235" y="3807"/>
                        </a:lnTo>
                        <a:lnTo>
                          <a:pt x="296" y="4122"/>
                        </a:lnTo>
                        <a:lnTo>
                          <a:pt x="300" y="4441"/>
                        </a:lnTo>
                        <a:lnTo>
                          <a:pt x="204" y="5085"/>
                        </a:lnTo>
                        <a:lnTo>
                          <a:pt x="205" y="5085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80" name="Freeform 184">
                    <a:extLst>
                      <a:ext uri="{FF2B5EF4-FFF2-40B4-BE49-F238E27FC236}">
                        <a16:creationId xmlns:a16="http://schemas.microsoft.com/office/drawing/2014/main" id="{6B569EDF-8604-FDF2-6630-9DEBD67C1F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81" y="1377"/>
                    <a:ext cx="104" cy="1282"/>
                  </a:xfrm>
                  <a:custGeom>
                    <a:avLst/>
                    <a:gdLst>
                      <a:gd name="T0" fmla="*/ 0 w 417"/>
                      <a:gd name="T1" fmla="*/ 0 h 5085"/>
                      <a:gd name="T2" fmla="*/ 0 w 417"/>
                      <a:gd name="T3" fmla="*/ 1 h 5085"/>
                      <a:gd name="T4" fmla="*/ 0 w 417"/>
                      <a:gd name="T5" fmla="*/ 1 h 5085"/>
                      <a:gd name="T6" fmla="*/ 0 w 417"/>
                      <a:gd name="T7" fmla="*/ 3 h 5085"/>
                      <a:gd name="T8" fmla="*/ 0 w 417"/>
                      <a:gd name="T9" fmla="*/ 3 h 5085"/>
                      <a:gd name="T10" fmla="*/ 0 w 417"/>
                      <a:gd name="T11" fmla="*/ 3 h 5085"/>
                      <a:gd name="T12" fmla="*/ 0 w 417"/>
                      <a:gd name="T13" fmla="*/ 4 h 5085"/>
                      <a:gd name="T14" fmla="*/ 0 w 417"/>
                      <a:gd name="T15" fmla="*/ 4 h 5085"/>
                      <a:gd name="T16" fmla="*/ 0 w 417"/>
                      <a:gd name="T17" fmla="*/ 5 h 5085"/>
                      <a:gd name="T18" fmla="*/ 0 w 417"/>
                      <a:gd name="T19" fmla="*/ 5 h 5085"/>
                      <a:gd name="T20" fmla="*/ 0 w 417"/>
                      <a:gd name="T21" fmla="*/ 5 h 508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17"/>
                      <a:gd name="T34" fmla="*/ 0 h 5085"/>
                      <a:gd name="T35" fmla="*/ 417 w 417"/>
                      <a:gd name="T36" fmla="*/ 5085 h 508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17" h="5085">
                        <a:moveTo>
                          <a:pt x="322" y="0"/>
                        </a:moveTo>
                        <a:lnTo>
                          <a:pt x="417" y="645"/>
                        </a:lnTo>
                        <a:lnTo>
                          <a:pt x="383" y="1286"/>
                        </a:lnTo>
                        <a:lnTo>
                          <a:pt x="25" y="2553"/>
                        </a:lnTo>
                        <a:lnTo>
                          <a:pt x="0" y="2868"/>
                        </a:lnTo>
                        <a:lnTo>
                          <a:pt x="44" y="3180"/>
                        </a:lnTo>
                        <a:lnTo>
                          <a:pt x="235" y="3807"/>
                        </a:lnTo>
                        <a:lnTo>
                          <a:pt x="294" y="4122"/>
                        </a:lnTo>
                        <a:lnTo>
                          <a:pt x="299" y="4441"/>
                        </a:lnTo>
                        <a:lnTo>
                          <a:pt x="203" y="5085"/>
                        </a:lnTo>
                        <a:lnTo>
                          <a:pt x="204" y="5085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81" name="Freeform 185">
                    <a:extLst>
                      <a:ext uri="{FF2B5EF4-FFF2-40B4-BE49-F238E27FC236}">
                        <a16:creationId xmlns:a16="http://schemas.microsoft.com/office/drawing/2014/main" id="{0482CC07-DD52-4F16-C455-F9350FAA7A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15" y="2018"/>
                    <a:ext cx="153" cy="2"/>
                  </a:xfrm>
                  <a:custGeom>
                    <a:avLst/>
                    <a:gdLst>
                      <a:gd name="T0" fmla="*/ 0 w 606"/>
                      <a:gd name="T1" fmla="*/ 0 h 2"/>
                      <a:gd name="T2" fmla="*/ 1 w 606"/>
                      <a:gd name="T3" fmla="*/ 0 h 2"/>
                      <a:gd name="T4" fmla="*/ 1 w 606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606"/>
                      <a:gd name="T10" fmla="*/ 0 h 2"/>
                      <a:gd name="T11" fmla="*/ 606 w 606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06" h="2">
                        <a:moveTo>
                          <a:pt x="0" y="0"/>
                        </a:moveTo>
                        <a:lnTo>
                          <a:pt x="605" y="0"/>
                        </a:lnTo>
                        <a:lnTo>
                          <a:pt x="606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33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82" name="Freeform 186">
                    <a:extLst>
                      <a:ext uri="{FF2B5EF4-FFF2-40B4-BE49-F238E27FC236}">
                        <a16:creationId xmlns:a16="http://schemas.microsoft.com/office/drawing/2014/main" id="{A461211C-8EED-5657-EF9D-8B0AE629FC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19" y="2018"/>
                    <a:ext cx="764" cy="2"/>
                  </a:xfrm>
                  <a:custGeom>
                    <a:avLst/>
                    <a:gdLst>
                      <a:gd name="T0" fmla="*/ 0 w 3027"/>
                      <a:gd name="T1" fmla="*/ 0 h 2"/>
                      <a:gd name="T2" fmla="*/ 3 w 3027"/>
                      <a:gd name="T3" fmla="*/ 0 h 2"/>
                      <a:gd name="T4" fmla="*/ 3 w 3027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3027"/>
                      <a:gd name="T10" fmla="*/ 0 h 2"/>
                      <a:gd name="T11" fmla="*/ 3027 w 3027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027" h="2">
                        <a:moveTo>
                          <a:pt x="0" y="0"/>
                        </a:moveTo>
                        <a:lnTo>
                          <a:pt x="3026" y="0"/>
                        </a:lnTo>
                        <a:lnTo>
                          <a:pt x="3027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33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86032" name="Group 191">
                <a:extLst>
                  <a:ext uri="{FF2B5EF4-FFF2-40B4-BE49-F238E27FC236}">
                    <a16:creationId xmlns:a16="http://schemas.microsoft.com/office/drawing/2014/main" id="{53E1BE35-F836-AA73-899E-D3C0C4A28A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0" y="844"/>
                <a:ext cx="148" cy="1088"/>
                <a:chOff x="2793" y="839"/>
                <a:chExt cx="322" cy="2373"/>
              </a:xfrm>
            </p:grpSpPr>
            <p:grpSp>
              <p:nvGrpSpPr>
                <p:cNvPr id="86219" name="Group 192">
                  <a:extLst>
                    <a:ext uri="{FF2B5EF4-FFF2-40B4-BE49-F238E27FC236}">
                      <a16:creationId xmlns:a16="http://schemas.microsoft.com/office/drawing/2014/main" id="{3D934783-111F-992F-5F90-4B52A16C40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93" y="1377"/>
                  <a:ext cx="320" cy="1284"/>
                  <a:chOff x="2793" y="1377"/>
                  <a:chExt cx="320" cy="1284"/>
                </a:xfrm>
              </p:grpSpPr>
              <p:sp>
                <p:nvSpPr>
                  <p:cNvPr id="86236" name="Freeform 193">
                    <a:extLst>
                      <a:ext uri="{FF2B5EF4-FFF2-40B4-BE49-F238E27FC236}">
                        <a16:creationId xmlns:a16="http://schemas.microsoft.com/office/drawing/2014/main" id="{A9796A48-3F54-0795-DCE0-CF8602D6C5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93" y="1377"/>
                    <a:ext cx="320" cy="2"/>
                  </a:xfrm>
                  <a:custGeom>
                    <a:avLst/>
                    <a:gdLst>
                      <a:gd name="T0" fmla="*/ 0 w 1272"/>
                      <a:gd name="T1" fmla="*/ 0 h 2"/>
                      <a:gd name="T2" fmla="*/ 1 w 1272"/>
                      <a:gd name="T3" fmla="*/ 0 h 2"/>
                      <a:gd name="T4" fmla="*/ 1 w 1272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1272"/>
                      <a:gd name="T10" fmla="*/ 0 h 2"/>
                      <a:gd name="T11" fmla="*/ 1272 w 1272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72" h="2">
                        <a:moveTo>
                          <a:pt x="0" y="0"/>
                        </a:moveTo>
                        <a:lnTo>
                          <a:pt x="1271" y="0"/>
                        </a:lnTo>
                        <a:lnTo>
                          <a:pt x="1272" y="0"/>
                        </a:lnTo>
                      </a:path>
                    </a:pathLst>
                  </a:custGeom>
                  <a:noFill/>
                  <a:ln w="57150">
                    <a:solidFill>
                      <a:srgbClr val="FFFFF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37" name="Freeform 194">
                    <a:extLst>
                      <a:ext uri="{FF2B5EF4-FFF2-40B4-BE49-F238E27FC236}">
                        <a16:creationId xmlns:a16="http://schemas.microsoft.com/office/drawing/2014/main" id="{034F174B-FCEB-6A70-12B5-3C2C593546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93" y="2659"/>
                    <a:ext cx="320" cy="2"/>
                  </a:xfrm>
                  <a:custGeom>
                    <a:avLst/>
                    <a:gdLst>
                      <a:gd name="T0" fmla="*/ 0 w 1272"/>
                      <a:gd name="T1" fmla="*/ 0 h 2"/>
                      <a:gd name="T2" fmla="*/ 1 w 1272"/>
                      <a:gd name="T3" fmla="*/ 0 h 2"/>
                      <a:gd name="T4" fmla="*/ 1 w 1272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1272"/>
                      <a:gd name="T10" fmla="*/ 0 h 2"/>
                      <a:gd name="T11" fmla="*/ 1272 w 1272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72" h="2">
                        <a:moveTo>
                          <a:pt x="0" y="0"/>
                        </a:moveTo>
                        <a:lnTo>
                          <a:pt x="1271" y="0"/>
                        </a:lnTo>
                        <a:lnTo>
                          <a:pt x="1272" y="0"/>
                        </a:lnTo>
                      </a:path>
                    </a:pathLst>
                  </a:custGeom>
                  <a:noFill/>
                  <a:ln w="57150">
                    <a:solidFill>
                      <a:srgbClr val="FFFFE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6220" name="Group 195">
                  <a:extLst>
                    <a:ext uri="{FF2B5EF4-FFF2-40B4-BE49-F238E27FC236}">
                      <a16:creationId xmlns:a16="http://schemas.microsoft.com/office/drawing/2014/main" id="{D57A8064-34FC-F928-8FD7-B8327E8513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93" y="839"/>
                  <a:ext cx="322" cy="2373"/>
                  <a:chOff x="2793" y="839"/>
                  <a:chExt cx="322" cy="2373"/>
                </a:xfrm>
              </p:grpSpPr>
              <p:sp>
                <p:nvSpPr>
                  <p:cNvPr id="86221" name="Freeform 196">
                    <a:extLst>
                      <a:ext uri="{FF2B5EF4-FFF2-40B4-BE49-F238E27FC236}">
                        <a16:creationId xmlns:a16="http://schemas.microsoft.com/office/drawing/2014/main" id="{A8C005E5-9180-CEA5-D8D7-877B600EA6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73" y="906"/>
                    <a:ext cx="159" cy="2"/>
                  </a:xfrm>
                  <a:custGeom>
                    <a:avLst/>
                    <a:gdLst>
                      <a:gd name="T0" fmla="*/ 1 w 636"/>
                      <a:gd name="T1" fmla="*/ 0 h 2"/>
                      <a:gd name="T2" fmla="*/ 0 w 636"/>
                      <a:gd name="T3" fmla="*/ 0 h 2"/>
                      <a:gd name="T4" fmla="*/ 0 w 636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636"/>
                      <a:gd name="T10" fmla="*/ 0 h 2"/>
                      <a:gd name="T11" fmla="*/ 636 w 636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36" h="2">
                        <a:moveTo>
                          <a:pt x="636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22" name="Freeform 197">
                    <a:extLst>
                      <a:ext uri="{FF2B5EF4-FFF2-40B4-BE49-F238E27FC236}">
                        <a16:creationId xmlns:a16="http://schemas.microsoft.com/office/drawing/2014/main" id="{F3C65B70-CA26-CFC4-3693-8C47ACD9A7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73" y="3131"/>
                    <a:ext cx="159" cy="2"/>
                  </a:xfrm>
                  <a:custGeom>
                    <a:avLst/>
                    <a:gdLst>
                      <a:gd name="T0" fmla="*/ 0 w 637"/>
                      <a:gd name="T1" fmla="*/ 0 h 2"/>
                      <a:gd name="T2" fmla="*/ 0 w 637"/>
                      <a:gd name="T3" fmla="*/ 0 h 2"/>
                      <a:gd name="T4" fmla="*/ 0 w 637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637"/>
                      <a:gd name="T10" fmla="*/ 0 h 2"/>
                      <a:gd name="T11" fmla="*/ 637 w 637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37" h="2">
                        <a:moveTo>
                          <a:pt x="0" y="0"/>
                        </a:moveTo>
                        <a:lnTo>
                          <a:pt x="636" y="0"/>
                        </a:lnTo>
                        <a:lnTo>
                          <a:pt x="637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23" name="Freeform 198">
                    <a:extLst>
                      <a:ext uri="{FF2B5EF4-FFF2-40B4-BE49-F238E27FC236}">
                        <a16:creationId xmlns:a16="http://schemas.microsoft.com/office/drawing/2014/main" id="{91AD6EBD-00EC-8C1A-EAAA-B3C5EA64BB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13" y="986"/>
                    <a:ext cx="2" cy="2065"/>
                  </a:xfrm>
                  <a:custGeom>
                    <a:avLst/>
                    <a:gdLst>
                      <a:gd name="T0" fmla="*/ 0 w 1"/>
                      <a:gd name="T1" fmla="*/ 0 h 8190"/>
                      <a:gd name="T2" fmla="*/ 0 w 1"/>
                      <a:gd name="T3" fmla="*/ 8 h 8190"/>
                      <a:gd name="T4" fmla="*/ 32 w 1"/>
                      <a:gd name="T5" fmla="*/ 8 h 8190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190"/>
                      <a:gd name="T11" fmla="*/ 1 w 1"/>
                      <a:gd name="T12" fmla="*/ 8190 h 819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190">
                        <a:moveTo>
                          <a:pt x="0" y="0"/>
                        </a:moveTo>
                        <a:lnTo>
                          <a:pt x="0" y="8190"/>
                        </a:lnTo>
                        <a:lnTo>
                          <a:pt x="1" y="8190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24" name="Freeform 199">
                    <a:extLst>
                      <a:ext uri="{FF2B5EF4-FFF2-40B4-BE49-F238E27FC236}">
                        <a16:creationId xmlns:a16="http://schemas.microsoft.com/office/drawing/2014/main" id="{A240FCED-AFF5-C328-C1FA-48F9313FDD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93" y="986"/>
                    <a:ext cx="2" cy="2065"/>
                  </a:xfrm>
                  <a:custGeom>
                    <a:avLst/>
                    <a:gdLst>
                      <a:gd name="T0" fmla="*/ 0 w 1"/>
                      <a:gd name="T1" fmla="*/ 0 h 8190"/>
                      <a:gd name="T2" fmla="*/ 0 w 1"/>
                      <a:gd name="T3" fmla="*/ 8 h 8190"/>
                      <a:gd name="T4" fmla="*/ 32 w 1"/>
                      <a:gd name="T5" fmla="*/ 8 h 8190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190"/>
                      <a:gd name="T11" fmla="*/ 1 w 1"/>
                      <a:gd name="T12" fmla="*/ 8190 h 819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190">
                        <a:moveTo>
                          <a:pt x="0" y="0"/>
                        </a:moveTo>
                        <a:lnTo>
                          <a:pt x="0" y="8190"/>
                        </a:lnTo>
                        <a:lnTo>
                          <a:pt x="1" y="8190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25" name="Freeform 200">
                    <a:extLst>
                      <a:ext uri="{FF2B5EF4-FFF2-40B4-BE49-F238E27FC236}">
                        <a16:creationId xmlns:a16="http://schemas.microsoft.com/office/drawing/2014/main" id="{4C8015AE-C113-2C83-BE2F-92D9D0374A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93" y="3051"/>
                    <a:ext cx="320" cy="2"/>
                  </a:xfrm>
                  <a:custGeom>
                    <a:avLst/>
                    <a:gdLst>
                      <a:gd name="T0" fmla="*/ 0 w 1272"/>
                      <a:gd name="T1" fmla="*/ 0 h 2"/>
                      <a:gd name="T2" fmla="*/ 1 w 1272"/>
                      <a:gd name="T3" fmla="*/ 0 h 2"/>
                      <a:gd name="T4" fmla="*/ 1 w 1272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1272"/>
                      <a:gd name="T10" fmla="*/ 0 h 2"/>
                      <a:gd name="T11" fmla="*/ 1272 w 1272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72" h="2">
                        <a:moveTo>
                          <a:pt x="0" y="0"/>
                        </a:moveTo>
                        <a:lnTo>
                          <a:pt x="1271" y="0"/>
                        </a:lnTo>
                        <a:lnTo>
                          <a:pt x="1272" y="0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26" name="Freeform 201">
                    <a:extLst>
                      <a:ext uri="{FF2B5EF4-FFF2-40B4-BE49-F238E27FC236}">
                        <a16:creationId xmlns:a16="http://schemas.microsoft.com/office/drawing/2014/main" id="{A9BC720C-3CA4-EB2D-C6FC-FA6908B849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73" y="3131"/>
                    <a:ext cx="159" cy="2"/>
                  </a:xfrm>
                  <a:custGeom>
                    <a:avLst/>
                    <a:gdLst>
                      <a:gd name="T0" fmla="*/ 0 w 637"/>
                      <a:gd name="T1" fmla="*/ 0 h 2"/>
                      <a:gd name="T2" fmla="*/ 0 w 637"/>
                      <a:gd name="T3" fmla="*/ 0 h 2"/>
                      <a:gd name="T4" fmla="*/ 0 w 637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637"/>
                      <a:gd name="T10" fmla="*/ 0 h 2"/>
                      <a:gd name="T11" fmla="*/ 637 w 637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37" h="2">
                        <a:moveTo>
                          <a:pt x="0" y="0"/>
                        </a:moveTo>
                        <a:lnTo>
                          <a:pt x="636" y="0"/>
                        </a:lnTo>
                        <a:lnTo>
                          <a:pt x="637" y="0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27" name="Freeform 202">
                    <a:extLst>
                      <a:ext uri="{FF2B5EF4-FFF2-40B4-BE49-F238E27FC236}">
                        <a16:creationId xmlns:a16="http://schemas.microsoft.com/office/drawing/2014/main" id="{47DDCAD9-F214-727C-3AA9-E9913BCBCF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93" y="3051"/>
                    <a:ext cx="80" cy="80"/>
                  </a:xfrm>
                  <a:custGeom>
                    <a:avLst/>
                    <a:gdLst>
                      <a:gd name="T0" fmla="*/ 0 w 318"/>
                      <a:gd name="T1" fmla="*/ 0 h 318"/>
                      <a:gd name="T2" fmla="*/ 0 w 318"/>
                      <a:gd name="T3" fmla="*/ 0 h 318"/>
                      <a:gd name="T4" fmla="*/ 0 w 318"/>
                      <a:gd name="T5" fmla="*/ 0 h 318"/>
                      <a:gd name="T6" fmla="*/ 0 60000 65536"/>
                      <a:gd name="T7" fmla="*/ 0 60000 65536"/>
                      <a:gd name="T8" fmla="*/ 0 60000 65536"/>
                      <a:gd name="T9" fmla="*/ 0 w 318"/>
                      <a:gd name="T10" fmla="*/ 0 h 318"/>
                      <a:gd name="T11" fmla="*/ 318 w 318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18" h="318">
                        <a:moveTo>
                          <a:pt x="318" y="318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28" name="Freeform 203">
                    <a:extLst>
                      <a:ext uri="{FF2B5EF4-FFF2-40B4-BE49-F238E27FC236}">
                        <a16:creationId xmlns:a16="http://schemas.microsoft.com/office/drawing/2014/main" id="{93777084-8C27-87F6-88DE-1F835BD5AD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32" y="3051"/>
                    <a:ext cx="81" cy="80"/>
                  </a:xfrm>
                  <a:custGeom>
                    <a:avLst/>
                    <a:gdLst>
                      <a:gd name="T0" fmla="*/ 0 w 318"/>
                      <a:gd name="T1" fmla="*/ 0 h 318"/>
                      <a:gd name="T2" fmla="*/ 0 w 318"/>
                      <a:gd name="T3" fmla="*/ 0 h 318"/>
                      <a:gd name="T4" fmla="*/ 0 w 318"/>
                      <a:gd name="T5" fmla="*/ 0 h 318"/>
                      <a:gd name="T6" fmla="*/ 0 60000 65536"/>
                      <a:gd name="T7" fmla="*/ 0 60000 65536"/>
                      <a:gd name="T8" fmla="*/ 0 60000 65536"/>
                      <a:gd name="T9" fmla="*/ 0 w 318"/>
                      <a:gd name="T10" fmla="*/ 0 h 318"/>
                      <a:gd name="T11" fmla="*/ 318 w 318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18" h="318">
                        <a:moveTo>
                          <a:pt x="0" y="318"/>
                        </a:moveTo>
                        <a:lnTo>
                          <a:pt x="317" y="0"/>
                        </a:lnTo>
                        <a:lnTo>
                          <a:pt x="318" y="0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29" name="Freeform 204">
                    <a:extLst>
                      <a:ext uri="{FF2B5EF4-FFF2-40B4-BE49-F238E27FC236}">
                        <a16:creationId xmlns:a16="http://schemas.microsoft.com/office/drawing/2014/main" id="{2126741F-FD5E-1484-4456-23FBF00482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93" y="986"/>
                    <a:ext cx="320" cy="2"/>
                  </a:xfrm>
                  <a:custGeom>
                    <a:avLst/>
                    <a:gdLst>
                      <a:gd name="T0" fmla="*/ 0 w 1272"/>
                      <a:gd name="T1" fmla="*/ 0 h 2"/>
                      <a:gd name="T2" fmla="*/ 1 w 1272"/>
                      <a:gd name="T3" fmla="*/ 0 h 2"/>
                      <a:gd name="T4" fmla="*/ 1 w 1272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1272"/>
                      <a:gd name="T10" fmla="*/ 0 h 2"/>
                      <a:gd name="T11" fmla="*/ 1272 w 1272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72" h="2">
                        <a:moveTo>
                          <a:pt x="0" y="0"/>
                        </a:moveTo>
                        <a:lnTo>
                          <a:pt x="1271" y="0"/>
                        </a:lnTo>
                        <a:lnTo>
                          <a:pt x="1272" y="0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30" name="Freeform 205">
                    <a:extLst>
                      <a:ext uri="{FF2B5EF4-FFF2-40B4-BE49-F238E27FC236}">
                        <a16:creationId xmlns:a16="http://schemas.microsoft.com/office/drawing/2014/main" id="{4D0F4A21-BA9C-2D09-C478-2B52758CB1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73" y="906"/>
                    <a:ext cx="159" cy="2"/>
                  </a:xfrm>
                  <a:custGeom>
                    <a:avLst/>
                    <a:gdLst>
                      <a:gd name="T0" fmla="*/ 1 w 636"/>
                      <a:gd name="T1" fmla="*/ 0 h 2"/>
                      <a:gd name="T2" fmla="*/ 0 w 636"/>
                      <a:gd name="T3" fmla="*/ 0 h 2"/>
                      <a:gd name="T4" fmla="*/ 0 w 636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636"/>
                      <a:gd name="T10" fmla="*/ 0 h 2"/>
                      <a:gd name="T11" fmla="*/ 636 w 636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36" h="2">
                        <a:moveTo>
                          <a:pt x="636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31" name="Freeform 206">
                    <a:extLst>
                      <a:ext uri="{FF2B5EF4-FFF2-40B4-BE49-F238E27FC236}">
                        <a16:creationId xmlns:a16="http://schemas.microsoft.com/office/drawing/2014/main" id="{BB99E01C-2D28-FCD1-548E-D8B30023CE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93" y="906"/>
                    <a:ext cx="80" cy="80"/>
                  </a:xfrm>
                  <a:custGeom>
                    <a:avLst/>
                    <a:gdLst>
                      <a:gd name="T0" fmla="*/ 0 w 319"/>
                      <a:gd name="T1" fmla="*/ 0 h 318"/>
                      <a:gd name="T2" fmla="*/ 0 w 319"/>
                      <a:gd name="T3" fmla="*/ 0 h 318"/>
                      <a:gd name="T4" fmla="*/ 0 w 319"/>
                      <a:gd name="T5" fmla="*/ 0 h 318"/>
                      <a:gd name="T6" fmla="*/ 0 60000 65536"/>
                      <a:gd name="T7" fmla="*/ 0 60000 65536"/>
                      <a:gd name="T8" fmla="*/ 0 60000 65536"/>
                      <a:gd name="T9" fmla="*/ 0 w 319"/>
                      <a:gd name="T10" fmla="*/ 0 h 318"/>
                      <a:gd name="T11" fmla="*/ 319 w 319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19" h="318">
                        <a:moveTo>
                          <a:pt x="0" y="318"/>
                        </a:moveTo>
                        <a:lnTo>
                          <a:pt x="318" y="0"/>
                        </a:lnTo>
                        <a:lnTo>
                          <a:pt x="319" y="0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32" name="Freeform 207">
                    <a:extLst>
                      <a:ext uri="{FF2B5EF4-FFF2-40B4-BE49-F238E27FC236}">
                        <a16:creationId xmlns:a16="http://schemas.microsoft.com/office/drawing/2014/main" id="{E7EB7A80-A9F0-BBE4-8655-D21452CA68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32" y="906"/>
                    <a:ext cx="81" cy="80"/>
                  </a:xfrm>
                  <a:custGeom>
                    <a:avLst/>
                    <a:gdLst>
                      <a:gd name="T0" fmla="*/ 0 w 317"/>
                      <a:gd name="T1" fmla="*/ 0 h 318"/>
                      <a:gd name="T2" fmla="*/ 0 w 317"/>
                      <a:gd name="T3" fmla="*/ 0 h 318"/>
                      <a:gd name="T4" fmla="*/ 0 w 317"/>
                      <a:gd name="T5" fmla="*/ 0 h 318"/>
                      <a:gd name="T6" fmla="*/ 0 60000 65536"/>
                      <a:gd name="T7" fmla="*/ 0 60000 65536"/>
                      <a:gd name="T8" fmla="*/ 0 60000 65536"/>
                      <a:gd name="T9" fmla="*/ 0 w 317"/>
                      <a:gd name="T10" fmla="*/ 0 h 318"/>
                      <a:gd name="T11" fmla="*/ 317 w 317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17" h="318">
                        <a:moveTo>
                          <a:pt x="317" y="318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33" name="Freeform 208">
                    <a:extLst>
                      <a:ext uri="{FF2B5EF4-FFF2-40B4-BE49-F238E27FC236}">
                        <a16:creationId xmlns:a16="http://schemas.microsoft.com/office/drawing/2014/main" id="{6B2482B2-8D03-DF0B-62AA-96743A23C3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52" y="839"/>
                    <a:ext cx="2" cy="958"/>
                  </a:xfrm>
                  <a:custGeom>
                    <a:avLst/>
                    <a:gdLst>
                      <a:gd name="T0" fmla="*/ 0 w 1"/>
                      <a:gd name="T1" fmla="*/ 0 h 3800"/>
                      <a:gd name="T2" fmla="*/ 0 w 1"/>
                      <a:gd name="T3" fmla="*/ 4 h 3800"/>
                      <a:gd name="T4" fmla="*/ 32 w 1"/>
                      <a:gd name="T5" fmla="*/ 4 h 3800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3800"/>
                      <a:gd name="T11" fmla="*/ 1 w 1"/>
                      <a:gd name="T12" fmla="*/ 3800 h 38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3800">
                        <a:moveTo>
                          <a:pt x="0" y="0"/>
                        </a:moveTo>
                        <a:lnTo>
                          <a:pt x="0" y="3800"/>
                        </a:lnTo>
                        <a:lnTo>
                          <a:pt x="1" y="3800"/>
                        </a:lnTo>
                      </a:path>
                    </a:pathLst>
                  </a:cu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34" name="Freeform 209">
                    <a:extLst>
                      <a:ext uri="{FF2B5EF4-FFF2-40B4-BE49-F238E27FC236}">
                        <a16:creationId xmlns:a16="http://schemas.microsoft.com/office/drawing/2014/main" id="{CD964FFD-5FD6-FDA1-9328-949815EF4A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52" y="1950"/>
                    <a:ext cx="2" cy="153"/>
                  </a:xfrm>
                  <a:custGeom>
                    <a:avLst/>
                    <a:gdLst>
                      <a:gd name="T0" fmla="*/ 0 w 1"/>
                      <a:gd name="T1" fmla="*/ 0 h 606"/>
                      <a:gd name="T2" fmla="*/ 0 w 1"/>
                      <a:gd name="T3" fmla="*/ 1 h 606"/>
                      <a:gd name="T4" fmla="*/ 32 w 1"/>
                      <a:gd name="T5" fmla="*/ 1 h 606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606"/>
                      <a:gd name="T11" fmla="*/ 1 w 1"/>
                      <a:gd name="T12" fmla="*/ 606 h 60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606">
                        <a:moveTo>
                          <a:pt x="0" y="0"/>
                        </a:moveTo>
                        <a:lnTo>
                          <a:pt x="0" y="606"/>
                        </a:lnTo>
                        <a:lnTo>
                          <a:pt x="1" y="606"/>
                        </a:lnTo>
                      </a:path>
                    </a:pathLst>
                  </a:cu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35" name="Freeform 210">
                    <a:extLst>
                      <a:ext uri="{FF2B5EF4-FFF2-40B4-BE49-F238E27FC236}">
                        <a16:creationId xmlns:a16="http://schemas.microsoft.com/office/drawing/2014/main" id="{7E55764A-9822-6737-791B-AFF5A1047A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52" y="2254"/>
                    <a:ext cx="2" cy="958"/>
                  </a:xfrm>
                  <a:custGeom>
                    <a:avLst/>
                    <a:gdLst>
                      <a:gd name="T0" fmla="*/ 0 w 1"/>
                      <a:gd name="T1" fmla="*/ 0 h 3799"/>
                      <a:gd name="T2" fmla="*/ 0 w 1"/>
                      <a:gd name="T3" fmla="*/ 4 h 3799"/>
                      <a:gd name="T4" fmla="*/ 32 w 1"/>
                      <a:gd name="T5" fmla="*/ 4 h 3799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3799"/>
                      <a:gd name="T11" fmla="*/ 1 w 1"/>
                      <a:gd name="T12" fmla="*/ 3799 h 379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3799">
                        <a:moveTo>
                          <a:pt x="0" y="0"/>
                        </a:moveTo>
                        <a:lnTo>
                          <a:pt x="0" y="3799"/>
                        </a:lnTo>
                        <a:lnTo>
                          <a:pt x="1" y="3799"/>
                        </a:lnTo>
                      </a:path>
                    </a:pathLst>
                  </a:cu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86033" name="Group 213">
                <a:extLst>
                  <a:ext uri="{FF2B5EF4-FFF2-40B4-BE49-F238E27FC236}">
                    <a16:creationId xmlns:a16="http://schemas.microsoft.com/office/drawing/2014/main" id="{C7D875F8-DAF1-27BD-9519-56D4A16094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3" y="2636"/>
                <a:ext cx="2766" cy="991"/>
                <a:chOff x="46" y="968"/>
                <a:chExt cx="5548" cy="1986"/>
              </a:xfrm>
            </p:grpSpPr>
            <p:grpSp>
              <p:nvGrpSpPr>
                <p:cNvPr id="86034" name="Group 214">
                  <a:extLst>
                    <a:ext uri="{FF2B5EF4-FFF2-40B4-BE49-F238E27FC236}">
                      <a16:creationId xmlns:a16="http://schemas.microsoft.com/office/drawing/2014/main" id="{B37D01EA-5EA2-34BB-3E0B-9D22F2E2CC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" y="968"/>
                  <a:ext cx="5547" cy="1986"/>
                  <a:chOff x="46" y="968"/>
                  <a:chExt cx="5547" cy="1986"/>
                </a:xfrm>
              </p:grpSpPr>
              <p:grpSp>
                <p:nvGrpSpPr>
                  <p:cNvPr id="86140" name="Group 215">
                    <a:extLst>
                      <a:ext uri="{FF2B5EF4-FFF2-40B4-BE49-F238E27FC236}">
                        <a16:creationId xmlns:a16="http://schemas.microsoft.com/office/drawing/2014/main" id="{CFABAAA4-DB60-0513-9ED4-5D94C7E42E3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6" y="968"/>
                    <a:ext cx="5547" cy="1986"/>
                    <a:chOff x="779" y="1299"/>
                    <a:chExt cx="4082" cy="1461"/>
                  </a:xfrm>
                </p:grpSpPr>
                <p:sp>
                  <p:nvSpPr>
                    <p:cNvPr id="86142" name="Freeform 216">
                      <a:extLst>
                        <a:ext uri="{FF2B5EF4-FFF2-40B4-BE49-F238E27FC236}">
                          <a16:creationId xmlns:a16="http://schemas.microsoft.com/office/drawing/2014/main" id="{095A6941-C8DB-0320-768B-7BBD2E8AA90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978" y="1925"/>
                      <a:ext cx="511" cy="1"/>
                    </a:xfrm>
                    <a:custGeom>
                      <a:avLst/>
                      <a:gdLst>
                        <a:gd name="T0" fmla="*/ 0 w 4090"/>
                        <a:gd name="T1" fmla="*/ 0 h 1"/>
                        <a:gd name="T2" fmla="*/ 0 w 4090"/>
                        <a:gd name="T3" fmla="*/ 0 h 1"/>
                        <a:gd name="T4" fmla="*/ 0 w 4090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4090"/>
                        <a:gd name="T10" fmla="*/ 0 h 1"/>
                        <a:gd name="T11" fmla="*/ 4090 w 4090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090" h="1">
                          <a:moveTo>
                            <a:pt x="4090" y="0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43" name="Freeform 217">
                      <a:extLst>
                        <a:ext uri="{FF2B5EF4-FFF2-40B4-BE49-F238E27FC236}">
                          <a16:creationId xmlns:a16="http://schemas.microsoft.com/office/drawing/2014/main" id="{93304560-68C0-AEFC-7630-A959A228FBA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70" y="2173"/>
                      <a:ext cx="164" cy="1"/>
                    </a:xfrm>
                    <a:custGeom>
                      <a:avLst/>
                      <a:gdLst>
                        <a:gd name="T0" fmla="*/ 0 w 1309"/>
                        <a:gd name="T1" fmla="*/ 0 h 1"/>
                        <a:gd name="T2" fmla="*/ 0 w 1309"/>
                        <a:gd name="T3" fmla="*/ 0 h 1"/>
                        <a:gd name="T4" fmla="*/ 0 w 1309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1309"/>
                        <a:gd name="T10" fmla="*/ 0 h 1"/>
                        <a:gd name="T11" fmla="*/ 1309 w 1309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09" h="1">
                          <a:moveTo>
                            <a:pt x="0" y="0"/>
                          </a:moveTo>
                          <a:lnTo>
                            <a:pt x="1308" y="0"/>
                          </a:lnTo>
                          <a:lnTo>
                            <a:pt x="1309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44" name="Freeform 218">
                      <a:extLst>
                        <a:ext uri="{FF2B5EF4-FFF2-40B4-BE49-F238E27FC236}">
                          <a16:creationId xmlns:a16="http://schemas.microsoft.com/office/drawing/2014/main" id="{658A1F33-9CD0-13B1-BBB5-36EFA2F3704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488" y="2173"/>
                      <a:ext cx="221" cy="1"/>
                    </a:xfrm>
                    <a:custGeom>
                      <a:avLst/>
                      <a:gdLst>
                        <a:gd name="T0" fmla="*/ 0 w 1763"/>
                        <a:gd name="T1" fmla="*/ 0 h 1"/>
                        <a:gd name="T2" fmla="*/ 0 w 1763"/>
                        <a:gd name="T3" fmla="*/ 0 h 1"/>
                        <a:gd name="T4" fmla="*/ 0 w 1763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1763"/>
                        <a:gd name="T10" fmla="*/ 0 h 1"/>
                        <a:gd name="T11" fmla="*/ 1763 w 1763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763" h="1">
                          <a:moveTo>
                            <a:pt x="0" y="0"/>
                          </a:moveTo>
                          <a:lnTo>
                            <a:pt x="1762" y="0"/>
                          </a:lnTo>
                          <a:lnTo>
                            <a:pt x="1763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45" name="Freeform 219">
                      <a:extLst>
                        <a:ext uri="{FF2B5EF4-FFF2-40B4-BE49-F238E27FC236}">
                          <a16:creationId xmlns:a16="http://schemas.microsoft.com/office/drawing/2014/main" id="{C40274D8-6EAC-652F-E52A-348FD1E3EBF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70" y="1925"/>
                      <a:ext cx="163" cy="1"/>
                    </a:xfrm>
                    <a:custGeom>
                      <a:avLst/>
                      <a:gdLst>
                        <a:gd name="T0" fmla="*/ 0 w 1308"/>
                        <a:gd name="T1" fmla="*/ 0 h 1"/>
                        <a:gd name="T2" fmla="*/ 0 w 1308"/>
                        <a:gd name="T3" fmla="*/ 0 h 1"/>
                        <a:gd name="T4" fmla="*/ 0 w 1308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1308"/>
                        <a:gd name="T10" fmla="*/ 0 h 1"/>
                        <a:gd name="T11" fmla="*/ 1308 w 1308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08" h="1">
                          <a:moveTo>
                            <a:pt x="1308" y="0"/>
                          </a:moveTo>
                          <a:lnTo>
                            <a:pt x="0" y="0"/>
                          </a:lnTo>
                          <a:lnTo>
                            <a:pt x="2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46" name="Freeform 220">
                      <a:extLst>
                        <a:ext uri="{FF2B5EF4-FFF2-40B4-BE49-F238E27FC236}">
                          <a16:creationId xmlns:a16="http://schemas.microsoft.com/office/drawing/2014/main" id="{338D85A4-40A7-4E16-EFE4-8CC0481A28F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41" y="2049"/>
                      <a:ext cx="140" cy="1"/>
                    </a:xfrm>
                    <a:custGeom>
                      <a:avLst/>
                      <a:gdLst>
                        <a:gd name="T0" fmla="*/ 0 w 1121"/>
                        <a:gd name="T1" fmla="*/ 0 h 1"/>
                        <a:gd name="T2" fmla="*/ 0 w 1121"/>
                        <a:gd name="T3" fmla="*/ 0 h 1"/>
                        <a:gd name="T4" fmla="*/ 0 w 1121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1121"/>
                        <a:gd name="T10" fmla="*/ 0 h 1"/>
                        <a:gd name="T11" fmla="*/ 1121 w 1121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1" h="1">
                          <a:moveTo>
                            <a:pt x="1121" y="0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33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47" name="Freeform 221">
                      <a:extLst>
                        <a:ext uri="{FF2B5EF4-FFF2-40B4-BE49-F238E27FC236}">
                          <a16:creationId xmlns:a16="http://schemas.microsoft.com/office/drawing/2014/main" id="{FFF55D42-942F-D45D-AEF5-860CCFCD5D3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51" y="2049"/>
                      <a:ext cx="45" cy="1"/>
                    </a:xfrm>
                    <a:custGeom>
                      <a:avLst/>
                      <a:gdLst>
                        <a:gd name="T0" fmla="*/ 0 w 359"/>
                        <a:gd name="T1" fmla="*/ 0 h 1"/>
                        <a:gd name="T2" fmla="*/ 0 w 359"/>
                        <a:gd name="T3" fmla="*/ 0 h 1"/>
                        <a:gd name="T4" fmla="*/ 0 w 359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359"/>
                        <a:gd name="T10" fmla="*/ 0 h 1"/>
                        <a:gd name="T11" fmla="*/ 359 w 359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59" h="1">
                          <a:moveTo>
                            <a:pt x="359" y="0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33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48" name="Freeform 222">
                      <a:extLst>
                        <a:ext uri="{FF2B5EF4-FFF2-40B4-BE49-F238E27FC236}">
                          <a16:creationId xmlns:a16="http://schemas.microsoft.com/office/drawing/2014/main" id="{A70CC5B4-D368-ADAC-1052-51B08246D71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483" y="2049"/>
                      <a:ext cx="224" cy="1"/>
                    </a:xfrm>
                    <a:custGeom>
                      <a:avLst/>
                      <a:gdLst>
                        <a:gd name="T0" fmla="*/ 0 w 1791"/>
                        <a:gd name="T1" fmla="*/ 0 h 1"/>
                        <a:gd name="T2" fmla="*/ 0 w 1791"/>
                        <a:gd name="T3" fmla="*/ 0 h 1"/>
                        <a:gd name="T4" fmla="*/ 0 w 1791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1791"/>
                        <a:gd name="T10" fmla="*/ 0 h 1"/>
                        <a:gd name="T11" fmla="*/ 1791 w 1791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791" h="1">
                          <a:moveTo>
                            <a:pt x="1791" y="0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33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49" name="Freeform 223">
                      <a:extLst>
                        <a:ext uri="{FF2B5EF4-FFF2-40B4-BE49-F238E27FC236}">
                          <a16:creationId xmlns:a16="http://schemas.microsoft.com/office/drawing/2014/main" id="{A2DB9C34-0AA9-A034-E247-369BE62DE0F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393" y="2049"/>
                      <a:ext cx="45" cy="1"/>
                    </a:xfrm>
                    <a:custGeom>
                      <a:avLst/>
                      <a:gdLst>
                        <a:gd name="T0" fmla="*/ 0 w 358"/>
                        <a:gd name="T1" fmla="*/ 0 h 1"/>
                        <a:gd name="T2" fmla="*/ 0 w 358"/>
                        <a:gd name="T3" fmla="*/ 0 h 1"/>
                        <a:gd name="T4" fmla="*/ 0 w 358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358"/>
                        <a:gd name="T10" fmla="*/ 0 h 1"/>
                        <a:gd name="T11" fmla="*/ 358 w 358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58" h="1">
                          <a:moveTo>
                            <a:pt x="358" y="0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33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50" name="Freeform 224">
                      <a:extLst>
                        <a:ext uri="{FF2B5EF4-FFF2-40B4-BE49-F238E27FC236}">
                          <a16:creationId xmlns:a16="http://schemas.microsoft.com/office/drawing/2014/main" id="{E29894F1-E9E1-BCA2-7F64-E2C125E20F1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24" y="2049"/>
                      <a:ext cx="224" cy="1"/>
                    </a:xfrm>
                    <a:custGeom>
                      <a:avLst/>
                      <a:gdLst>
                        <a:gd name="T0" fmla="*/ 0 w 1791"/>
                        <a:gd name="T1" fmla="*/ 0 h 1"/>
                        <a:gd name="T2" fmla="*/ 0 w 1791"/>
                        <a:gd name="T3" fmla="*/ 0 h 1"/>
                        <a:gd name="T4" fmla="*/ 0 w 1791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1791"/>
                        <a:gd name="T10" fmla="*/ 0 h 1"/>
                        <a:gd name="T11" fmla="*/ 1791 w 1791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791" h="1">
                          <a:moveTo>
                            <a:pt x="1791" y="0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33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51" name="Freeform 225">
                      <a:extLst>
                        <a:ext uri="{FF2B5EF4-FFF2-40B4-BE49-F238E27FC236}">
                          <a16:creationId xmlns:a16="http://schemas.microsoft.com/office/drawing/2014/main" id="{77D76E05-E893-10D2-80C3-71DE84A9CEE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35" y="2049"/>
                      <a:ext cx="45" cy="1"/>
                    </a:xfrm>
                    <a:custGeom>
                      <a:avLst/>
                      <a:gdLst>
                        <a:gd name="T0" fmla="*/ 0 w 358"/>
                        <a:gd name="T1" fmla="*/ 0 h 1"/>
                        <a:gd name="T2" fmla="*/ 0 w 358"/>
                        <a:gd name="T3" fmla="*/ 0 h 1"/>
                        <a:gd name="T4" fmla="*/ 0 w 358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358"/>
                        <a:gd name="T10" fmla="*/ 0 h 1"/>
                        <a:gd name="T11" fmla="*/ 358 w 358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58" h="1">
                          <a:moveTo>
                            <a:pt x="358" y="0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33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52" name="Freeform 226">
                      <a:extLst>
                        <a:ext uri="{FF2B5EF4-FFF2-40B4-BE49-F238E27FC236}">
                          <a16:creationId xmlns:a16="http://schemas.microsoft.com/office/drawing/2014/main" id="{CAB1E575-BBE3-C45F-6A58-6109B1268D8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66" y="2049"/>
                      <a:ext cx="224" cy="1"/>
                    </a:xfrm>
                    <a:custGeom>
                      <a:avLst/>
                      <a:gdLst>
                        <a:gd name="T0" fmla="*/ 0 w 1791"/>
                        <a:gd name="T1" fmla="*/ 0 h 1"/>
                        <a:gd name="T2" fmla="*/ 0 w 1791"/>
                        <a:gd name="T3" fmla="*/ 0 h 1"/>
                        <a:gd name="T4" fmla="*/ 0 w 1791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1791"/>
                        <a:gd name="T10" fmla="*/ 0 h 1"/>
                        <a:gd name="T11" fmla="*/ 1791 w 1791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791" h="1">
                          <a:moveTo>
                            <a:pt x="1791" y="0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33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53" name="Freeform 227">
                      <a:extLst>
                        <a:ext uri="{FF2B5EF4-FFF2-40B4-BE49-F238E27FC236}">
                          <a16:creationId xmlns:a16="http://schemas.microsoft.com/office/drawing/2014/main" id="{024ADD3C-6FC9-5E32-BCE8-B5170B78FBB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77" y="2049"/>
                      <a:ext cx="44" cy="1"/>
                    </a:xfrm>
                    <a:custGeom>
                      <a:avLst/>
                      <a:gdLst>
                        <a:gd name="T0" fmla="*/ 0 w 358"/>
                        <a:gd name="T1" fmla="*/ 0 h 1"/>
                        <a:gd name="T2" fmla="*/ 0 w 358"/>
                        <a:gd name="T3" fmla="*/ 0 h 1"/>
                        <a:gd name="T4" fmla="*/ 0 w 358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358"/>
                        <a:gd name="T10" fmla="*/ 0 h 1"/>
                        <a:gd name="T11" fmla="*/ 358 w 358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58" h="1">
                          <a:moveTo>
                            <a:pt x="358" y="0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33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54" name="Freeform 228">
                      <a:extLst>
                        <a:ext uri="{FF2B5EF4-FFF2-40B4-BE49-F238E27FC236}">
                          <a16:creationId xmlns:a16="http://schemas.microsoft.com/office/drawing/2014/main" id="{74F29D91-7D61-D5FB-53EE-F1B72C92A67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408" y="2049"/>
                      <a:ext cx="224" cy="1"/>
                    </a:xfrm>
                    <a:custGeom>
                      <a:avLst/>
                      <a:gdLst>
                        <a:gd name="T0" fmla="*/ 0 w 1791"/>
                        <a:gd name="T1" fmla="*/ 0 h 1"/>
                        <a:gd name="T2" fmla="*/ 0 w 1791"/>
                        <a:gd name="T3" fmla="*/ 0 h 1"/>
                        <a:gd name="T4" fmla="*/ 0 w 1791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1791"/>
                        <a:gd name="T10" fmla="*/ 0 h 1"/>
                        <a:gd name="T11" fmla="*/ 1791 w 1791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791" h="1">
                          <a:moveTo>
                            <a:pt x="1791" y="0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33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55" name="Freeform 229">
                      <a:extLst>
                        <a:ext uri="{FF2B5EF4-FFF2-40B4-BE49-F238E27FC236}">
                          <a16:creationId xmlns:a16="http://schemas.microsoft.com/office/drawing/2014/main" id="{6DD2F62C-44E1-5A35-3DF6-6FE027800BE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318" y="2049"/>
                      <a:ext cx="45" cy="1"/>
                    </a:xfrm>
                    <a:custGeom>
                      <a:avLst/>
                      <a:gdLst>
                        <a:gd name="T0" fmla="*/ 0 w 359"/>
                        <a:gd name="T1" fmla="*/ 0 h 1"/>
                        <a:gd name="T2" fmla="*/ 0 w 359"/>
                        <a:gd name="T3" fmla="*/ 0 h 1"/>
                        <a:gd name="T4" fmla="*/ 0 w 359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359"/>
                        <a:gd name="T10" fmla="*/ 0 h 1"/>
                        <a:gd name="T11" fmla="*/ 359 w 359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59" h="1">
                          <a:moveTo>
                            <a:pt x="359" y="0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33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56" name="Freeform 230">
                      <a:extLst>
                        <a:ext uri="{FF2B5EF4-FFF2-40B4-BE49-F238E27FC236}">
                          <a16:creationId xmlns:a16="http://schemas.microsoft.com/office/drawing/2014/main" id="{4D06190D-750F-59A3-EB0D-59788395A31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050" y="2049"/>
                      <a:ext cx="224" cy="1"/>
                    </a:xfrm>
                    <a:custGeom>
                      <a:avLst/>
                      <a:gdLst>
                        <a:gd name="T0" fmla="*/ 0 w 1791"/>
                        <a:gd name="T1" fmla="*/ 0 h 1"/>
                        <a:gd name="T2" fmla="*/ 0 w 1791"/>
                        <a:gd name="T3" fmla="*/ 0 h 1"/>
                        <a:gd name="T4" fmla="*/ 0 w 1791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1791"/>
                        <a:gd name="T10" fmla="*/ 0 h 1"/>
                        <a:gd name="T11" fmla="*/ 1791 w 1791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791" h="1">
                          <a:moveTo>
                            <a:pt x="1791" y="0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33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57" name="Freeform 231">
                      <a:extLst>
                        <a:ext uri="{FF2B5EF4-FFF2-40B4-BE49-F238E27FC236}">
                          <a16:creationId xmlns:a16="http://schemas.microsoft.com/office/drawing/2014/main" id="{EDB14C63-DD32-E9CA-7389-797259FF86B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60" y="2049"/>
                      <a:ext cx="45" cy="1"/>
                    </a:xfrm>
                    <a:custGeom>
                      <a:avLst/>
                      <a:gdLst>
                        <a:gd name="T0" fmla="*/ 0 w 359"/>
                        <a:gd name="T1" fmla="*/ 0 h 1"/>
                        <a:gd name="T2" fmla="*/ 0 w 359"/>
                        <a:gd name="T3" fmla="*/ 0 h 1"/>
                        <a:gd name="T4" fmla="*/ 0 w 359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359"/>
                        <a:gd name="T10" fmla="*/ 0 h 1"/>
                        <a:gd name="T11" fmla="*/ 359 w 359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59" h="1">
                          <a:moveTo>
                            <a:pt x="359" y="0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33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58" name="Line 232">
                      <a:extLst>
                        <a:ext uri="{FF2B5EF4-FFF2-40B4-BE49-F238E27FC236}">
                          <a16:creationId xmlns:a16="http://schemas.microsoft.com/office/drawing/2014/main" id="{0C222C74-2EDD-8934-BB21-CF366D54ADD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79" y="2049"/>
                      <a:ext cx="136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33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59" name="Freeform 233">
                      <a:extLst>
                        <a:ext uri="{FF2B5EF4-FFF2-40B4-BE49-F238E27FC236}">
                          <a16:creationId xmlns:a16="http://schemas.microsoft.com/office/drawing/2014/main" id="{0D10290A-4B65-126F-018D-24F30ECBA49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488" y="1925"/>
                      <a:ext cx="221" cy="1"/>
                    </a:xfrm>
                    <a:custGeom>
                      <a:avLst/>
                      <a:gdLst>
                        <a:gd name="T0" fmla="*/ 0 w 1762"/>
                        <a:gd name="T1" fmla="*/ 0 h 1"/>
                        <a:gd name="T2" fmla="*/ 0 w 1762"/>
                        <a:gd name="T3" fmla="*/ 0 h 1"/>
                        <a:gd name="T4" fmla="*/ 0 w 1762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1762"/>
                        <a:gd name="T10" fmla="*/ 0 h 1"/>
                        <a:gd name="T11" fmla="*/ 1762 w 1762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762" h="1">
                          <a:moveTo>
                            <a:pt x="1762" y="0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60" name="Freeform 234">
                      <a:extLst>
                        <a:ext uri="{FF2B5EF4-FFF2-40B4-BE49-F238E27FC236}">
                          <a16:creationId xmlns:a16="http://schemas.microsoft.com/office/drawing/2014/main" id="{8C062EF9-1A8D-D506-F691-AB8BAF38141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978" y="2173"/>
                      <a:ext cx="511" cy="1"/>
                    </a:xfrm>
                    <a:custGeom>
                      <a:avLst/>
                      <a:gdLst>
                        <a:gd name="T0" fmla="*/ 0 w 4091"/>
                        <a:gd name="T1" fmla="*/ 0 h 1"/>
                        <a:gd name="T2" fmla="*/ 0 w 4091"/>
                        <a:gd name="T3" fmla="*/ 0 h 1"/>
                        <a:gd name="T4" fmla="*/ 0 w 4091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4091"/>
                        <a:gd name="T10" fmla="*/ 0 h 1"/>
                        <a:gd name="T11" fmla="*/ 4091 w 4091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091" h="1">
                          <a:moveTo>
                            <a:pt x="0" y="0"/>
                          </a:moveTo>
                          <a:lnTo>
                            <a:pt x="4090" y="0"/>
                          </a:lnTo>
                          <a:lnTo>
                            <a:pt x="4091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61" name="Freeform 235">
                      <a:extLst>
                        <a:ext uri="{FF2B5EF4-FFF2-40B4-BE49-F238E27FC236}">
                          <a16:creationId xmlns:a16="http://schemas.microsoft.com/office/drawing/2014/main" id="{6FA29872-98CC-B790-49AE-9A828DFCD99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436" y="1873"/>
                      <a:ext cx="247" cy="1"/>
                    </a:xfrm>
                    <a:custGeom>
                      <a:avLst/>
                      <a:gdLst>
                        <a:gd name="T0" fmla="*/ 0 w 1976"/>
                        <a:gd name="T1" fmla="*/ 0 h 1"/>
                        <a:gd name="T2" fmla="*/ 0 w 1976"/>
                        <a:gd name="T3" fmla="*/ 0 h 1"/>
                        <a:gd name="T4" fmla="*/ 0 w 1976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1976"/>
                        <a:gd name="T10" fmla="*/ 0 h 1"/>
                        <a:gd name="T11" fmla="*/ 1976 w 1976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976" h="1">
                          <a:moveTo>
                            <a:pt x="0" y="0"/>
                          </a:moveTo>
                          <a:lnTo>
                            <a:pt x="1975" y="0"/>
                          </a:lnTo>
                          <a:lnTo>
                            <a:pt x="1976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62" name="Freeform 236">
                      <a:extLst>
                        <a:ext uri="{FF2B5EF4-FFF2-40B4-BE49-F238E27FC236}">
                          <a16:creationId xmlns:a16="http://schemas.microsoft.com/office/drawing/2014/main" id="{87084149-4706-D5C8-577B-C9FD50691A5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436" y="2225"/>
                      <a:ext cx="247" cy="1"/>
                    </a:xfrm>
                    <a:custGeom>
                      <a:avLst/>
                      <a:gdLst>
                        <a:gd name="T0" fmla="*/ 0 w 1976"/>
                        <a:gd name="T1" fmla="*/ 0 h 1"/>
                        <a:gd name="T2" fmla="*/ 0 w 1976"/>
                        <a:gd name="T3" fmla="*/ 0 h 1"/>
                        <a:gd name="T4" fmla="*/ 0 w 1976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1976"/>
                        <a:gd name="T10" fmla="*/ 0 h 1"/>
                        <a:gd name="T11" fmla="*/ 1976 w 1976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976" h="1">
                          <a:moveTo>
                            <a:pt x="0" y="0"/>
                          </a:moveTo>
                          <a:lnTo>
                            <a:pt x="1975" y="0"/>
                          </a:lnTo>
                          <a:lnTo>
                            <a:pt x="1976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63" name="Freeform 237">
                      <a:extLst>
                        <a:ext uri="{FF2B5EF4-FFF2-40B4-BE49-F238E27FC236}">
                          <a16:creationId xmlns:a16="http://schemas.microsoft.com/office/drawing/2014/main" id="{1195BD53-109C-3285-4FEB-9EDC5A2BBEC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79" y="1620"/>
                      <a:ext cx="1" cy="186"/>
                    </a:xfrm>
                    <a:custGeom>
                      <a:avLst/>
                      <a:gdLst>
                        <a:gd name="T0" fmla="*/ 0 w 1"/>
                        <a:gd name="T1" fmla="*/ 0 h 1484"/>
                        <a:gd name="T2" fmla="*/ 0 w 1"/>
                        <a:gd name="T3" fmla="*/ 0 h 1484"/>
                        <a:gd name="T4" fmla="*/ 1 w 1"/>
                        <a:gd name="T5" fmla="*/ 0 h 1484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1484"/>
                        <a:gd name="T11" fmla="*/ 1 w 1"/>
                        <a:gd name="T12" fmla="*/ 1484 h 148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1484">
                          <a:moveTo>
                            <a:pt x="0" y="0"/>
                          </a:moveTo>
                          <a:lnTo>
                            <a:pt x="0" y="1484"/>
                          </a:lnTo>
                          <a:lnTo>
                            <a:pt x="1" y="1484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33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64" name="Freeform 238">
                      <a:extLst>
                        <a:ext uri="{FF2B5EF4-FFF2-40B4-BE49-F238E27FC236}">
                          <a16:creationId xmlns:a16="http://schemas.microsoft.com/office/drawing/2014/main" id="{0C45F140-7E6F-5E97-7337-EB687ECEBE0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79" y="1851"/>
                      <a:ext cx="1" cy="44"/>
                    </a:xfrm>
                    <a:custGeom>
                      <a:avLst/>
                      <a:gdLst>
                        <a:gd name="T0" fmla="*/ 0 w 1"/>
                        <a:gd name="T1" fmla="*/ 0 h 359"/>
                        <a:gd name="T2" fmla="*/ 0 w 1"/>
                        <a:gd name="T3" fmla="*/ 0 h 359"/>
                        <a:gd name="T4" fmla="*/ 1 w 1"/>
                        <a:gd name="T5" fmla="*/ 0 h 359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359"/>
                        <a:gd name="T11" fmla="*/ 1 w 1"/>
                        <a:gd name="T12" fmla="*/ 359 h 35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359">
                          <a:moveTo>
                            <a:pt x="0" y="0"/>
                          </a:moveTo>
                          <a:lnTo>
                            <a:pt x="0" y="359"/>
                          </a:lnTo>
                          <a:lnTo>
                            <a:pt x="1" y="359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33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65" name="Freeform 239">
                      <a:extLst>
                        <a:ext uri="{FF2B5EF4-FFF2-40B4-BE49-F238E27FC236}">
                          <a16:creationId xmlns:a16="http://schemas.microsoft.com/office/drawing/2014/main" id="{E1CC48F1-8A78-5BD3-BF0D-DE0DCACEEF6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79" y="1940"/>
                      <a:ext cx="1" cy="224"/>
                    </a:xfrm>
                    <a:custGeom>
                      <a:avLst/>
                      <a:gdLst>
                        <a:gd name="T0" fmla="*/ 0 w 1"/>
                        <a:gd name="T1" fmla="*/ 0 h 1792"/>
                        <a:gd name="T2" fmla="*/ 0 w 1"/>
                        <a:gd name="T3" fmla="*/ 0 h 1792"/>
                        <a:gd name="T4" fmla="*/ 1 w 1"/>
                        <a:gd name="T5" fmla="*/ 0 h 1792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1792"/>
                        <a:gd name="T11" fmla="*/ 1 w 1"/>
                        <a:gd name="T12" fmla="*/ 1792 h 179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1792">
                          <a:moveTo>
                            <a:pt x="0" y="0"/>
                          </a:moveTo>
                          <a:lnTo>
                            <a:pt x="0" y="1792"/>
                          </a:lnTo>
                          <a:lnTo>
                            <a:pt x="1" y="1792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33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66" name="Freeform 240">
                      <a:extLst>
                        <a:ext uri="{FF2B5EF4-FFF2-40B4-BE49-F238E27FC236}">
                          <a16:creationId xmlns:a16="http://schemas.microsoft.com/office/drawing/2014/main" id="{75727A56-D286-ED6D-CF34-D3F59E82568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79" y="2209"/>
                      <a:ext cx="1" cy="45"/>
                    </a:xfrm>
                    <a:custGeom>
                      <a:avLst/>
                      <a:gdLst>
                        <a:gd name="T0" fmla="*/ 0 w 1"/>
                        <a:gd name="T1" fmla="*/ 0 h 358"/>
                        <a:gd name="T2" fmla="*/ 0 w 1"/>
                        <a:gd name="T3" fmla="*/ 0 h 358"/>
                        <a:gd name="T4" fmla="*/ 1 w 1"/>
                        <a:gd name="T5" fmla="*/ 0 h 358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358"/>
                        <a:gd name="T11" fmla="*/ 1 w 1"/>
                        <a:gd name="T12" fmla="*/ 358 h 35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358">
                          <a:moveTo>
                            <a:pt x="0" y="0"/>
                          </a:moveTo>
                          <a:lnTo>
                            <a:pt x="0" y="358"/>
                          </a:lnTo>
                          <a:lnTo>
                            <a:pt x="1" y="358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33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67" name="Freeform 241">
                      <a:extLst>
                        <a:ext uri="{FF2B5EF4-FFF2-40B4-BE49-F238E27FC236}">
                          <a16:creationId xmlns:a16="http://schemas.microsoft.com/office/drawing/2014/main" id="{A39CF8B0-AE10-C716-471B-34B29209028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79" y="2299"/>
                      <a:ext cx="1" cy="185"/>
                    </a:xfrm>
                    <a:custGeom>
                      <a:avLst/>
                      <a:gdLst>
                        <a:gd name="T0" fmla="*/ 0 w 1"/>
                        <a:gd name="T1" fmla="*/ 0 h 1484"/>
                        <a:gd name="T2" fmla="*/ 0 w 1"/>
                        <a:gd name="T3" fmla="*/ 0 h 1484"/>
                        <a:gd name="T4" fmla="*/ 1 w 1"/>
                        <a:gd name="T5" fmla="*/ 0 h 1484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1484"/>
                        <a:gd name="T11" fmla="*/ 1 w 1"/>
                        <a:gd name="T12" fmla="*/ 1484 h 148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1484">
                          <a:moveTo>
                            <a:pt x="0" y="0"/>
                          </a:moveTo>
                          <a:lnTo>
                            <a:pt x="0" y="1484"/>
                          </a:lnTo>
                          <a:lnTo>
                            <a:pt x="1" y="1484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33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68" name="Freeform 242">
                      <a:extLst>
                        <a:ext uri="{FF2B5EF4-FFF2-40B4-BE49-F238E27FC236}">
                          <a16:creationId xmlns:a16="http://schemas.microsoft.com/office/drawing/2014/main" id="{E5771D09-9A7E-5A5A-31AF-30FA8B2C8BF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56" y="1925"/>
                      <a:ext cx="247" cy="248"/>
                    </a:xfrm>
                    <a:custGeom>
                      <a:avLst/>
                      <a:gdLst>
                        <a:gd name="T0" fmla="*/ 0 w 1975"/>
                        <a:gd name="T1" fmla="*/ 0 h 1976"/>
                        <a:gd name="T2" fmla="*/ 0 w 1975"/>
                        <a:gd name="T3" fmla="*/ 0 h 1976"/>
                        <a:gd name="T4" fmla="*/ 0 w 1975"/>
                        <a:gd name="T5" fmla="*/ 0 h 1976"/>
                        <a:gd name="T6" fmla="*/ 0 w 1975"/>
                        <a:gd name="T7" fmla="*/ 0 h 1976"/>
                        <a:gd name="T8" fmla="*/ 0 w 1975"/>
                        <a:gd name="T9" fmla="*/ 0 h 1976"/>
                        <a:gd name="T10" fmla="*/ 0 w 1975"/>
                        <a:gd name="T11" fmla="*/ 0 h 1976"/>
                        <a:gd name="T12" fmla="*/ 0 w 1975"/>
                        <a:gd name="T13" fmla="*/ 0 h 1976"/>
                        <a:gd name="T14" fmla="*/ 0 w 1975"/>
                        <a:gd name="T15" fmla="*/ 0 h 1976"/>
                        <a:gd name="T16" fmla="*/ 0 w 1975"/>
                        <a:gd name="T17" fmla="*/ 0 h 1976"/>
                        <a:gd name="T18" fmla="*/ 0 w 1975"/>
                        <a:gd name="T19" fmla="*/ 0 h 1976"/>
                        <a:gd name="T20" fmla="*/ 0 w 1975"/>
                        <a:gd name="T21" fmla="*/ 0 h 1976"/>
                        <a:gd name="T22" fmla="*/ 0 w 1975"/>
                        <a:gd name="T23" fmla="*/ 0 h 1976"/>
                        <a:gd name="T24" fmla="*/ 0 w 1975"/>
                        <a:gd name="T25" fmla="*/ 0 h 1976"/>
                        <a:gd name="T26" fmla="*/ 0 w 1975"/>
                        <a:gd name="T27" fmla="*/ 0 h 197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975"/>
                        <a:gd name="T43" fmla="*/ 0 h 1976"/>
                        <a:gd name="T44" fmla="*/ 1975 w 1975"/>
                        <a:gd name="T45" fmla="*/ 1976 h 1976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975" h="1976">
                          <a:moveTo>
                            <a:pt x="0" y="988"/>
                          </a:moveTo>
                          <a:lnTo>
                            <a:pt x="75" y="1366"/>
                          </a:lnTo>
                          <a:lnTo>
                            <a:pt x="289" y="1687"/>
                          </a:lnTo>
                          <a:lnTo>
                            <a:pt x="610" y="1901"/>
                          </a:lnTo>
                          <a:lnTo>
                            <a:pt x="988" y="1976"/>
                          </a:lnTo>
                          <a:lnTo>
                            <a:pt x="1365" y="1901"/>
                          </a:lnTo>
                          <a:lnTo>
                            <a:pt x="1686" y="1687"/>
                          </a:lnTo>
                          <a:lnTo>
                            <a:pt x="1900" y="1366"/>
                          </a:lnTo>
                          <a:lnTo>
                            <a:pt x="1975" y="988"/>
                          </a:lnTo>
                          <a:lnTo>
                            <a:pt x="1900" y="610"/>
                          </a:lnTo>
                          <a:lnTo>
                            <a:pt x="1686" y="289"/>
                          </a:lnTo>
                          <a:lnTo>
                            <a:pt x="1365" y="75"/>
                          </a:lnTo>
                          <a:lnTo>
                            <a:pt x="988" y="0"/>
                          </a:lnTo>
                          <a:lnTo>
                            <a:pt x="989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69" name="Freeform 243">
                      <a:extLst>
                        <a:ext uri="{FF2B5EF4-FFF2-40B4-BE49-F238E27FC236}">
                          <a16:creationId xmlns:a16="http://schemas.microsoft.com/office/drawing/2014/main" id="{F1C3FDD4-5B4A-27C0-6557-1BE09020990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648" y="2049"/>
                      <a:ext cx="187" cy="1"/>
                    </a:xfrm>
                    <a:custGeom>
                      <a:avLst/>
                      <a:gdLst>
                        <a:gd name="T0" fmla="*/ 0 w 1494"/>
                        <a:gd name="T1" fmla="*/ 0 h 1"/>
                        <a:gd name="T2" fmla="*/ 0 w 1494"/>
                        <a:gd name="T3" fmla="*/ 0 h 1"/>
                        <a:gd name="T4" fmla="*/ 0 w 1494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1494"/>
                        <a:gd name="T10" fmla="*/ 0 h 1"/>
                        <a:gd name="T11" fmla="*/ 1494 w 1494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494" h="1">
                          <a:moveTo>
                            <a:pt x="0" y="0"/>
                          </a:moveTo>
                          <a:lnTo>
                            <a:pt x="1493" y="0"/>
                          </a:lnTo>
                          <a:lnTo>
                            <a:pt x="1494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33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70" name="Freeform 244">
                      <a:extLst>
                        <a:ext uri="{FF2B5EF4-FFF2-40B4-BE49-F238E27FC236}">
                          <a16:creationId xmlns:a16="http://schemas.microsoft.com/office/drawing/2014/main" id="{67F610CC-BE9E-7AD6-F0A9-FCC6FDA49A6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68" y="2093"/>
                      <a:ext cx="195" cy="1"/>
                    </a:xfrm>
                    <a:custGeom>
                      <a:avLst/>
                      <a:gdLst>
                        <a:gd name="T0" fmla="*/ 0 w 1555"/>
                        <a:gd name="T1" fmla="*/ 0 h 1"/>
                        <a:gd name="T2" fmla="*/ 0 w 1555"/>
                        <a:gd name="T3" fmla="*/ 0 h 1"/>
                        <a:gd name="T4" fmla="*/ 0 w 1555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1555"/>
                        <a:gd name="T10" fmla="*/ 0 h 1"/>
                        <a:gd name="T11" fmla="*/ 1555 w 1555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555" h="1">
                          <a:moveTo>
                            <a:pt x="0" y="0"/>
                          </a:moveTo>
                          <a:lnTo>
                            <a:pt x="1554" y="0"/>
                          </a:lnTo>
                          <a:lnTo>
                            <a:pt x="1555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71" name="Freeform 245">
                      <a:extLst>
                        <a:ext uri="{FF2B5EF4-FFF2-40B4-BE49-F238E27FC236}">
                          <a16:creationId xmlns:a16="http://schemas.microsoft.com/office/drawing/2014/main" id="{D35DBFA2-4F8D-FA39-8224-032B039307D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95" y="2049"/>
                      <a:ext cx="78" cy="1"/>
                    </a:xfrm>
                    <a:custGeom>
                      <a:avLst/>
                      <a:gdLst>
                        <a:gd name="T0" fmla="*/ 0 w 625"/>
                        <a:gd name="T1" fmla="*/ 0 h 1"/>
                        <a:gd name="T2" fmla="*/ 0 w 625"/>
                        <a:gd name="T3" fmla="*/ 0 h 1"/>
                        <a:gd name="T4" fmla="*/ 0 w 625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625"/>
                        <a:gd name="T10" fmla="*/ 0 h 1"/>
                        <a:gd name="T11" fmla="*/ 625 w 625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625" h="1">
                          <a:moveTo>
                            <a:pt x="0" y="0"/>
                          </a:moveTo>
                          <a:lnTo>
                            <a:pt x="624" y="0"/>
                          </a:lnTo>
                          <a:lnTo>
                            <a:pt x="625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72" name="Freeform 246">
                      <a:extLst>
                        <a:ext uri="{FF2B5EF4-FFF2-40B4-BE49-F238E27FC236}">
                          <a16:creationId xmlns:a16="http://schemas.microsoft.com/office/drawing/2014/main" id="{106E379B-C6DA-F87B-CED1-7E6660CCD4C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95" y="2049"/>
                      <a:ext cx="23" cy="1"/>
                    </a:xfrm>
                    <a:custGeom>
                      <a:avLst/>
                      <a:gdLst>
                        <a:gd name="T0" fmla="*/ 0 w 181"/>
                        <a:gd name="T1" fmla="*/ 0 h 1"/>
                        <a:gd name="T2" fmla="*/ 0 w 181"/>
                        <a:gd name="T3" fmla="*/ 0 h 1"/>
                        <a:gd name="T4" fmla="*/ 0 w 181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181"/>
                        <a:gd name="T10" fmla="*/ 0 h 1"/>
                        <a:gd name="T11" fmla="*/ 181 w 181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81" h="1">
                          <a:moveTo>
                            <a:pt x="0" y="0"/>
                          </a:moveTo>
                          <a:lnTo>
                            <a:pt x="180" y="0"/>
                          </a:lnTo>
                          <a:lnTo>
                            <a:pt x="181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73" name="Freeform 247">
                      <a:extLst>
                        <a:ext uri="{FF2B5EF4-FFF2-40B4-BE49-F238E27FC236}">
                          <a16:creationId xmlns:a16="http://schemas.microsoft.com/office/drawing/2014/main" id="{006D50A1-2808-F97D-A130-68D2DE573CD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40" y="2049"/>
                      <a:ext cx="23" cy="1"/>
                    </a:xfrm>
                    <a:custGeom>
                      <a:avLst/>
                      <a:gdLst>
                        <a:gd name="T0" fmla="*/ 0 w 181"/>
                        <a:gd name="T1" fmla="*/ 0 h 1"/>
                        <a:gd name="T2" fmla="*/ 0 w 181"/>
                        <a:gd name="T3" fmla="*/ 0 h 1"/>
                        <a:gd name="T4" fmla="*/ 0 w 181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181"/>
                        <a:gd name="T10" fmla="*/ 0 h 1"/>
                        <a:gd name="T11" fmla="*/ 181 w 181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81" h="1">
                          <a:moveTo>
                            <a:pt x="0" y="0"/>
                          </a:moveTo>
                          <a:lnTo>
                            <a:pt x="180" y="0"/>
                          </a:lnTo>
                          <a:lnTo>
                            <a:pt x="181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74" name="Freeform 248">
                      <a:extLst>
                        <a:ext uri="{FF2B5EF4-FFF2-40B4-BE49-F238E27FC236}">
                          <a16:creationId xmlns:a16="http://schemas.microsoft.com/office/drawing/2014/main" id="{0E143B29-32E1-9EB3-1D4E-B158B4C97BB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85" y="2049"/>
                      <a:ext cx="78" cy="1"/>
                    </a:xfrm>
                    <a:custGeom>
                      <a:avLst/>
                      <a:gdLst>
                        <a:gd name="T0" fmla="*/ 0 w 623"/>
                        <a:gd name="T1" fmla="*/ 0 h 1"/>
                        <a:gd name="T2" fmla="*/ 0 w 623"/>
                        <a:gd name="T3" fmla="*/ 0 h 1"/>
                        <a:gd name="T4" fmla="*/ 0 w 623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623"/>
                        <a:gd name="T10" fmla="*/ 0 h 1"/>
                        <a:gd name="T11" fmla="*/ 623 w 623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623" h="1">
                          <a:moveTo>
                            <a:pt x="0" y="0"/>
                          </a:moveTo>
                          <a:lnTo>
                            <a:pt x="622" y="0"/>
                          </a:lnTo>
                          <a:lnTo>
                            <a:pt x="623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75" name="Freeform 249">
                      <a:extLst>
                        <a:ext uri="{FF2B5EF4-FFF2-40B4-BE49-F238E27FC236}">
                          <a16:creationId xmlns:a16="http://schemas.microsoft.com/office/drawing/2014/main" id="{1E94A5E9-75D4-A1EE-7F26-617A0D0A22B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33" y="2005"/>
                      <a:ext cx="1" cy="44"/>
                    </a:xfrm>
                    <a:custGeom>
                      <a:avLst/>
                      <a:gdLst>
                        <a:gd name="T0" fmla="*/ 0 w 1"/>
                        <a:gd name="T1" fmla="*/ 0 h 353"/>
                        <a:gd name="T2" fmla="*/ 0 w 1"/>
                        <a:gd name="T3" fmla="*/ 0 h 353"/>
                        <a:gd name="T4" fmla="*/ 1 w 1"/>
                        <a:gd name="T5" fmla="*/ 0 h 353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353"/>
                        <a:gd name="T11" fmla="*/ 1 w 1"/>
                        <a:gd name="T12" fmla="*/ 353 h 35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353">
                          <a:moveTo>
                            <a:pt x="0" y="0"/>
                          </a:moveTo>
                          <a:lnTo>
                            <a:pt x="0" y="353"/>
                          </a:lnTo>
                          <a:lnTo>
                            <a:pt x="1" y="353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76" name="Freeform 250">
                      <a:extLst>
                        <a:ext uri="{FF2B5EF4-FFF2-40B4-BE49-F238E27FC236}">
                          <a16:creationId xmlns:a16="http://schemas.microsoft.com/office/drawing/2014/main" id="{34ED4A55-4BAF-E0E0-5813-8DF8F7CFAF2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63" y="2049"/>
                      <a:ext cx="1" cy="44"/>
                    </a:xfrm>
                    <a:custGeom>
                      <a:avLst/>
                      <a:gdLst>
                        <a:gd name="T0" fmla="*/ 0 w 1"/>
                        <a:gd name="T1" fmla="*/ 0 h 353"/>
                        <a:gd name="T2" fmla="*/ 0 w 1"/>
                        <a:gd name="T3" fmla="*/ 0 h 353"/>
                        <a:gd name="T4" fmla="*/ 1 w 1"/>
                        <a:gd name="T5" fmla="*/ 0 h 353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353"/>
                        <a:gd name="T11" fmla="*/ 1 w 1"/>
                        <a:gd name="T12" fmla="*/ 353 h 35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353">
                          <a:moveTo>
                            <a:pt x="0" y="0"/>
                          </a:moveTo>
                          <a:lnTo>
                            <a:pt x="0" y="353"/>
                          </a:lnTo>
                          <a:lnTo>
                            <a:pt x="1" y="353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77" name="Freeform 251">
                      <a:extLst>
                        <a:ext uri="{FF2B5EF4-FFF2-40B4-BE49-F238E27FC236}">
                          <a16:creationId xmlns:a16="http://schemas.microsoft.com/office/drawing/2014/main" id="{AC4D38F5-724C-CF83-8972-B7B3DAF142B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03" y="2049"/>
                      <a:ext cx="353" cy="1"/>
                    </a:xfrm>
                    <a:custGeom>
                      <a:avLst/>
                      <a:gdLst>
                        <a:gd name="T0" fmla="*/ 0 w 2821"/>
                        <a:gd name="T1" fmla="*/ 0 h 1"/>
                        <a:gd name="T2" fmla="*/ 0 w 2821"/>
                        <a:gd name="T3" fmla="*/ 0 h 1"/>
                        <a:gd name="T4" fmla="*/ 0 w 2821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2821"/>
                        <a:gd name="T10" fmla="*/ 0 h 1"/>
                        <a:gd name="T11" fmla="*/ 2821 w 2821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821" h="1">
                          <a:moveTo>
                            <a:pt x="0" y="0"/>
                          </a:moveTo>
                          <a:lnTo>
                            <a:pt x="2820" y="0"/>
                          </a:lnTo>
                          <a:lnTo>
                            <a:pt x="2821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33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78" name="Freeform 252">
                      <a:extLst>
                        <a:ext uri="{FF2B5EF4-FFF2-40B4-BE49-F238E27FC236}">
                          <a16:creationId xmlns:a16="http://schemas.microsoft.com/office/drawing/2014/main" id="{898FAD7F-8B1F-66F0-719F-3EE8A14A110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096" y="1952"/>
                      <a:ext cx="1" cy="195"/>
                    </a:xfrm>
                    <a:custGeom>
                      <a:avLst/>
                      <a:gdLst>
                        <a:gd name="T0" fmla="*/ 0 w 1"/>
                        <a:gd name="T1" fmla="*/ 0 h 1564"/>
                        <a:gd name="T2" fmla="*/ 0 w 1"/>
                        <a:gd name="T3" fmla="*/ 0 h 1564"/>
                        <a:gd name="T4" fmla="*/ 1 w 1"/>
                        <a:gd name="T5" fmla="*/ 0 h 1564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1564"/>
                        <a:gd name="T11" fmla="*/ 1 w 1"/>
                        <a:gd name="T12" fmla="*/ 1564 h 156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1564">
                          <a:moveTo>
                            <a:pt x="0" y="0"/>
                          </a:moveTo>
                          <a:lnTo>
                            <a:pt x="0" y="1564"/>
                          </a:lnTo>
                          <a:lnTo>
                            <a:pt x="1" y="1564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79" name="Freeform 253">
                      <a:extLst>
                        <a:ext uri="{FF2B5EF4-FFF2-40B4-BE49-F238E27FC236}">
                          <a16:creationId xmlns:a16="http://schemas.microsoft.com/office/drawing/2014/main" id="{510BFF8E-5258-8ADC-DD64-6DB039D073E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488" y="1343"/>
                      <a:ext cx="121" cy="120"/>
                    </a:xfrm>
                    <a:custGeom>
                      <a:avLst/>
                      <a:gdLst>
                        <a:gd name="T0" fmla="*/ 0 w 962"/>
                        <a:gd name="T1" fmla="*/ 0 h 962"/>
                        <a:gd name="T2" fmla="*/ 0 w 962"/>
                        <a:gd name="T3" fmla="*/ 0 h 962"/>
                        <a:gd name="T4" fmla="*/ 0 w 962"/>
                        <a:gd name="T5" fmla="*/ 0 h 962"/>
                        <a:gd name="T6" fmla="*/ 0 60000 65536"/>
                        <a:gd name="T7" fmla="*/ 0 60000 65536"/>
                        <a:gd name="T8" fmla="*/ 0 60000 65536"/>
                        <a:gd name="T9" fmla="*/ 0 w 962"/>
                        <a:gd name="T10" fmla="*/ 0 h 962"/>
                        <a:gd name="T11" fmla="*/ 962 w 962"/>
                        <a:gd name="T12" fmla="*/ 962 h 96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62" h="962">
                          <a:moveTo>
                            <a:pt x="0" y="962"/>
                          </a:moveTo>
                          <a:lnTo>
                            <a:pt x="961" y="0"/>
                          </a:lnTo>
                          <a:lnTo>
                            <a:pt x="962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80" name="Freeform 254">
                      <a:extLst>
                        <a:ext uri="{FF2B5EF4-FFF2-40B4-BE49-F238E27FC236}">
                          <a16:creationId xmlns:a16="http://schemas.microsoft.com/office/drawing/2014/main" id="{08C7414B-2D60-1793-83C3-9C9B4C588BE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488" y="1343"/>
                      <a:ext cx="279" cy="279"/>
                    </a:xfrm>
                    <a:custGeom>
                      <a:avLst/>
                      <a:gdLst>
                        <a:gd name="T0" fmla="*/ 0 w 2228"/>
                        <a:gd name="T1" fmla="*/ 0 h 2230"/>
                        <a:gd name="T2" fmla="*/ 0 w 2228"/>
                        <a:gd name="T3" fmla="*/ 0 h 2230"/>
                        <a:gd name="T4" fmla="*/ 0 w 2228"/>
                        <a:gd name="T5" fmla="*/ 0 h 2230"/>
                        <a:gd name="T6" fmla="*/ 0 60000 65536"/>
                        <a:gd name="T7" fmla="*/ 0 60000 65536"/>
                        <a:gd name="T8" fmla="*/ 0 60000 65536"/>
                        <a:gd name="T9" fmla="*/ 0 w 2228"/>
                        <a:gd name="T10" fmla="*/ 0 h 2230"/>
                        <a:gd name="T11" fmla="*/ 2228 w 2228"/>
                        <a:gd name="T12" fmla="*/ 2230 h 223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228" h="2230">
                          <a:moveTo>
                            <a:pt x="0" y="2230"/>
                          </a:moveTo>
                          <a:lnTo>
                            <a:pt x="2227" y="0"/>
                          </a:lnTo>
                          <a:lnTo>
                            <a:pt x="2228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81" name="Freeform 255">
                      <a:extLst>
                        <a:ext uri="{FF2B5EF4-FFF2-40B4-BE49-F238E27FC236}">
                          <a16:creationId xmlns:a16="http://schemas.microsoft.com/office/drawing/2014/main" id="{611C66B4-2C9A-AB71-7507-324B6831474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488" y="1343"/>
                      <a:ext cx="437" cy="437"/>
                    </a:xfrm>
                    <a:custGeom>
                      <a:avLst/>
                      <a:gdLst>
                        <a:gd name="T0" fmla="*/ 0 w 3495"/>
                        <a:gd name="T1" fmla="*/ 0 h 3497"/>
                        <a:gd name="T2" fmla="*/ 0 w 3495"/>
                        <a:gd name="T3" fmla="*/ 0 h 3497"/>
                        <a:gd name="T4" fmla="*/ 0 w 3495"/>
                        <a:gd name="T5" fmla="*/ 0 h 3497"/>
                        <a:gd name="T6" fmla="*/ 0 60000 65536"/>
                        <a:gd name="T7" fmla="*/ 0 60000 65536"/>
                        <a:gd name="T8" fmla="*/ 0 60000 65536"/>
                        <a:gd name="T9" fmla="*/ 0 w 3495"/>
                        <a:gd name="T10" fmla="*/ 0 h 3497"/>
                        <a:gd name="T11" fmla="*/ 3495 w 3495"/>
                        <a:gd name="T12" fmla="*/ 3497 h 349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495" h="3497">
                          <a:moveTo>
                            <a:pt x="0" y="3497"/>
                          </a:moveTo>
                          <a:lnTo>
                            <a:pt x="3494" y="0"/>
                          </a:lnTo>
                          <a:lnTo>
                            <a:pt x="3495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82" name="Freeform 256">
                      <a:extLst>
                        <a:ext uri="{FF2B5EF4-FFF2-40B4-BE49-F238E27FC236}">
                          <a16:creationId xmlns:a16="http://schemas.microsoft.com/office/drawing/2014/main" id="{C62D7928-5DA4-7F9C-D21D-E3D8A6D36FF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590" y="1449"/>
                      <a:ext cx="388" cy="388"/>
                    </a:xfrm>
                    <a:custGeom>
                      <a:avLst/>
                      <a:gdLst>
                        <a:gd name="T0" fmla="*/ 0 w 3103"/>
                        <a:gd name="T1" fmla="*/ 0 h 3105"/>
                        <a:gd name="T2" fmla="*/ 0 w 3103"/>
                        <a:gd name="T3" fmla="*/ 0 h 3105"/>
                        <a:gd name="T4" fmla="*/ 0 w 3103"/>
                        <a:gd name="T5" fmla="*/ 0 h 3105"/>
                        <a:gd name="T6" fmla="*/ 0 60000 65536"/>
                        <a:gd name="T7" fmla="*/ 0 60000 65536"/>
                        <a:gd name="T8" fmla="*/ 0 60000 65536"/>
                        <a:gd name="T9" fmla="*/ 0 w 3103"/>
                        <a:gd name="T10" fmla="*/ 0 h 3105"/>
                        <a:gd name="T11" fmla="*/ 3103 w 3103"/>
                        <a:gd name="T12" fmla="*/ 3105 h 310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103" h="3105">
                          <a:moveTo>
                            <a:pt x="0" y="3105"/>
                          </a:moveTo>
                          <a:lnTo>
                            <a:pt x="3102" y="0"/>
                          </a:lnTo>
                          <a:lnTo>
                            <a:pt x="3103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83" name="Freeform 257">
                      <a:extLst>
                        <a:ext uri="{FF2B5EF4-FFF2-40B4-BE49-F238E27FC236}">
                          <a16:creationId xmlns:a16="http://schemas.microsoft.com/office/drawing/2014/main" id="{1855A462-D6D4-8064-4042-BF0466E0C81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48" y="1608"/>
                      <a:ext cx="230" cy="229"/>
                    </a:xfrm>
                    <a:custGeom>
                      <a:avLst/>
                      <a:gdLst>
                        <a:gd name="T0" fmla="*/ 0 w 1837"/>
                        <a:gd name="T1" fmla="*/ 0 h 1837"/>
                        <a:gd name="T2" fmla="*/ 0 w 1837"/>
                        <a:gd name="T3" fmla="*/ 0 h 1837"/>
                        <a:gd name="T4" fmla="*/ 0 w 1837"/>
                        <a:gd name="T5" fmla="*/ 0 h 1837"/>
                        <a:gd name="T6" fmla="*/ 0 60000 65536"/>
                        <a:gd name="T7" fmla="*/ 0 60000 65536"/>
                        <a:gd name="T8" fmla="*/ 0 60000 65536"/>
                        <a:gd name="T9" fmla="*/ 0 w 1837"/>
                        <a:gd name="T10" fmla="*/ 0 h 1837"/>
                        <a:gd name="T11" fmla="*/ 1837 w 1837"/>
                        <a:gd name="T12" fmla="*/ 1837 h 183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837" h="1837">
                          <a:moveTo>
                            <a:pt x="0" y="1837"/>
                          </a:moveTo>
                          <a:lnTo>
                            <a:pt x="1836" y="0"/>
                          </a:lnTo>
                          <a:lnTo>
                            <a:pt x="1837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84" name="Freeform 258">
                      <a:extLst>
                        <a:ext uri="{FF2B5EF4-FFF2-40B4-BE49-F238E27FC236}">
                          <a16:creationId xmlns:a16="http://schemas.microsoft.com/office/drawing/2014/main" id="{45E226D4-80D4-CCF4-5633-53ABF26B375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906" y="1766"/>
                      <a:ext cx="72" cy="71"/>
                    </a:xfrm>
                    <a:custGeom>
                      <a:avLst/>
                      <a:gdLst>
                        <a:gd name="T0" fmla="*/ 0 w 571"/>
                        <a:gd name="T1" fmla="*/ 0 h 570"/>
                        <a:gd name="T2" fmla="*/ 0 w 571"/>
                        <a:gd name="T3" fmla="*/ 0 h 570"/>
                        <a:gd name="T4" fmla="*/ 0 w 571"/>
                        <a:gd name="T5" fmla="*/ 0 h 570"/>
                        <a:gd name="T6" fmla="*/ 0 60000 65536"/>
                        <a:gd name="T7" fmla="*/ 0 60000 65536"/>
                        <a:gd name="T8" fmla="*/ 0 60000 65536"/>
                        <a:gd name="T9" fmla="*/ 0 w 571"/>
                        <a:gd name="T10" fmla="*/ 0 h 570"/>
                        <a:gd name="T11" fmla="*/ 571 w 571"/>
                        <a:gd name="T12" fmla="*/ 570 h 57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571" h="570">
                          <a:moveTo>
                            <a:pt x="0" y="570"/>
                          </a:moveTo>
                          <a:lnTo>
                            <a:pt x="570" y="0"/>
                          </a:lnTo>
                          <a:lnTo>
                            <a:pt x="571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85" name="Freeform 259">
                      <a:extLst>
                        <a:ext uri="{FF2B5EF4-FFF2-40B4-BE49-F238E27FC236}">
                          <a16:creationId xmlns:a16="http://schemas.microsoft.com/office/drawing/2014/main" id="{AB2A45E0-D751-CDFE-0695-66E5DEB8325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488" y="2261"/>
                      <a:ext cx="154" cy="153"/>
                    </a:xfrm>
                    <a:custGeom>
                      <a:avLst/>
                      <a:gdLst>
                        <a:gd name="T0" fmla="*/ 0 w 1227"/>
                        <a:gd name="T1" fmla="*/ 0 h 1228"/>
                        <a:gd name="T2" fmla="*/ 0 w 1227"/>
                        <a:gd name="T3" fmla="*/ 0 h 1228"/>
                        <a:gd name="T4" fmla="*/ 0 w 1227"/>
                        <a:gd name="T5" fmla="*/ 0 h 1228"/>
                        <a:gd name="T6" fmla="*/ 0 60000 65536"/>
                        <a:gd name="T7" fmla="*/ 0 60000 65536"/>
                        <a:gd name="T8" fmla="*/ 0 60000 65536"/>
                        <a:gd name="T9" fmla="*/ 0 w 1227"/>
                        <a:gd name="T10" fmla="*/ 0 h 1228"/>
                        <a:gd name="T11" fmla="*/ 1227 w 1227"/>
                        <a:gd name="T12" fmla="*/ 1228 h 122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227" h="1228">
                          <a:moveTo>
                            <a:pt x="0" y="1228"/>
                          </a:moveTo>
                          <a:lnTo>
                            <a:pt x="1226" y="0"/>
                          </a:lnTo>
                          <a:lnTo>
                            <a:pt x="1227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86" name="Freeform 260">
                      <a:extLst>
                        <a:ext uri="{FF2B5EF4-FFF2-40B4-BE49-F238E27FC236}">
                          <a16:creationId xmlns:a16="http://schemas.microsoft.com/office/drawing/2014/main" id="{26C7283C-D5EC-907F-15CC-1F4518A322B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488" y="2261"/>
                      <a:ext cx="312" cy="312"/>
                    </a:xfrm>
                    <a:custGeom>
                      <a:avLst/>
                      <a:gdLst>
                        <a:gd name="T0" fmla="*/ 0 w 2493"/>
                        <a:gd name="T1" fmla="*/ 0 h 2496"/>
                        <a:gd name="T2" fmla="*/ 0 w 2493"/>
                        <a:gd name="T3" fmla="*/ 0 h 2496"/>
                        <a:gd name="T4" fmla="*/ 0 w 2493"/>
                        <a:gd name="T5" fmla="*/ 0 h 2496"/>
                        <a:gd name="T6" fmla="*/ 0 60000 65536"/>
                        <a:gd name="T7" fmla="*/ 0 60000 65536"/>
                        <a:gd name="T8" fmla="*/ 0 60000 65536"/>
                        <a:gd name="T9" fmla="*/ 0 w 2493"/>
                        <a:gd name="T10" fmla="*/ 0 h 2496"/>
                        <a:gd name="T11" fmla="*/ 2493 w 2493"/>
                        <a:gd name="T12" fmla="*/ 2496 h 249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493" h="2496">
                          <a:moveTo>
                            <a:pt x="0" y="2496"/>
                          </a:moveTo>
                          <a:lnTo>
                            <a:pt x="2492" y="0"/>
                          </a:lnTo>
                          <a:lnTo>
                            <a:pt x="2493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87" name="Freeform 261">
                      <a:extLst>
                        <a:ext uri="{FF2B5EF4-FFF2-40B4-BE49-F238E27FC236}">
                          <a16:creationId xmlns:a16="http://schemas.microsoft.com/office/drawing/2014/main" id="{1771F967-7A51-114B-8D85-08D9DCDB5A5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488" y="2261"/>
                      <a:ext cx="470" cy="470"/>
                    </a:xfrm>
                    <a:custGeom>
                      <a:avLst/>
                      <a:gdLst>
                        <a:gd name="T0" fmla="*/ 0 w 3760"/>
                        <a:gd name="T1" fmla="*/ 0 h 3762"/>
                        <a:gd name="T2" fmla="*/ 0 w 3760"/>
                        <a:gd name="T3" fmla="*/ 0 h 3762"/>
                        <a:gd name="T4" fmla="*/ 0 w 3760"/>
                        <a:gd name="T5" fmla="*/ 0 h 3762"/>
                        <a:gd name="T6" fmla="*/ 0 60000 65536"/>
                        <a:gd name="T7" fmla="*/ 0 60000 65536"/>
                        <a:gd name="T8" fmla="*/ 0 60000 65536"/>
                        <a:gd name="T9" fmla="*/ 0 w 3760"/>
                        <a:gd name="T10" fmla="*/ 0 h 3762"/>
                        <a:gd name="T11" fmla="*/ 3760 w 3760"/>
                        <a:gd name="T12" fmla="*/ 3762 h 376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760" h="3762">
                          <a:moveTo>
                            <a:pt x="0" y="3762"/>
                          </a:moveTo>
                          <a:lnTo>
                            <a:pt x="3759" y="0"/>
                          </a:lnTo>
                          <a:lnTo>
                            <a:pt x="3760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88" name="Freeform 262">
                      <a:extLst>
                        <a:ext uri="{FF2B5EF4-FFF2-40B4-BE49-F238E27FC236}">
                          <a16:creationId xmlns:a16="http://schemas.microsoft.com/office/drawing/2014/main" id="{B62685DB-372C-2E2B-F25F-21F64A5BD89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23" y="2400"/>
                      <a:ext cx="355" cy="355"/>
                    </a:xfrm>
                    <a:custGeom>
                      <a:avLst/>
                      <a:gdLst>
                        <a:gd name="T0" fmla="*/ 0 w 2838"/>
                        <a:gd name="T1" fmla="*/ 0 h 2839"/>
                        <a:gd name="T2" fmla="*/ 0 w 2838"/>
                        <a:gd name="T3" fmla="*/ 0 h 2839"/>
                        <a:gd name="T4" fmla="*/ 0 w 2838"/>
                        <a:gd name="T5" fmla="*/ 0 h 2839"/>
                        <a:gd name="T6" fmla="*/ 0 60000 65536"/>
                        <a:gd name="T7" fmla="*/ 0 60000 65536"/>
                        <a:gd name="T8" fmla="*/ 0 60000 65536"/>
                        <a:gd name="T9" fmla="*/ 0 w 2838"/>
                        <a:gd name="T10" fmla="*/ 0 h 2839"/>
                        <a:gd name="T11" fmla="*/ 2838 w 2838"/>
                        <a:gd name="T12" fmla="*/ 2839 h 283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838" h="2839">
                          <a:moveTo>
                            <a:pt x="0" y="2839"/>
                          </a:moveTo>
                          <a:lnTo>
                            <a:pt x="2837" y="0"/>
                          </a:lnTo>
                          <a:lnTo>
                            <a:pt x="2838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89" name="Freeform 263">
                      <a:extLst>
                        <a:ext uri="{FF2B5EF4-FFF2-40B4-BE49-F238E27FC236}">
                          <a16:creationId xmlns:a16="http://schemas.microsoft.com/office/drawing/2014/main" id="{1E35893B-761A-FC1A-264B-AEDFFE453A8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81" y="2558"/>
                      <a:ext cx="197" cy="197"/>
                    </a:xfrm>
                    <a:custGeom>
                      <a:avLst/>
                      <a:gdLst>
                        <a:gd name="T0" fmla="*/ 0 w 1572"/>
                        <a:gd name="T1" fmla="*/ 0 h 1572"/>
                        <a:gd name="T2" fmla="*/ 0 w 1572"/>
                        <a:gd name="T3" fmla="*/ 0 h 1572"/>
                        <a:gd name="T4" fmla="*/ 0 w 1572"/>
                        <a:gd name="T5" fmla="*/ 0 h 1572"/>
                        <a:gd name="T6" fmla="*/ 0 60000 65536"/>
                        <a:gd name="T7" fmla="*/ 0 60000 65536"/>
                        <a:gd name="T8" fmla="*/ 0 60000 65536"/>
                        <a:gd name="T9" fmla="*/ 0 w 1572"/>
                        <a:gd name="T10" fmla="*/ 0 h 1572"/>
                        <a:gd name="T11" fmla="*/ 1572 w 1572"/>
                        <a:gd name="T12" fmla="*/ 1572 h 157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572" h="1572">
                          <a:moveTo>
                            <a:pt x="0" y="1572"/>
                          </a:moveTo>
                          <a:lnTo>
                            <a:pt x="1571" y="0"/>
                          </a:lnTo>
                          <a:lnTo>
                            <a:pt x="1572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90" name="Freeform 264">
                      <a:extLst>
                        <a:ext uri="{FF2B5EF4-FFF2-40B4-BE49-F238E27FC236}">
                          <a16:creationId xmlns:a16="http://schemas.microsoft.com/office/drawing/2014/main" id="{36FA0929-087C-62F8-32F4-CE229401F23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940" y="2717"/>
                      <a:ext cx="38" cy="38"/>
                    </a:xfrm>
                    <a:custGeom>
                      <a:avLst/>
                      <a:gdLst>
                        <a:gd name="T0" fmla="*/ 0 w 305"/>
                        <a:gd name="T1" fmla="*/ 0 h 304"/>
                        <a:gd name="T2" fmla="*/ 0 w 305"/>
                        <a:gd name="T3" fmla="*/ 0 h 304"/>
                        <a:gd name="T4" fmla="*/ 0 w 305"/>
                        <a:gd name="T5" fmla="*/ 0 h 304"/>
                        <a:gd name="T6" fmla="*/ 0 60000 65536"/>
                        <a:gd name="T7" fmla="*/ 0 60000 65536"/>
                        <a:gd name="T8" fmla="*/ 0 60000 65536"/>
                        <a:gd name="T9" fmla="*/ 0 w 305"/>
                        <a:gd name="T10" fmla="*/ 0 h 304"/>
                        <a:gd name="T11" fmla="*/ 305 w 305"/>
                        <a:gd name="T12" fmla="*/ 304 h 30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05" h="304">
                          <a:moveTo>
                            <a:pt x="0" y="304"/>
                          </a:moveTo>
                          <a:lnTo>
                            <a:pt x="304" y="0"/>
                          </a:lnTo>
                          <a:lnTo>
                            <a:pt x="305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91" name="Freeform 265">
                      <a:extLst>
                        <a:ext uri="{FF2B5EF4-FFF2-40B4-BE49-F238E27FC236}">
                          <a16:creationId xmlns:a16="http://schemas.microsoft.com/office/drawing/2014/main" id="{E1141C6B-02D8-4C8B-5791-F71571AC9FA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978" y="2738"/>
                      <a:ext cx="16" cy="17"/>
                    </a:xfrm>
                    <a:custGeom>
                      <a:avLst/>
                      <a:gdLst>
                        <a:gd name="T0" fmla="*/ 0 w 130"/>
                        <a:gd name="T1" fmla="*/ 0 h 130"/>
                        <a:gd name="T2" fmla="*/ 0 w 130"/>
                        <a:gd name="T3" fmla="*/ 0 h 130"/>
                        <a:gd name="T4" fmla="*/ 0 w 130"/>
                        <a:gd name="T5" fmla="*/ 0 h 130"/>
                        <a:gd name="T6" fmla="*/ 0 60000 65536"/>
                        <a:gd name="T7" fmla="*/ 0 60000 65536"/>
                        <a:gd name="T8" fmla="*/ 0 60000 65536"/>
                        <a:gd name="T9" fmla="*/ 0 w 130"/>
                        <a:gd name="T10" fmla="*/ 0 h 130"/>
                        <a:gd name="T11" fmla="*/ 130 w 130"/>
                        <a:gd name="T12" fmla="*/ 130 h 13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0" h="130">
                          <a:moveTo>
                            <a:pt x="130" y="130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92" name="Freeform 266">
                      <a:extLst>
                        <a:ext uri="{FF2B5EF4-FFF2-40B4-BE49-F238E27FC236}">
                          <a16:creationId xmlns:a16="http://schemas.microsoft.com/office/drawing/2014/main" id="{ECD8489B-D009-DA6C-4568-C1E5E9AB274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978" y="2580"/>
                      <a:ext cx="174" cy="175"/>
                    </a:xfrm>
                    <a:custGeom>
                      <a:avLst/>
                      <a:gdLst>
                        <a:gd name="T0" fmla="*/ 0 w 1397"/>
                        <a:gd name="T1" fmla="*/ 0 h 1398"/>
                        <a:gd name="T2" fmla="*/ 0 w 1397"/>
                        <a:gd name="T3" fmla="*/ 0 h 1398"/>
                        <a:gd name="T4" fmla="*/ 0 w 1397"/>
                        <a:gd name="T5" fmla="*/ 0 h 1398"/>
                        <a:gd name="T6" fmla="*/ 0 60000 65536"/>
                        <a:gd name="T7" fmla="*/ 0 60000 65536"/>
                        <a:gd name="T8" fmla="*/ 0 60000 65536"/>
                        <a:gd name="T9" fmla="*/ 0 w 1397"/>
                        <a:gd name="T10" fmla="*/ 0 h 1398"/>
                        <a:gd name="T11" fmla="*/ 1397 w 1397"/>
                        <a:gd name="T12" fmla="*/ 1398 h 139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97" h="1398">
                          <a:moveTo>
                            <a:pt x="1397" y="1398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93" name="Freeform 267">
                      <a:extLst>
                        <a:ext uri="{FF2B5EF4-FFF2-40B4-BE49-F238E27FC236}">
                          <a16:creationId xmlns:a16="http://schemas.microsoft.com/office/drawing/2014/main" id="{0ED2F367-0A01-14E9-6614-BDDF9B35F79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978" y="2422"/>
                      <a:ext cx="333" cy="333"/>
                    </a:xfrm>
                    <a:custGeom>
                      <a:avLst/>
                      <a:gdLst>
                        <a:gd name="T0" fmla="*/ 0 w 2663"/>
                        <a:gd name="T1" fmla="*/ 0 h 2666"/>
                        <a:gd name="T2" fmla="*/ 0 w 2663"/>
                        <a:gd name="T3" fmla="*/ 0 h 2666"/>
                        <a:gd name="T4" fmla="*/ 0 w 2663"/>
                        <a:gd name="T5" fmla="*/ 0 h 2666"/>
                        <a:gd name="T6" fmla="*/ 0 60000 65536"/>
                        <a:gd name="T7" fmla="*/ 0 60000 65536"/>
                        <a:gd name="T8" fmla="*/ 0 60000 65536"/>
                        <a:gd name="T9" fmla="*/ 0 w 2663"/>
                        <a:gd name="T10" fmla="*/ 0 h 2666"/>
                        <a:gd name="T11" fmla="*/ 2663 w 2663"/>
                        <a:gd name="T12" fmla="*/ 2666 h 266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663" h="2666">
                          <a:moveTo>
                            <a:pt x="2663" y="2666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94" name="Freeform 268">
                      <a:extLst>
                        <a:ext uri="{FF2B5EF4-FFF2-40B4-BE49-F238E27FC236}">
                          <a16:creationId xmlns:a16="http://schemas.microsoft.com/office/drawing/2014/main" id="{8EC846FC-44D1-0AC9-032F-9B06CA39983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978" y="2263"/>
                      <a:ext cx="491" cy="492"/>
                    </a:xfrm>
                    <a:custGeom>
                      <a:avLst/>
                      <a:gdLst>
                        <a:gd name="T0" fmla="*/ 0 w 3930"/>
                        <a:gd name="T1" fmla="*/ 0 h 3934"/>
                        <a:gd name="T2" fmla="*/ 0 w 3930"/>
                        <a:gd name="T3" fmla="*/ 0 h 3934"/>
                        <a:gd name="T4" fmla="*/ 0 w 3930"/>
                        <a:gd name="T5" fmla="*/ 0 h 3934"/>
                        <a:gd name="T6" fmla="*/ 0 60000 65536"/>
                        <a:gd name="T7" fmla="*/ 0 60000 65536"/>
                        <a:gd name="T8" fmla="*/ 0 60000 65536"/>
                        <a:gd name="T9" fmla="*/ 0 w 3930"/>
                        <a:gd name="T10" fmla="*/ 0 h 3934"/>
                        <a:gd name="T11" fmla="*/ 3930 w 3930"/>
                        <a:gd name="T12" fmla="*/ 3934 h 393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930" h="3934">
                          <a:moveTo>
                            <a:pt x="3930" y="3934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95" name="Freeform 269">
                      <a:extLst>
                        <a:ext uri="{FF2B5EF4-FFF2-40B4-BE49-F238E27FC236}">
                          <a16:creationId xmlns:a16="http://schemas.microsoft.com/office/drawing/2014/main" id="{94B45F17-4D24-25BF-0E78-69D5A9F25A4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98" y="2225"/>
                      <a:ext cx="529" cy="530"/>
                    </a:xfrm>
                    <a:custGeom>
                      <a:avLst/>
                      <a:gdLst>
                        <a:gd name="T0" fmla="*/ 0 w 4231"/>
                        <a:gd name="T1" fmla="*/ 0 h 4234"/>
                        <a:gd name="T2" fmla="*/ 0 w 4231"/>
                        <a:gd name="T3" fmla="*/ 0 h 4234"/>
                        <a:gd name="T4" fmla="*/ 0 w 4231"/>
                        <a:gd name="T5" fmla="*/ 0 h 4234"/>
                        <a:gd name="T6" fmla="*/ 0 60000 65536"/>
                        <a:gd name="T7" fmla="*/ 0 60000 65536"/>
                        <a:gd name="T8" fmla="*/ 0 60000 65536"/>
                        <a:gd name="T9" fmla="*/ 0 w 4231"/>
                        <a:gd name="T10" fmla="*/ 0 h 4234"/>
                        <a:gd name="T11" fmla="*/ 4231 w 4231"/>
                        <a:gd name="T12" fmla="*/ 4234 h 423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231" h="4234">
                          <a:moveTo>
                            <a:pt x="4231" y="4234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96" name="Freeform 270">
                      <a:extLst>
                        <a:ext uri="{FF2B5EF4-FFF2-40B4-BE49-F238E27FC236}">
                          <a16:creationId xmlns:a16="http://schemas.microsoft.com/office/drawing/2014/main" id="{A5428501-65A3-EF79-090E-213222A85A5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257" y="2225"/>
                      <a:ext cx="529" cy="530"/>
                    </a:xfrm>
                    <a:custGeom>
                      <a:avLst/>
                      <a:gdLst>
                        <a:gd name="T0" fmla="*/ 0 w 4232"/>
                        <a:gd name="T1" fmla="*/ 0 h 4234"/>
                        <a:gd name="T2" fmla="*/ 0 w 4232"/>
                        <a:gd name="T3" fmla="*/ 0 h 4234"/>
                        <a:gd name="T4" fmla="*/ 0 w 4232"/>
                        <a:gd name="T5" fmla="*/ 0 h 4234"/>
                        <a:gd name="T6" fmla="*/ 0 60000 65536"/>
                        <a:gd name="T7" fmla="*/ 0 60000 65536"/>
                        <a:gd name="T8" fmla="*/ 0 60000 65536"/>
                        <a:gd name="T9" fmla="*/ 0 w 4232"/>
                        <a:gd name="T10" fmla="*/ 0 h 4234"/>
                        <a:gd name="T11" fmla="*/ 4232 w 4232"/>
                        <a:gd name="T12" fmla="*/ 4234 h 423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232" h="4234">
                          <a:moveTo>
                            <a:pt x="4232" y="4234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97" name="Freeform 271">
                      <a:extLst>
                        <a:ext uri="{FF2B5EF4-FFF2-40B4-BE49-F238E27FC236}">
                          <a16:creationId xmlns:a16="http://schemas.microsoft.com/office/drawing/2014/main" id="{E237B2E7-7BB0-FB5D-42BD-665B100DDB2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415" y="2225"/>
                      <a:ext cx="529" cy="530"/>
                    </a:xfrm>
                    <a:custGeom>
                      <a:avLst/>
                      <a:gdLst>
                        <a:gd name="T0" fmla="*/ 0 w 4232"/>
                        <a:gd name="T1" fmla="*/ 0 h 4234"/>
                        <a:gd name="T2" fmla="*/ 0 w 4232"/>
                        <a:gd name="T3" fmla="*/ 0 h 4234"/>
                        <a:gd name="T4" fmla="*/ 0 w 4232"/>
                        <a:gd name="T5" fmla="*/ 0 h 4234"/>
                        <a:gd name="T6" fmla="*/ 0 60000 65536"/>
                        <a:gd name="T7" fmla="*/ 0 60000 65536"/>
                        <a:gd name="T8" fmla="*/ 0 60000 65536"/>
                        <a:gd name="T9" fmla="*/ 0 w 4232"/>
                        <a:gd name="T10" fmla="*/ 0 h 4234"/>
                        <a:gd name="T11" fmla="*/ 4232 w 4232"/>
                        <a:gd name="T12" fmla="*/ 4234 h 423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232" h="4234">
                          <a:moveTo>
                            <a:pt x="4232" y="4234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98" name="Freeform 272">
                      <a:extLst>
                        <a:ext uri="{FF2B5EF4-FFF2-40B4-BE49-F238E27FC236}">
                          <a16:creationId xmlns:a16="http://schemas.microsoft.com/office/drawing/2014/main" id="{00833D77-0737-A5CD-8D7F-44BDC8E6768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978" y="1788"/>
                      <a:ext cx="84" cy="85"/>
                    </a:xfrm>
                    <a:custGeom>
                      <a:avLst/>
                      <a:gdLst>
                        <a:gd name="T0" fmla="*/ 0 w 678"/>
                        <a:gd name="T1" fmla="*/ 0 h 678"/>
                        <a:gd name="T2" fmla="*/ 0 w 678"/>
                        <a:gd name="T3" fmla="*/ 0 h 678"/>
                        <a:gd name="T4" fmla="*/ 0 w 678"/>
                        <a:gd name="T5" fmla="*/ 0 h 678"/>
                        <a:gd name="T6" fmla="*/ 0 60000 65536"/>
                        <a:gd name="T7" fmla="*/ 0 60000 65536"/>
                        <a:gd name="T8" fmla="*/ 0 60000 65536"/>
                        <a:gd name="T9" fmla="*/ 0 w 678"/>
                        <a:gd name="T10" fmla="*/ 0 h 678"/>
                        <a:gd name="T11" fmla="*/ 678 w 678"/>
                        <a:gd name="T12" fmla="*/ 678 h 67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678" h="678">
                          <a:moveTo>
                            <a:pt x="678" y="678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199" name="Freeform 273">
                      <a:extLst>
                        <a:ext uri="{FF2B5EF4-FFF2-40B4-BE49-F238E27FC236}">
                          <a16:creationId xmlns:a16="http://schemas.microsoft.com/office/drawing/2014/main" id="{5E57AC10-1935-62A6-4E83-60B55A05B11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73" y="2225"/>
                      <a:ext cx="529" cy="530"/>
                    </a:xfrm>
                    <a:custGeom>
                      <a:avLst/>
                      <a:gdLst>
                        <a:gd name="T0" fmla="*/ 0 w 4232"/>
                        <a:gd name="T1" fmla="*/ 0 h 4234"/>
                        <a:gd name="T2" fmla="*/ 0 w 4232"/>
                        <a:gd name="T3" fmla="*/ 0 h 4234"/>
                        <a:gd name="T4" fmla="*/ 0 w 4232"/>
                        <a:gd name="T5" fmla="*/ 0 h 4234"/>
                        <a:gd name="T6" fmla="*/ 0 60000 65536"/>
                        <a:gd name="T7" fmla="*/ 0 60000 65536"/>
                        <a:gd name="T8" fmla="*/ 0 60000 65536"/>
                        <a:gd name="T9" fmla="*/ 0 w 4232"/>
                        <a:gd name="T10" fmla="*/ 0 h 4234"/>
                        <a:gd name="T11" fmla="*/ 4232 w 4232"/>
                        <a:gd name="T12" fmla="*/ 4234 h 423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232" h="4234">
                          <a:moveTo>
                            <a:pt x="4232" y="4234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200" name="Freeform 274">
                      <a:extLst>
                        <a:ext uri="{FF2B5EF4-FFF2-40B4-BE49-F238E27FC236}">
                          <a16:creationId xmlns:a16="http://schemas.microsoft.com/office/drawing/2014/main" id="{2B6A9CEA-9882-F7AD-D7B2-47A9B5516CE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978" y="1629"/>
                      <a:ext cx="243" cy="244"/>
                    </a:xfrm>
                    <a:custGeom>
                      <a:avLst/>
                      <a:gdLst>
                        <a:gd name="T0" fmla="*/ 0 w 1944"/>
                        <a:gd name="T1" fmla="*/ 0 h 1946"/>
                        <a:gd name="T2" fmla="*/ 0 w 1944"/>
                        <a:gd name="T3" fmla="*/ 0 h 1946"/>
                        <a:gd name="T4" fmla="*/ 0 w 1944"/>
                        <a:gd name="T5" fmla="*/ 0 h 1946"/>
                        <a:gd name="T6" fmla="*/ 0 60000 65536"/>
                        <a:gd name="T7" fmla="*/ 0 60000 65536"/>
                        <a:gd name="T8" fmla="*/ 0 60000 65536"/>
                        <a:gd name="T9" fmla="*/ 0 w 1944"/>
                        <a:gd name="T10" fmla="*/ 0 h 1946"/>
                        <a:gd name="T11" fmla="*/ 1944 w 1944"/>
                        <a:gd name="T12" fmla="*/ 1946 h 194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944" h="1946">
                          <a:moveTo>
                            <a:pt x="1944" y="1946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201" name="Freeform 275">
                      <a:extLst>
                        <a:ext uri="{FF2B5EF4-FFF2-40B4-BE49-F238E27FC236}">
                          <a16:creationId xmlns:a16="http://schemas.microsoft.com/office/drawing/2014/main" id="{CAB72977-F0FA-9B04-BC9B-11A60F61892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20" y="2173"/>
                      <a:ext cx="53" cy="52"/>
                    </a:xfrm>
                    <a:custGeom>
                      <a:avLst/>
                      <a:gdLst>
                        <a:gd name="T0" fmla="*/ 0 w 423"/>
                        <a:gd name="T1" fmla="*/ 0 h 424"/>
                        <a:gd name="T2" fmla="*/ 0 w 423"/>
                        <a:gd name="T3" fmla="*/ 0 h 424"/>
                        <a:gd name="T4" fmla="*/ 0 w 423"/>
                        <a:gd name="T5" fmla="*/ 0 h 424"/>
                        <a:gd name="T6" fmla="*/ 0 60000 65536"/>
                        <a:gd name="T7" fmla="*/ 0 60000 65536"/>
                        <a:gd name="T8" fmla="*/ 0 60000 65536"/>
                        <a:gd name="T9" fmla="*/ 0 w 423"/>
                        <a:gd name="T10" fmla="*/ 0 h 424"/>
                        <a:gd name="T11" fmla="*/ 423 w 423"/>
                        <a:gd name="T12" fmla="*/ 424 h 42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23" h="424">
                          <a:moveTo>
                            <a:pt x="423" y="424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202" name="Freeform 276">
                      <a:extLst>
                        <a:ext uri="{FF2B5EF4-FFF2-40B4-BE49-F238E27FC236}">
                          <a16:creationId xmlns:a16="http://schemas.microsoft.com/office/drawing/2014/main" id="{A28E8914-D535-B48D-21D2-DF30EB12860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83" y="2177"/>
                      <a:ext cx="513" cy="513"/>
                    </a:xfrm>
                    <a:custGeom>
                      <a:avLst/>
                      <a:gdLst>
                        <a:gd name="T0" fmla="*/ 0 w 4104"/>
                        <a:gd name="T1" fmla="*/ 0 h 4107"/>
                        <a:gd name="T2" fmla="*/ 0 w 4104"/>
                        <a:gd name="T3" fmla="*/ 0 h 4107"/>
                        <a:gd name="T4" fmla="*/ 0 w 4104"/>
                        <a:gd name="T5" fmla="*/ 0 h 4107"/>
                        <a:gd name="T6" fmla="*/ 0 60000 65536"/>
                        <a:gd name="T7" fmla="*/ 0 60000 65536"/>
                        <a:gd name="T8" fmla="*/ 0 60000 65536"/>
                        <a:gd name="T9" fmla="*/ 0 w 4104"/>
                        <a:gd name="T10" fmla="*/ 0 h 4107"/>
                        <a:gd name="T11" fmla="*/ 4104 w 4104"/>
                        <a:gd name="T12" fmla="*/ 4107 h 410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104" h="4107">
                          <a:moveTo>
                            <a:pt x="4104" y="4107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203" name="Freeform 277">
                      <a:extLst>
                        <a:ext uri="{FF2B5EF4-FFF2-40B4-BE49-F238E27FC236}">
                          <a16:creationId xmlns:a16="http://schemas.microsoft.com/office/drawing/2014/main" id="{9EB6E8E4-E7E5-17D2-B694-5553752339B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978" y="1471"/>
                      <a:ext cx="401" cy="402"/>
                    </a:xfrm>
                    <a:custGeom>
                      <a:avLst/>
                      <a:gdLst>
                        <a:gd name="T0" fmla="*/ 0 w 3211"/>
                        <a:gd name="T1" fmla="*/ 0 h 3214"/>
                        <a:gd name="T2" fmla="*/ 0 w 3211"/>
                        <a:gd name="T3" fmla="*/ 0 h 3214"/>
                        <a:gd name="T4" fmla="*/ 0 w 3211"/>
                        <a:gd name="T5" fmla="*/ 0 h 3214"/>
                        <a:gd name="T6" fmla="*/ 0 60000 65536"/>
                        <a:gd name="T7" fmla="*/ 0 60000 65536"/>
                        <a:gd name="T8" fmla="*/ 0 60000 65536"/>
                        <a:gd name="T9" fmla="*/ 0 w 3211"/>
                        <a:gd name="T10" fmla="*/ 0 h 3214"/>
                        <a:gd name="T11" fmla="*/ 3211 w 3211"/>
                        <a:gd name="T12" fmla="*/ 3214 h 321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211" h="3214">
                          <a:moveTo>
                            <a:pt x="3211" y="3214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204" name="Freeform 278">
                      <a:extLst>
                        <a:ext uri="{FF2B5EF4-FFF2-40B4-BE49-F238E27FC236}">
                          <a16:creationId xmlns:a16="http://schemas.microsoft.com/office/drawing/2014/main" id="{9F50B4BD-6A23-86EC-7B15-DE851C5F66B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79" y="2173"/>
                      <a:ext cx="4" cy="4"/>
                    </a:xfrm>
                    <a:custGeom>
                      <a:avLst/>
                      <a:gdLst>
                        <a:gd name="T0" fmla="*/ 0 w 32"/>
                        <a:gd name="T1" fmla="*/ 0 h 33"/>
                        <a:gd name="T2" fmla="*/ 0 w 32"/>
                        <a:gd name="T3" fmla="*/ 0 h 33"/>
                        <a:gd name="T4" fmla="*/ 0 w 32"/>
                        <a:gd name="T5" fmla="*/ 0 h 33"/>
                        <a:gd name="T6" fmla="*/ 0 60000 65536"/>
                        <a:gd name="T7" fmla="*/ 0 60000 65536"/>
                        <a:gd name="T8" fmla="*/ 0 60000 65536"/>
                        <a:gd name="T9" fmla="*/ 0 w 32"/>
                        <a:gd name="T10" fmla="*/ 0 h 33"/>
                        <a:gd name="T11" fmla="*/ 32 w 32"/>
                        <a:gd name="T12" fmla="*/ 33 h 3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2" h="33">
                          <a:moveTo>
                            <a:pt x="32" y="33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205" name="Freeform 279">
                      <a:extLst>
                        <a:ext uri="{FF2B5EF4-FFF2-40B4-BE49-F238E27FC236}">
                          <a16:creationId xmlns:a16="http://schemas.microsoft.com/office/drawing/2014/main" id="{7B212231-3357-8CAD-00EE-FFA08836E66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37" y="2173"/>
                      <a:ext cx="359" cy="358"/>
                    </a:xfrm>
                    <a:custGeom>
                      <a:avLst/>
                      <a:gdLst>
                        <a:gd name="T0" fmla="*/ 0 w 2870"/>
                        <a:gd name="T1" fmla="*/ 0 h 2872"/>
                        <a:gd name="T2" fmla="*/ 0 w 2870"/>
                        <a:gd name="T3" fmla="*/ 0 h 2872"/>
                        <a:gd name="T4" fmla="*/ 0 w 2870"/>
                        <a:gd name="T5" fmla="*/ 0 h 2872"/>
                        <a:gd name="T6" fmla="*/ 0 60000 65536"/>
                        <a:gd name="T7" fmla="*/ 0 60000 65536"/>
                        <a:gd name="T8" fmla="*/ 0 60000 65536"/>
                        <a:gd name="T9" fmla="*/ 0 w 2870"/>
                        <a:gd name="T10" fmla="*/ 0 h 2872"/>
                        <a:gd name="T11" fmla="*/ 2870 w 2870"/>
                        <a:gd name="T12" fmla="*/ 2872 h 287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870" h="2872">
                          <a:moveTo>
                            <a:pt x="2870" y="2872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206" name="Freeform 280">
                      <a:extLst>
                        <a:ext uri="{FF2B5EF4-FFF2-40B4-BE49-F238E27FC236}">
                          <a16:creationId xmlns:a16="http://schemas.microsoft.com/office/drawing/2014/main" id="{CF8C2D74-4EA0-D775-D7A9-B435327D6A6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08" y="1343"/>
                      <a:ext cx="529" cy="530"/>
                    </a:xfrm>
                    <a:custGeom>
                      <a:avLst/>
                      <a:gdLst>
                        <a:gd name="T0" fmla="*/ 0 w 4231"/>
                        <a:gd name="T1" fmla="*/ 0 h 4234"/>
                        <a:gd name="T2" fmla="*/ 0 w 4231"/>
                        <a:gd name="T3" fmla="*/ 0 h 4234"/>
                        <a:gd name="T4" fmla="*/ 0 w 4231"/>
                        <a:gd name="T5" fmla="*/ 0 h 4234"/>
                        <a:gd name="T6" fmla="*/ 0 60000 65536"/>
                        <a:gd name="T7" fmla="*/ 0 60000 65536"/>
                        <a:gd name="T8" fmla="*/ 0 60000 65536"/>
                        <a:gd name="T9" fmla="*/ 0 w 4231"/>
                        <a:gd name="T10" fmla="*/ 0 h 4234"/>
                        <a:gd name="T11" fmla="*/ 4231 w 4231"/>
                        <a:gd name="T12" fmla="*/ 4234 h 423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231" h="4234">
                          <a:moveTo>
                            <a:pt x="4231" y="4234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207" name="Freeform 281">
                      <a:extLst>
                        <a:ext uri="{FF2B5EF4-FFF2-40B4-BE49-F238E27FC236}">
                          <a16:creationId xmlns:a16="http://schemas.microsoft.com/office/drawing/2014/main" id="{86E6CE64-B55F-0032-C348-D6AE9E43E5E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37" y="1873"/>
                      <a:ext cx="53" cy="52"/>
                    </a:xfrm>
                    <a:custGeom>
                      <a:avLst/>
                      <a:gdLst>
                        <a:gd name="T0" fmla="*/ 0 w 424"/>
                        <a:gd name="T1" fmla="*/ 0 h 424"/>
                        <a:gd name="T2" fmla="*/ 0 w 424"/>
                        <a:gd name="T3" fmla="*/ 0 h 424"/>
                        <a:gd name="T4" fmla="*/ 0 w 424"/>
                        <a:gd name="T5" fmla="*/ 0 h 424"/>
                        <a:gd name="T6" fmla="*/ 0 60000 65536"/>
                        <a:gd name="T7" fmla="*/ 0 60000 65536"/>
                        <a:gd name="T8" fmla="*/ 0 60000 65536"/>
                        <a:gd name="T9" fmla="*/ 0 w 424"/>
                        <a:gd name="T10" fmla="*/ 0 h 424"/>
                        <a:gd name="T11" fmla="*/ 424 w 424"/>
                        <a:gd name="T12" fmla="*/ 424 h 42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24" h="424">
                          <a:moveTo>
                            <a:pt x="424" y="424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208" name="Freeform 282">
                      <a:extLst>
                        <a:ext uri="{FF2B5EF4-FFF2-40B4-BE49-F238E27FC236}">
                          <a16:creationId xmlns:a16="http://schemas.microsoft.com/office/drawing/2014/main" id="{922CEAD8-27DF-BAF9-C82A-725B05D6984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09" y="2086"/>
                      <a:ext cx="287" cy="287"/>
                    </a:xfrm>
                    <a:custGeom>
                      <a:avLst/>
                      <a:gdLst>
                        <a:gd name="T0" fmla="*/ 0 w 2294"/>
                        <a:gd name="T1" fmla="*/ 0 h 2297"/>
                        <a:gd name="T2" fmla="*/ 0 w 2294"/>
                        <a:gd name="T3" fmla="*/ 0 h 2297"/>
                        <a:gd name="T4" fmla="*/ 0 w 2294"/>
                        <a:gd name="T5" fmla="*/ 0 h 2297"/>
                        <a:gd name="T6" fmla="*/ 0 60000 65536"/>
                        <a:gd name="T7" fmla="*/ 0 60000 65536"/>
                        <a:gd name="T8" fmla="*/ 0 60000 65536"/>
                        <a:gd name="T9" fmla="*/ 0 w 2294"/>
                        <a:gd name="T10" fmla="*/ 0 h 2297"/>
                        <a:gd name="T11" fmla="*/ 2294 w 2294"/>
                        <a:gd name="T12" fmla="*/ 2297 h 229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294" h="2297">
                          <a:moveTo>
                            <a:pt x="2294" y="2297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209" name="Freeform 283">
                      <a:extLst>
                        <a:ext uri="{FF2B5EF4-FFF2-40B4-BE49-F238E27FC236}">
                          <a16:creationId xmlns:a16="http://schemas.microsoft.com/office/drawing/2014/main" id="{5B07FDDC-0E12-203D-2315-502761E9D7F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67" y="1343"/>
                      <a:ext cx="582" cy="582"/>
                    </a:xfrm>
                    <a:custGeom>
                      <a:avLst/>
                      <a:gdLst>
                        <a:gd name="T0" fmla="*/ 0 w 4654"/>
                        <a:gd name="T1" fmla="*/ 0 h 4658"/>
                        <a:gd name="T2" fmla="*/ 0 w 4654"/>
                        <a:gd name="T3" fmla="*/ 0 h 4658"/>
                        <a:gd name="T4" fmla="*/ 0 w 4654"/>
                        <a:gd name="T5" fmla="*/ 0 h 4658"/>
                        <a:gd name="T6" fmla="*/ 0 60000 65536"/>
                        <a:gd name="T7" fmla="*/ 0 60000 65536"/>
                        <a:gd name="T8" fmla="*/ 0 60000 65536"/>
                        <a:gd name="T9" fmla="*/ 0 w 4654"/>
                        <a:gd name="T10" fmla="*/ 0 h 4658"/>
                        <a:gd name="T11" fmla="*/ 4654 w 4654"/>
                        <a:gd name="T12" fmla="*/ 4658 h 465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654" h="4658">
                          <a:moveTo>
                            <a:pt x="4654" y="4658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210" name="Freeform 284">
                      <a:extLst>
                        <a:ext uri="{FF2B5EF4-FFF2-40B4-BE49-F238E27FC236}">
                          <a16:creationId xmlns:a16="http://schemas.microsoft.com/office/drawing/2014/main" id="{9B34291A-8A32-F765-5F12-F748DC2BD0E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325" y="1343"/>
                      <a:ext cx="871" cy="872"/>
                    </a:xfrm>
                    <a:custGeom>
                      <a:avLst/>
                      <a:gdLst>
                        <a:gd name="T0" fmla="*/ 0 w 6966"/>
                        <a:gd name="T1" fmla="*/ 0 h 6971"/>
                        <a:gd name="T2" fmla="*/ 0 w 6966"/>
                        <a:gd name="T3" fmla="*/ 0 h 6971"/>
                        <a:gd name="T4" fmla="*/ 0 w 6966"/>
                        <a:gd name="T5" fmla="*/ 0 h 6971"/>
                        <a:gd name="T6" fmla="*/ 0 w 6966"/>
                        <a:gd name="T7" fmla="*/ 0 h 697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6966"/>
                        <a:gd name="T13" fmla="*/ 0 h 6971"/>
                        <a:gd name="T14" fmla="*/ 6966 w 6966"/>
                        <a:gd name="T15" fmla="*/ 6971 h 697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6966" h="6971">
                          <a:moveTo>
                            <a:pt x="6966" y="6971"/>
                          </a:moveTo>
                          <a:lnTo>
                            <a:pt x="5642" y="5646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211" name="Freeform 285">
                      <a:extLst>
                        <a:ext uri="{FF2B5EF4-FFF2-40B4-BE49-F238E27FC236}">
                          <a16:creationId xmlns:a16="http://schemas.microsoft.com/office/drawing/2014/main" id="{568E4C01-B8AB-04B6-67DC-443C6683FAA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483" y="1343"/>
                      <a:ext cx="713" cy="713"/>
                    </a:xfrm>
                    <a:custGeom>
                      <a:avLst/>
                      <a:gdLst>
                        <a:gd name="T0" fmla="*/ 0 w 5699"/>
                        <a:gd name="T1" fmla="*/ 0 h 5703"/>
                        <a:gd name="T2" fmla="*/ 0 w 5699"/>
                        <a:gd name="T3" fmla="*/ 0 h 5703"/>
                        <a:gd name="T4" fmla="*/ 0 w 5699"/>
                        <a:gd name="T5" fmla="*/ 0 h 5703"/>
                        <a:gd name="T6" fmla="*/ 0 w 5699"/>
                        <a:gd name="T7" fmla="*/ 0 h 570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5699"/>
                        <a:gd name="T13" fmla="*/ 0 h 5703"/>
                        <a:gd name="T14" fmla="*/ 5699 w 5699"/>
                        <a:gd name="T15" fmla="*/ 5703 h 570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5699" h="5703">
                          <a:moveTo>
                            <a:pt x="5699" y="5703"/>
                          </a:moveTo>
                          <a:lnTo>
                            <a:pt x="5642" y="5646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212" name="Freeform 286">
                      <a:extLst>
                        <a:ext uri="{FF2B5EF4-FFF2-40B4-BE49-F238E27FC236}">
                          <a16:creationId xmlns:a16="http://schemas.microsoft.com/office/drawing/2014/main" id="{6CDEB6DC-FE95-B3D1-B5FA-FB2D843ED3A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42" y="1343"/>
                      <a:ext cx="554" cy="555"/>
                    </a:xfrm>
                    <a:custGeom>
                      <a:avLst/>
                      <a:gdLst>
                        <a:gd name="T0" fmla="*/ 0 w 4433"/>
                        <a:gd name="T1" fmla="*/ 0 h 4436"/>
                        <a:gd name="T2" fmla="*/ 0 w 4433"/>
                        <a:gd name="T3" fmla="*/ 0 h 4436"/>
                        <a:gd name="T4" fmla="*/ 0 w 4433"/>
                        <a:gd name="T5" fmla="*/ 0 h 4436"/>
                        <a:gd name="T6" fmla="*/ 0 60000 65536"/>
                        <a:gd name="T7" fmla="*/ 0 60000 65536"/>
                        <a:gd name="T8" fmla="*/ 0 60000 65536"/>
                        <a:gd name="T9" fmla="*/ 0 w 4433"/>
                        <a:gd name="T10" fmla="*/ 0 h 4436"/>
                        <a:gd name="T11" fmla="*/ 4433 w 4433"/>
                        <a:gd name="T12" fmla="*/ 4436 h 44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433" h="4436">
                          <a:moveTo>
                            <a:pt x="4433" y="4436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213" name="Freeform 287">
                      <a:extLst>
                        <a:ext uri="{FF2B5EF4-FFF2-40B4-BE49-F238E27FC236}">
                          <a16:creationId xmlns:a16="http://schemas.microsoft.com/office/drawing/2014/main" id="{1F37A3D1-65B7-FA15-31D8-C06D6045E5D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00" y="1343"/>
                      <a:ext cx="396" cy="396"/>
                    </a:xfrm>
                    <a:custGeom>
                      <a:avLst/>
                      <a:gdLst>
                        <a:gd name="T0" fmla="*/ 0 w 3166"/>
                        <a:gd name="T1" fmla="*/ 0 h 3168"/>
                        <a:gd name="T2" fmla="*/ 0 w 3166"/>
                        <a:gd name="T3" fmla="*/ 0 h 3168"/>
                        <a:gd name="T4" fmla="*/ 0 w 3166"/>
                        <a:gd name="T5" fmla="*/ 0 h 3168"/>
                        <a:gd name="T6" fmla="*/ 0 60000 65536"/>
                        <a:gd name="T7" fmla="*/ 0 60000 65536"/>
                        <a:gd name="T8" fmla="*/ 0 60000 65536"/>
                        <a:gd name="T9" fmla="*/ 0 w 3166"/>
                        <a:gd name="T10" fmla="*/ 0 h 3168"/>
                        <a:gd name="T11" fmla="*/ 3166 w 3166"/>
                        <a:gd name="T12" fmla="*/ 3168 h 316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166" h="3168">
                          <a:moveTo>
                            <a:pt x="3166" y="3168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214" name="Freeform 288">
                      <a:extLst>
                        <a:ext uri="{FF2B5EF4-FFF2-40B4-BE49-F238E27FC236}">
                          <a16:creationId xmlns:a16="http://schemas.microsoft.com/office/drawing/2014/main" id="{FF7F9F8F-8554-0780-16C6-F22FA85F08E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58" y="1343"/>
                      <a:ext cx="238" cy="238"/>
                    </a:xfrm>
                    <a:custGeom>
                      <a:avLst/>
                      <a:gdLst>
                        <a:gd name="T0" fmla="*/ 0 w 1900"/>
                        <a:gd name="T1" fmla="*/ 0 h 1901"/>
                        <a:gd name="T2" fmla="*/ 0 w 1900"/>
                        <a:gd name="T3" fmla="*/ 0 h 1901"/>
                        <a:gd name="T4" fmla="*/ 0 w 1900"/>
                        <a:gd name="T5" fmla="*/ 0 h 1901"/>
                        <a:gd name="T6" fmla="*/ 0 60000 65536"/>
                        <a:gd name="T7" fmla="*/ 0 60000 65536"/>
                        <a:gd name="T8" fmla="*/ 0 60000 65536"/>
                        <a:gd name="T9" fmla="*/ 0 w 1900"/>
                        <a:gd name="T10" fmla="*/ 0 h 1901"/>
                        <a:gd name="T11" fmla="*/ 1900 w 1900"/>
                        <a:gd name="T12" fmla="*/ 1901 h 190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900" h="1901">
                          <a:moveTo>
                            <a:pt x="1900" y="1901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215" name="Freeform 289">
                      <a:extLst>
                        <a:ext uri="{FF2B5EF4-FFF2-40B4-BE49-F238E27FC236}">
                          <a16:creationId xmlns:a16="http://schemas.microsoft.com/office/drawing/2014/main" id="{E3873990-12C9-06CA-85EC-6CD725D4C81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17" y="1343"/>
                      <a:ext cx="79" cy="79"/>
                    </a:xfrm>
                    <a:custGeom>
                      <a:avLst/>
                      <a:gdLst>
                        <a:gd name="T0" fmla="*/ 0 w 633"/>
                        <a:gd name="T1" fmla="*/ 0 h 633"/>
                        <a:gd name="T2" fmla="*/ 0 w 633"/>
                        <a:gd name="T3" fmla="*/ 0 h 633"/>
                        <a:gd name="T4" fmla="*/ 0 w 633"/>
                        <a:gd name="T5" fmla="*/ 0 h 633"/>
                        <a:gd name="T6" fmla="*/ 0 60000 65536"/>
                        <a:gd name="T7" fmla="*/ 0 60000 65536"/>
                        <a:gd name="T8" fmla="*/ 0 60000 65536"/>
                        <a:gd name="T9" fmla="*/ 0 w 633"/>
                        <a:gd name="T10" fmla="*/ 0 h 633"/>
                        <a:gd name="T11" fmla="*/ 633 w 633"/>
                        <a:gd name="T12" fmla="*/ 633 h 63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633" h="633">
                          <a:moveTo>
                            <a:pt x="633" y="633"/>
                          </a:moveTo>
                          <a:lnTo>
                            <a:pt x="0" y="0"/>
                          </a:lnTo>
                          <a:lnTo>
                            <a:pt x="2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216" name="Freeform 290">
                      <a:extLst>
                        <a:ext uri="{FF2B5EF4-FFF2-40B4-BE49-F238E27FC236}">
                          <a16:creationId xmlns:a16="http://schemas.microsoft.com/office/drawing/2014/main" id="{B245B30A-ED7B-9E34-41EA-6BABE64D8E2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98" y="1299"/>
                      <a:ext cx="1363" cy="75"/>
                    </a:xfrm>
                    <a:custGeom>
                      <a:avLst/>
                      <a:gdLst>
                        <a:gd name="T0" fmla="*/ 0 w 10905"/>
                        <a:gd name="T1" fmla="*/ 0 h 600"/>
                        <a:gd name="T2" fmla="*/ 0 w 10905"/>
                        <a:gd name="T3" fmla="*/ 0 h 600"/>
                        <a:gd name="T4" fmla="*/ 0 w 10905"/>
                        <a:gd name="T5" fmla="*/ 0 h 600"/>
                        <a:gd name="T6" fmla="*/ 0 w 10905"/>
                        <a:gd name="T7" fmla="*/ 0 h 600"/>
                        <a:gd name="T8" fmla="*/ 0 w 10905"/>
                        <a:gd name="T9" fmla="*/ 0 h 600"/>
                        <a:gd name="T10" fmla="*/ 0 w 10905"/>
                        <a:gd name="T11" fmla="*/ 0 h 600"/>
                        <a:gd name="T12" fmla="*/ 0 w 10905"/>
                        <a:gd name="T13" fmla="*/ 0 h 600"/>
                        <a:gd name="T14" fmla="*/ 0 w 10905"/>
                        <a:gd name="T15" fmla="*/ 0 h 600"/>
                        <a:gd name="T16" fmla="*/ 0 w 10905"/>
                        <a:gd name="T17" fmla="*/ 0 h 600"/>
                        <a:gd name="T18" fmla="*/ 0 w 10905"/>
                        <a:gd name="T19" fmla="*/ 0 h 600"/>
                        <a:gd name="T20" fmla="*/ 0 w 10905"/>
                        <a:gd name="T21" fmla="*/ 0 h 600"/>
                        <a:gd name="T22" fmla="*/ 0 w 10905"/>
                        <a:gd name="T23" fmla="*/ 0 h 600"/>
                        <a:gd name="T24" fmla="*/ 0 w 10905"/>
                        <a:gd name="T25" fmla="*/ 0 h 600"/>
                        <a:gd name="T26" fmla="*/ 0 w 10905"/>
                        <a:gd name="T27" fmla="*/ 0 h 600"/>
                        <a:gd name="T28" fmla="*/ 0 w 10905"/>
                        <a:gd name="T29" fmla="*/ 0 h 600"/>
                        <a:gd name="T30" fmla="*/ 0 w 10905"/>
                        <a:gd name="T31" fmla="*/ 0 h 600"/>
                        <a:gd name="T32" fmla="*/ 0 w 10905"/>
                        <a:gd name="T33" fmla="*/ 0 h 60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0905"/>
                        <a:gd name="T52" fmla="*/ 0 h 600"/>
                        <a:gd name="T53" fmla="*/ 10905 w 10905"/>
                        <a:gd name="T54" fmla="*/ 600 h 60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0905" h="600">
                          <a:moveTo>
                            <a:pt x="0" y="82"/>
                          </a:moveTo>
                          <a:lnTo>
                            <a:pt x="681" y="220"/>
                          </a:lnTo>
                          <a:lnTo>
                            <a:pt x="1361" y="329"/>
                          </a:lnTo>
                          <a:lnTo>
                            <a:pt x="2042" y="397"/>
                          </a:lnTo>
                          <a:lnTo>
                            <a:pt x="2724" y="413"/>
                          </a:lnTo>
                          <a:lnTo>
                            <a:pt x="3408" y="369"/>
                          </a:lnTo>
                          <a:lnTo>
                            <a:pt x="4092" y="280"/>
                          </a:lnTo>
                          <a:lnTo>
                            <a:pt x="5460" y="72"/>
                          </a:lnTo>
                          <a:lnTo>
                            <a:pt x="6143" y="9"/>
                          </a:lnTo>
                          <a:lnTo>
                            <a:pt x="6484" y="0"/>
                          </a:lnTo>
                          <a:lnTo>
                            <a:pt x="6824" y="9"/>
                          </a:lnTo>
                          <a:lnTo>
                            <a:pt x="7504" y="80"/>
                          </a:lnTo>
                          <a:lnTo>
                            <a:pt x="8182" y="198"/>
                          </a:lnTo>
                          <a:lnTo>
                            <a:pt x="9540" y="465"/>
                          </a:lnTo>
                          <a:lnTo>
                            <a:pt x="10220" y="560"/>
                          </a:lnTo>
                          <a:lnTo>
                            <a:pt x="10904" y="600"/>
                          </a:lnTo>
                          <a:lnTo>
                            <a:pt x="10905" y="60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217" name="Freeform 291">
                      <a:extLst>
                        <a:ext uri="{FF2B5EF4-FFF2-40B4-BE49-F238E27FC236}">
                          <a16:creationId xmlns:a16="http://schemas.microsoft.com/office/drawing/2014/main" id="{66C12482-2490-912D-B6B1-33E574317F2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98" y="2685"/>
                      <a:ext cx="1363" cy="75"/>
                    </a:xfrm>
                    <a:custGeom>
                      <a:avLst/>
                      <a:gdLst>
                        <a:gd name="T0" fmla="*/ 0 w 10905"/>
                        <a:gd name="T1" fmla="*/ 0 h 599"/>
                        <a:gd name="T2" fmla="*/ 0 w 10905"/>
                        <a:gd name="T3" fmla="*/ 0 h 599"/>
                        <a:gd name="T4" fmla="*/ 0 w 10905"/>
                        <a:gd name="T5" fmla="*/ 0 h 599"/>
                        <a:gd name="T6" fmla="*/ 0 w 10905"/>
                        <a:gd name="T7" fmla="*/ 0 h 599"/>
                        <a:gd name="T8" fmla="*/ 0 w 10905"/>
                        <a:gd name="T9" fmla="*/ 0 h 599"/>
                        <a:gd name="T10" fmla="*/ 0 w 10905"/>
                        <a:gd name="T11" fmla="*/ 0 h 599"/>
                        <a:gd name="T12" fmla="*/ 0 w 10905"/>
                        <a:gd name="T13" fmla="*/ 0 h 599"/>
                        <a:gd name="T14" fmla="*/ 0 w 10905"/>
                        <a:gd name="T15" fmla="*/ 0 h 599"/>
                        <a:gd name="T16" fmla="*/ 0 w 10905"/>
                        <a:gd name="T17" fmla="*/ 0 h 599"/>
                        <a:gd name="T18" fmla="*/ 0 w 10905"/>
                        <a:gd name="T19" fmla="*/ 0 h 599"/>
                        <a:gd name="T20" fmla="*/ 0 w 10905"/>
                        <a:gd name="T21" fmla="*/ 0 h 599"/>
                        <a:gd name="T22" fmla="*/ 0 w 10905"/>
                        <a:gd name="T23" fmla="*/ 0 h 599"/>
                        <a:gd name="T24" fmla="*/ 0 w 10905"/>
                        <a:gd name="T25" fmla="*/ 0 h 599"/>
                        <a:gd name="T26" fmla="*/ 0 w 10905"/>
                        <a:gd name="T27" fmla="*/ 0 h 599"/>
                        <a:gd name="T28" fmla="*/ 0 w 10905"/>
                        <a:gd name="T29" fmla="*/ 0 h 599"/>
                        <a:gd name="T30" fmla="*/ 0 w 10905"/>
                        <a:gd name="T31" fmla="*/ 0 h 599"/>
                        <a:gd name="T32" fmla="*/ 0 w 10905"/>
                        <a:gd name="T33" fmla="*/ 0 h 599"/>
                        <a:gd name="T34" fmla="*/ 0 w 10905"/>
                        <a:gd name="T35" fmla="*/ 0 h 599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10905"/>
                        <a:gd name="T55" fmla="*/ 0 h 599"/>
                        <a:gd name="T56" fmla="*/ 10905 w 10905"/>
                        <a:gd name="T57" fmla="*/ 599 h 599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10905" h="599">
                          <a:moveTo>
                            <a:pt x="0" y="376"/>
                          </a:moveTo>
                          <a:lnTo>
                            <a:pt x="681" y="413"/>
                          </a:lnTo>
                          <a:lnTo>
                            <a:pt x="1363" y="393"/>
                          </a:lnTo>
                          <a:lnTo>
                            <a:pt x="2046" y="318"/>
                          </a:lnTo>
                          <a:lnTo>
                            <a:pt x="2730" y="214"/>
                          </a:lnTo>
                          <a:lnTo>
                            <a:pt x="3412" y="109"/>
                          </a:lnTo>
                          <a:lnTo>
                            <a:pt x="4095" y="28"/>
                          </a:lnTo>
                          <a:lnTo>
                            <a:pt x="4775" y="0"/>
                          </a:lnTo>
                          <a:lnTo>
                            <a:pt x="5454" y="45"/>
                          </a:lnTo>
                          <a:lnTo>
                            <a:pt x="6132" y="147"/>
                          </a:lnTo>
                          <a:lnTo>
                            <a:pt x="6809" y="280"/>
                          </a:lnTo>
                          <a:lnTo>
                            <a:pt x="7487" y="416"/>
                          </a:lnTo>
                          <a:lnTo>
                            <a:pt x="8166" y="528"/>
                          </a:lnTo>
                          <a:lnTo>
                            <a:pt x="8848" y="591"/>
                          </a:lnTo>
                          <a:lnTo>
                            <a:pt x="9531" y="599"/>
                          </a:lnTo>
                          <a:lnTo>
                            <a:pt x="10217" y="566"/>
                          </a:lnTo>
                          <a:lnTo>
                            <a:pt x="10904" y="504"/>
                          </a:lnTo>
                          <a:lnTo>
                            <a:pt x="10905" y="504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218" name="Freeform 292">
                      <a:extLst>
                        <a:ext uri="{FF2B5EF4-FFF2-40B4-BE49-F238E27FC236}">
                          <a16:creationId xmlns:a16="http://schemas.microsoft.com/office/drawing/2014/main" id="{B1C5EAB8-0C95-9EF7-AC1B-A455C8658F9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69" y="2005"/>
                      <a:ext cx="64" cy="1"/>
                    </a:xfrm>
                    <a:custGeom>
                      <a:avLst/>
                      <a:gdLst>
                        <a:gd name="T0" fmla="*/ 0 w 518"/>
                        <a:gd name="T1" fmla="*/ 0 h 1"/>
                        <a:gd name="T2" fmla="*/ 0 w 518"/>
                        <a:gd name="T3" fmla="*/ 1 h 1"/>
                        <a:gd name="T4" fmla="*/ 0 w 518"/>
                        <a:gd name="T5" fmla="*/ 1 h 1"/>
                        <a:gd name="T6" fmla="*/ 0 60000 65536"/>
                        <a:gd name="T7" fmla="*/ 0 60000 65536"/>
                        <a:gd name="T8" fmla="*/ 0 60000 65536"/>
                        <a:gd name="T9" fmla="*/ 0 w 518"/>
                        <a:gd name="T10" fmla="*/ 0 h 1"/>
                        <a:gd name="T11" fmla="*/ 518 w 518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518" h="1">
                          <a:moveTo>
                            <a:pt x="0" y="0"/>
                          </a:moveTo>
                          <a:lnTo>
                            <a:pt x="517" y="1"/>
                          </a:lnTo>
                          <a:lnTo>
                            <a:pt x="518" y="1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86141" name="Freeform 293">
                    <a:extLst>
                      <a:ext uri="{FF2B5EF4-FFF2-40B4-BE49-F238E27FC236}">
                        <a16:creationId xmlns:a16="http://schemas.microsoft.com/office/drawing/2014/main" id="{408F322C-1C0D-B93E-62EF-CA05F339FB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62" y="1988"/>
                    <a:ext cx="43" cy="1"/>
                  </a:xfrm>
                  <a:custGeom>
                    <a:avLst/>
                    <a:gdLst>
                      <a:gd name="T0" fmla="*/ 0 w 262"/>
                      <a:gd name="T1" fmla="*/ 0 h 1"/>
                      <a:gd name="T2" fmla="*/ 0 w 262"/>
                      <a:gd name="T3" fmla="*/ 0 h 1"/>
                      <a:gd name="T4" fmla="*/ 0 w 262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262"/>
                      <a:gd name="T10" fmla="*/ 0 h 1"/>
                      <a:gd name="T11" fmla="*/ 262 w 262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62" h="1">
                        <a:moveTo>
                          <a:pt x="262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6035" name="Group 294">
                  <a:extLst>
                    <a:ext uri="{FF2B5EF4-FFF2-40B4-BE49-F238E27FC236}">
                      <a16:creationId xmlns:a16="http://schemas.microsoft.com/office/drawing/2014/main" id="{0144B48F-B9F1-233B-98F8-803326B186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5" y="982"/>
                  <a:ext cx="5449" cy="1965"/>
                  <a:chOff x="145" y="982"/>
                  <a:chExt cx="5449" cy="1965"/>
                </a:xfrm>
              </p:grpSpPr>
              <p:sp>
                <p:nvSpPr>
                  <p:cNvPr id="86036" name="Freeform 295">
                    <a:extLst>
                      <a:ext uri="{FF2B5EF4-FFF2-40B4-BE49-F238E27FC236}">
                        <a16:creationId xmlns:a16="http://schemas.microsoft.com/office/drawing/2014/main" id="{61D223FD-6B10-8245-666A-03F6C898DA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88" y="1935"/>
                    <a:ext cx="1" cy="106"/>
                  </a:xfrm>
                  <a:custGeom>
                    <a:avLst/>
                    <a:gdLst>
                      <a:gd name="T0" fmla="*/ 0 w 1"/>
                      <a:gd name="T1" fmla="*/ 0 h 624"/>
                      <a:gd name="T2" fmla="*/ 0 w 1"/>
                      <a:gd name="T3" fmla="*/ 0 h 624"/>
                      <a:gd name="T4" fmla="*/ 1 w 1"/>
                      <a:gd name="T5" fmla="*/ 0 h 624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624"/>
                      <a:gd name="T11" fmla="*/ 1 w 1"/>
                      <a:gd name="T12" fmla="*/ 624 h 62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624">
                        <a:moveTo>
                          <a:pt x="0" y="624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rgbClr val="CC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37" name="Freeform 296">
                    <a:extLst>
                      <a:ext uri="{FF2B5EF4-FFF2-40B4-BE49-F238E27FC236}">
                        <a16:creationId xmlns:a16="http://schemas.microsoft.com/office/drawing/2014/main" id="{4D0F7922-C666-EB5C-182E-B8A0CCF794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1" y="1585"/>
                    <a:ext cx="2" cy="805"/>
                  </a:xfrm>
                  <a:custGeom>
                    <a:avLst/>
                    <a:gdLst>
                      <a:gd name="T0" fmla="*/ 0 w 1"/>
                      <a:gd name="T1" fmla="*/ 1 h 4744"/>
                      <a:gd name="T2" fmla="*/ 0 w 1"/>
                      <a:gd name="T3" fmla="*/ 0 h 4744"/>
                      <a:gd name="T4" fmla="*/ 32 w 1"/>
                      <a:gd name="T5" fmla="*/ 0 h 4744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4744"/>
                      <a:gd name="T11" fmla="*/ 1 w 1"/>
                      <a:gd name="T12" fmla="*/ 4744 h 47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4744">
                        <a:moveTo>
                          <a:pt x="0" y="4744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38" name="Freeform 297">
                    <a:extLst>
                      <a:ext uri="{FF2B5EF4-FFF2-40B4-BE49-F238E27FC236}">
                        <a16:creationId xmlns:a16="http://schemas.microsoft.com/office/drawing/2014/main" id="{9A07EAD8-A2A6-F4B2-4B5B-45A032EFB8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7" y="1748"/>
                    <a:ext cx="39" cy="479"/>
                  </a:xfrm>
                  <a:custGeom>
                    <a:avLst/>
                    <a:gdLst>
                      <a:gd name="T0" fmla="*/ 0 w 232"/>
                      <a:gd name="T1" fmla="*/ 0 h 2824"/>
                      <a:gd name="T2" fmla="*/ 0 w 232"/>
                      <a:gd name="T3" fmla="*/ 0 h 2824"/>
                      <a:gd name="T4" fmla="*/ 0 w 232"/>
                      <a:gd name="T5" fmla="*/ 0 h 2824"/>
                      <a:gd name="T6" fmla="*/ 0 w 232"/>
                      <a:gd name="T7" fmla="*/ 0 h 2824"/>
                      <a:gd name="T8" fmla="*/ 0 w 232"/>
                      <a:gd name="T9" fmla="*/ 0 h 28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2"/>
                      <a:gd name="T16" fmla="*/ 0 h 2824"/>
                      <a:gd name="T17" fmla="*/ 232 w 232"/>
                      <a:gd name="T18" fmla="*/ 2824 h 28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2" h="2824">
                        <a:moveTo>
                          <a:pt x="231" y="0"/>
                        </a:moveTo>
                        <a:lnTo>
                          <a:pt x="0" y="932"/>
                        </a:lnTo>
                        <a:lnTo>
                          <a:pt x="0" y="1892"/>
                        </a:lnTo>
                        <a:lnTo>
                          <a:pt x="231" y="2824"/>
                        </a:lnTo>
                        <a:lnTo>
                          <a:pt x="232" y="2824"/>
                        </a:lnTo>
                      </a:path>
                    </a:pathLst>
                  </a:custGeom>
                  <a:noFill/>
                  <a:ln w="381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39" name="Freeform 298">
                    <a:extLst>
                      <a:ext uri="{FF2B5EF4-FFF2-40B4-BE49-F238E27FC236}">
                        <a16:creationId xmlns:a16="http://schemas.microsoft.com/office/drawing/2014/main" id="{CB51F157-C999-5124-2ADD-9C9154833A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9" y="2227"/>
                    <a:ext cx="37" cy="240"/>
                  </a:xfrm>
                  <a:custGeom>
                    <a:avLst/>
                    <a:gdLst>
                      <a:gd name="T0" fmla="*/ 0 w 212"/>
                      <a:gd name="T1" fmla="*/ 0 h 1411"/>
                      <a:gd name="T2" fmla="*/ 0 w 212"/>
                      <a:gd name="T3" fmla="*/ 0 h 1411"/>
                      <a:gd name="T4" fmla="*/ 0 w 212"/>
                      <a:gd name="T5" fmla="*/ 0 h 1411"/>
                      <a:gd name="T6" fmla="*/ 0 w 212"/>
                      <a:gd name="T7" fmla="*/ 0 h 1411"/>
                      <a:gd name="T8" fmla="*/ 0 w 212"/>
                      <a:gd name="T9" fmla="*/ 0 h 14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2"/>
                      <a:gd name="T16" fmla="*/ 0 h 1411"/>
                      <a:gd name="T17" fmla="*/ 212 w 212"/>
                      <a:gd name="T18" fmla="*/ 1411 h 14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2" h="1411">
                        <a:moveTo>
                          <a:pt x="211" y="0"/>
                        </a:moveTo>
                        <a:lnTo>
                          <a:pt x="0" y="455"/>
                        </a:lnTo>
                        <a:lnTo>
                          <a:pt x="0" y="956"/>
                        </a:lnTo>
                        <a:lnTo>
                          <a:pt x="211" y="1411"/>
                        </a:lnTo>
                        <a:lnTo>
                          <a:pt x="212" y="1411"/>
                        </a:lnTo>
                      </a:path>
                    </a:pathLst>
                  </a:custGeom>
                  <a:noFill/>
                  <a:ln w="381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40" name="Freeform 299">
                    <a:extLst>
                      <a:ext uri="{FF2B5EF4-FFF2-40B4-BE49-F238E27FC236}">
                        <a16:creationId xmlns:a16="http://schemas.microsoft.com/office/drawing/2014/main" id="{6B42EBF2-7327-7CB6-3FBE-A1D275BA6F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1" y="2390"/>
                    <a:ext cx="45" cy="77"/>
                  </a:xfrm>
                  <a:custGeom>
                    <a:avLst/>
                    <a:gdLst>
                      <a:gd name="T0" fmla="*/ 0 w 260"/>
                      <a:gd name="T1" fmla="*/ 0 h 451"/>
                      <a:gd name="T2" fmla="*/ 0 w 260"/>
                      <a:gd name="T3" fmla="*/ 0 h 451"/>
                      <a:gd name="T4" fmla="*/ 0 w 260"/>
                      <a:gd name="T5" fmla="*/ 0 h 451"/>
                      <a:gd name="T6" fmla="*/ 0 60000 65536"/>
                      <a:gd name="T7" fmla="*/ 0 60000 65536"/>
                      <a:gd name="T8" fmla="*/ 0 60000 65536"/>
                      <a:gd name="T9" fmla="*/ 0 w 260"/>
                      <a:gd name="T10" fmla="*/ 0 h 451"/>
                      <a:gd name="T11" fmla="*/ 260 w 260"/>
                      <a:gd name="T12" fmla="*/ 451 h 45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60" h="451">
                        <a:moveTo>
                          <a:pt x="260" y="451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41" name="Freeform 300">
                    <a:extLst>
                      <a:ext uri="{FF2B5EF4-FFF2-40B4-BE49-F238E27FC236}">
                        <a16:creationId xmlns:a16="http://schemas.microsoft.com/office/drawing/2014/main" id="{C76AF1BE-1BF1-758A-94FA-7C0A89D372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9" y="1508"/>
                    <a:ext cx="37" cy="240"/>
                  </a:xfrm>
                  <a:custGeom>
                    <a:avLst/>
                    <a:gdLst>
                      <a:gd name="T0" fmla="*/ 0 w 212"/>
                      <a:gd name="T1" fmla="*/ 0 h 1411"/>
                      <a:gd name="T2" fmla="*/ 0 w 212"/>
                      <a:gd name="T3" fmla="*/ 0 h 1411"/>
                      <a:gd name="T4" fmla="*/ 0 w 212"/>
                      <a:gd name="T5" fmla="*/ 0 h 1411"/>
                      <a:gd name="T6" fmla="*/ 0 w 212"/>
                      <a:gd name="T7" fmla="*/ 0 h 1411"/>
                      <a:gd name="T8" fmla="*/ 0 w 212"/>
                      <a:gd name="T9" fmla="*/ 0 h 14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2"/>
                      <a:gd name="T16" fmla="*/ 0 h 1411"/>
                      <a:gd name="T17" fmla="*/ 212 w 212"/>
                      <a:gd name="T18" fmla="*/ 1411 h 14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2" h="1411">
                        <a:moveTo>
                          <a:pt x="211" y="0"/>
                        </a:moveTo>
                        <a:lnTo>
                          <a:pt x="0" y="455"/>
                        </a:lnTo>
                        <a:lnTo>
                          <a:pt x="0" y="956"/>
                        </a:lnTo>
                        <a:lnTo>
                          <a:pt x="211" y="1411"/>
                        </a:lnTo>
                        <a:lnTo>
                          <a:pt x="212" y="1411"/>
                        </a:lnTo>
                      </a:path>
                    </a:pathLst>
                  </a:custGeom>
                  <a:noFill/>
                  <a:ln w="381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42" name="Freeform 301">
                    <a:extLst>
                      <a:ext uri="{FF2B5EF4-FFF2-40B4-BE49-F238E27FC236}">
                        <a16:creationId xmlns:a16="http://schemas.microsoft.com/office/drawing/2014/main" id="{7DE58FAF-E011-6FE5-2294-F9F470EACA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1" y="1508"/>
                    <a:ext cx="45" cy="77"/>
                  </a:xfrm>
                  <a:custGeom>
                    <a:avLst/>
                    <a:gdLst>
                      <a:gd name="T0" fmla="*/ 0 w 260"/>
                      <a:gd name="T1" fmla="*/ 0 h 451"/>
                      <a:gd name="T2" fmla="*/ 0 w 260"/>
                      <a:gd name="T3" fmla="*/ 0 h 451"/>
                      <a:gd name="T4" fmla="*/ 0 w 260"/>
                      <a:gd name="T5" fmla="*/ 0 h 451"/>
                      <a:gd name="T6" fmla="*/ 0 60000 65536"/>
                      <a:gd name="T7" fmla="*/ 0 60000 65536"/>
                      <a:gd name="T8" fmla="*/ 0 60000 65536"/>
                      <a:gd name="T9" fmla="*/ 0 w 260"/>
                      <a:gd name="T10" fmla="*/ 0 h 451"/>
                      <a:gd name="T11" fmla="*/ 260 w 260"/>
                      <a:gd name="T12" fmla="*/ 451 h 45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60" h="451">
                        <a:moveTo>
                          <a:pt x="260" y="0"/>
                        </a:moveTo>
                        <a:lnTo>
                          <a:pt x="0" y="451"/>
                        </a:lnTo>
                        <a:lnTo>
                          <a:pt x="1" y="451"/>
                        </a:lnTo>
                      </a:path>
                    </a:pathLst>
                  </a:custGeom>
                  <a:noFill/>
                  <a:ln w="381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43" name="Freeform 302">
                    <a:extLst>
                      <a:ext uri="{FF2B5EF4-FFF2-40B4-BE49-F238E27FC236}">
                        <a16:creationId xmlns:a16="http://schemas.microsoft.com/office/drawing/2014/main" id="{F310418A-4005-66B8-356C-A6C523C49F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6" y="1508"/>
                    <a:ext cx="298" cy="1"/>
                  </a:xfrm>
                  <a:custGeom>
                    <a:avLst/>
                    <a:gdLst>
                      <a:gd name="T0" fmla="*/ 0 w 1757"/>
                      <a:gd name="T1" fmla="*/ 0 h 1"/>
                      <a:gd name="T2" fmla="*/ 0 w 1757"/>
                      <a:gd name="T3" fmla="*/ 0 h 1"/>
                      <a:gd name="T4" fmla="*/ 0 w 1757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1757"/>
                      <a:gd name="T10" fmla="*/ 0 h 1"/>
                      <a:gd name="T11" fmla="*/ 1757 w 1757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757" h="1">
                        <a:moveTo>
                          <a:pt x="0" y="0"/>
                        </a:moveTo>
                        <a:lnTo>
                          <a:pt x="1756" y="0"/>
                        </a:lnTo>
                        <a:lnTo>
                          <a:pt x="1757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44" name="Freeform 303">
                    <a:extLst>
                      <a:ext uri="{FF2B5EF4-FFF2-40B4-BE49-F238E27FC236}">
                        <a16:creationId xmlns:a16="http://schemas.microsoft.com/office/drawing/2014/main" id="{69359AA3-5FAA-3CBD-FAC1-94BA5112D5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6" y="2467"/>
                    <a:ext cx="298" cy="2"/>
                  </a:xfrm>
                  <a:custGeom>
                    <a:avLst/>
                    <a:gdLst>
                      <a:gd name="T0" fmla="*/ 0 w 1756"/>
                      <a:gd name="T1" fmla="*/ 0 h 2"/>
                      <a:gd name="T2" fmla="*/ 0 w 1756"/>
                      <a:gd name="T3" fmla="*/ 0 h 2"/>
                      <a:gd name="T4" fmla="*/ 0 w 1756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1756"/>
                      <a:gd name="T10" fmla="*/ 0 h 2"/>
                      <a:gd name="T11" fmla="*/ 1756 w 1756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756" h="2">
                        <a:moveTo>
                          <a:pt x="1756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45" name="Freeform 304">
                    <a:extLst>
                      <a:ext uri="{FF2B5EF4-FFF2-40B4-BE49-F238E27FC236}">
                        <a16:creationId xmlns:a16="http://schemas.microsoft.com/office/drawing/2014/main" id="{8D9DF3C5-4CF1-8858-59EB-48460B18FB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1" y="1748"/>
                    <a:ext cx="2" cy="479"/>
                  </a:xfrm>
                  <a:custGeom>
                    <a:avLst/>
                    <a:gdLst>
                      <a:gd name="T0" fmla="*/ 0 w 1"/>
                      <a:gd name="T1" fmla="*/ 0 h 2824"/>
                      <a:gd name="T2" fmla="*/ 0 w 1"/>
                      <a:gd name="T3" fmla="*/ 0 h 2824"/>
                      <a:gd name="T4" fmla="*/ 32 w 1"/>
                      <a:gd name="T5" fmla="*/ 0 h 2824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2824"/>
                      <a:gd name="T11" fmla="*/ 1 w 1"/>
                      <a:gd name="T12" fmla="*/ 2824 h 282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2824">
                        <a:moveTo>
                          <a:pt x="0" y="2824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46" name="Freeform 305">
                    <a:extLst>
                      <a:ext uri="{FF2B5EF4-FFF2-40B4-BE49-F238E27FC236}">
                        <a16:creationId xmlns:a16="http://schemas.microsoft.com/office/drawing/2014/main" id="{2C08F7F1-98DC-9C79-6370-369BD94719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10" y="1748"/>
                    <a:ext cx="1" cy="479"/>
                  </a:xfrm>
                  <a:custGeom>
                    <a:avLst/>
                    <a:gdLst>
                      <a:gd name="T0" fmla="*/ 0 w 1"/>
                      <a:gd name="T1" fmla="*/ 0 h 2824"/>
                      <a:gd name="T2" fmla="*/ 0 w 1"/>
                      <a:gd name="T3" fmla="*/ 0 h 2824"/>
                      <a:gd name="T4" fmla="*/ 1 w 1"/>
                      <a:gd name="T5" fmla="*/ 0 h 2824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2824"/>
                      <a:gd name="T11" fmla="*/ 1 w 1"/>
                      <a:gd name="T12" fmla="*/ 2824 h 282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2824">
                        <a:moveTo>
                          <a:pt x="0" y="2824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47" name="Freeform 306">
                    <a:extLst>
                      <a:ext uri="{FF2B5EF4-FFF2-40B4-BE49-F238E27FC236}">
                        <a16:creationId xmlns:a16="http://schemas.microsoft.com/office/drawing/2014/main" id="{2CF59426-F305-FC43-4619-6A540B55AA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09" y="2276"/>
                    <a:ext cx="666" cy="1"/>
                  </a:xfrm>
                  <a:custGeom>
                    <a:avLst/>
                    <a:gdLst>
                      <a:gd name="T0" fmla="*/ 0 w 3915"/>
                      <a:gd name="T1" fmla="*/ 0 h 1"/>
                      <a:gd name="T2" fmla="*/ 1 w 3915"/>
                      <a:gd name="T3" fmla="*/ 0 h 1"/>
                      <a:gd name="T4" fmla="*/ 1 w 3915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3915"/>
                      <a:gd name="T10" fmla="*/ 0 h 1"/>
                      <a:gd name="T11" fmla="*/ 3915 w 3915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915" h="1">
                        <a:moveTo>
                          <a:pt x="0" y="0"/>
                        </a:moveTo>
                        <a:lnTo>
                          <a:pt x="3914" y="0"/>
                        </a:lnTo>
                        <a:lnTo>
                          <a:pt x="3915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48" name="Freeform 307">
                    <a:extLst>
                      <a:ext uri="{FF2B5EF4-FFF2-40B4-BE49-F238E27FC236}">
                        <a16:creationId xmlns:a16="http://schemas.microsoft.com/office/drawing/2014/main" id="{7A04DC6F-7ACD-889D-5950-A4DB5B9E46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09" y="1700"/>
                    <a:ext cx="666" cy="1"/>
                  </a:xfrm>
                  <a:custGeom>
                    <a:avLst/>
                    <a:gdLst>
                      <a:gd name="T0" fmla="*/ 0 w 3915"/>
                      <a:gd name="T1" fmla="*/ 0 h 1"/>
                      <a:gd name="T2" fmla="*/ 1 w 3915"/>
                      <a:gd name="T3" fmla="*/ 0 h 1"/>
                      <a:gd name="T4" fmla="*/ 1 w 3915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3915"/>
                      <a:gd name="T10" fmla="*/ 0 h 1"/>
                      <a:gd name="T11" fmla="*/ 3915 w 3915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915" h="1">
                        <a:moveTo>
                          <a:pt x="0" y="0"/>
                        </a:moveTo>
                        <a:lnTo>
                          <a:pt x="3914" y="0"/>
                        </a:lnTo>
                        <a:lnTo>
                          <a:pt x="3915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49" name="Freeform 308">
                    <a:extLst>
                      <a:ext uri="{FF2B5EF4-FFF2-40B4-BE49-F238E27FC236}">
                        <a16:creationId xmlns:a16="http://schemas.microsoft.com/office/drawing/2014/main" id="{FC52374E-6045-54AF-FF8A-72CFF73836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09" y="1988"/>
                    <a:ext cx="2" cy="589"/>
                  </a:xfrm>
                  <a:custGeom>
                    <a:avLst/>
                    <a:gdLst>
                      <a:gd name="T0" fmla="*/ 0 w 1"/>
                      <a:gd name="T1" fmla="*/ 0 h 3475"/>
                      <a:gd name="T2" fmla="*/ 0 w 1"/>
                      <a:gd name="T3" fmla="*/ 1 h 3475"/>
                      <a:gd name="T4" fmla="*/ 32 w 1"/>
                      <a:gd name="T5" fmla="*/ 1 h 3475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3475"/>
                      <a:gd name="T11" fmla="*/ 1 w 1"/>
                      <a:gd name="T12" fmla="*/ 3475 h 347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3475">
                        <a:moveTo>
                          <a:pt x="0" y="0"/>
                        </a:moveTo>
                        <a:lnTo>
                          <a:pt x="0" y="3475"/>
                        </a:lnTo>
                        <a:lnTo>
                          <a:pt x="1" y="3475"/>
                        </a:lnTo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50" name="Freeform 309">
                    <a:extLst>
                      <a:ext uri="{FF2B5EF4-FFF2-40B4-BE49-F238E27FC236}">
                        <a16:creationId xmlns:a16="http://schemas.microsoft.com/office/drawing/2014/main" id="{661E61C6-494D-BD85-CB45-A6A720A9D4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09" y="1398"/>
                    <a:ext cx="2" cy="590"/>
                  </a:xfrm>
                  <a:custGeom>
                    <a:avLst/>
                    <a:gdLst>
                      <a:gd name="T0" fmla="*/ 0 w 1"/>
                      <a:gd name="T1" fmla="*/ 1 h 3475"/>
                      <a:gd name="T2" fmla="*/ 0 w 1"/>
                      <a:gd name="T3" fmla="*/ 0 h 3475"/>
                      <a:gd name="T4" fmla="*/ 32 w 1"/>
                      <a:gd name="T5" fmla="*/ 0 h 3475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3475"/>
                      <a:gd name="T11" fmla="*/ 1 w 1"/>
                      <a:gd name="T12" fmla="*/ 3475 h 347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3475">
                        <a:moveTo>
                          <a:pt x="0" y="3475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51" name="Freeform 310">
                    <a:extLst>
                      <a:ext uri="{FF2B5EF4-FFF2-40B4-BE49-F238E27FC236}">
                        <a16:creationId xmlns:a16="http://schemas.microsoft.com/office/drawing/2014/main" id="{EDAA3715-B4A9-7003-E25C-205836CCDF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5" y="1028"/>
                    <a:ext cx="1" cy="720"/>
                  </a:xfrm>
                  <a:custGeom>
                    <a:avLst/>
                    <a:gdLst>
                      <a:gd name="T0" fmla="*/ 0 w 1"/>
                      <a:gd name="T1" fmla="*/ 1 h 4234"/>
                      <a:gd name="T2" fmla="*/ 0 w 1"/>
                      <a:gd name="T3" fmla="*/ 0 h 4234"/>
                      <a:gd name="T4" fmla="*/ 1 w 1"/>
                      <a:gd name="T5" fmla="*/ 0 h 4234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4234"/>
                      <a:gd name="T11" fmla="*/ 1 w 1"/>
                      <a:gd name="T12" fmla="*/ 4234 h 423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4234">
                        <a:moveTo>
                          <a:pt x="0" y="4234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52" name="Freeform 311">
                    <a:extLst>
                      <a:ext uri="{FF2B5EF4-FFF2-40B4-BE49-F238E27FC236}">
                        <a16:creationId xmlns:a16="http://schemas.microsoft.com/office/drawing/2014/main" id="{851FD6D0-C9E4-DF6B-C9F3-F5E0065B4C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09" y="1028"/>
                    <a:ext cx="2" cy="1919"/>
                  </a:xfrm>
                  <a:custGeom>
                    <a:avLst/>
                    <a:gdLst>
                      <a:gd name="T0" fmla="*/ 0 w 1"/>
                      <a:gd name="T1" fmla="*/ 0 h 11292"/>
                      <a:gd name="T2" fmla="*/ 0 w 1"/>
                      <a:gd name="T3" fmla="*/ 2 h 11292"/>
                      <a:gd name="T4" fmla="*/ 32 w 1"/>
                      <a:gd name="T5" fmla="*/ 2 h 11292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1292"/>
                      <a:gd name="T11" fmla="*/ 1 w 1"/>
                      <a:gd name="T12" fmla="*/ 11292 h 112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1292">
                        <a:moveTo>
                          <a:pt x="0" y="0"/>
                        </a:moveTo>
                        <a:lnTo>
                          <a:pt x="0" y="11292"/>
                        </a:lnTo>
                        <a:lnTo>
                          <a:pt x="1" y="11292"/>
                        </a:lnTo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53" name="Freeform 312">
                    <a:extLst>
                      <a:ext uri="{FF2B5EF4-FFF2-40B4-BE49-F238E27FC236}">
                        <a16:creationId xmlns:a16="http://schemas.microsoft.com/office/drawing/2014/main" id="{9F7A6DD5-A7E5-15D9-E57C-407FFA9438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5" y="2227"/>
                    <a:ext cx="1" cy="720"/>
                  </a:xfrm>
                  <a:custGeom>
                    <a:avLst/>
                    <a:gdLst>
                      <a:gd name="T0" fmla="*/ 0 w 1"/>
                      <a:gd name="T1" fmla="*/ 1 h 4234"/>
                      <a:gd name="T2" fmla="*/ 0 w 1"/>
                      <a:gd name="T3" fmla="*/ 0 h 4234"/>
                      <a:gd name="T4" fmla="*/ 1 w 1"/>
                      <a:gd name="T5" fmla="*/ 0 h 4234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4234"/>
                      <a:gd name="T11" fmla="*/ 1 w 1"/>
                      <a:gd name="T12" fmla="*/ 4234 h 423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4234">
                        <a:moveTo>
                          <a:pt x="0" y="4234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54" name="Freeform 313">
                    <a:extLst>
                      <a:ext uri="{FF2B5EF4-FFF2-40B4-BE49-F238E27FC236}">
                        <a16:creationId xmlns:a16="http://schemas.microsoft.com/office/drawing/2014/main" id="{6CFDA38A-7702-11F4-3ED7-1DF155FC8E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5" y="2227"/>
                    <a:ext cx="1" cy="720"/>
                  </a:xfrm>
                  <a:custGeom>
                    <a:avLst/>
                    <a:gdLst>
                      <a:gd name="T0" fmla="*/ 0 w 1"/>
                      <a:gd name="T1" fmla="*/ 0 h 4234"/>
                      <a:gd name="T2" fmla="*/ 0 w 1"/>
                      <a:gd name="T3" fmla="*/ 1 h 4234"/>
                      <a:gd name="T4" fmla="*/ 1 w 1"/>
                      <a:gd name="T5" fmla="*/ 1 h 4234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4234"/>
                      <a:gd name="T11" fmla="*/ 1 w 1"/>
                      <a:gd name="T12" fmla="*/ 4234 h 423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4234">
                        <a:moveTo>
                          <a:pt x="0" y="0"/>
                        </a:moveTo>
                        <a:lnTo>
                          <a:pt x="0" y="4234"/>
                        </a:lnTo>
                        <a:lnTo>
                          <a:pt x="1" y="4234"/>
                        </a:lnTo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55" name="Freeform 314">
                    <a:extLst>
                      <a:ext uri="{FF2B5EF4-FFF2-40B4-BE49-F238E27FC236}">
                        <a16:creationId xmlns:a16="http://schemas.microsoft.com/office/drawing/2014/main" id="{FE9B8437-A605-D74F-01DA-C4317CBFF1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0" y="1028"/>
                    <a:ext cx="2" cy="1919"/>
                  </a:xfrm>
                  <a:custGeom>
                    <a:avLst/>
                    <a:gdLst>
                      <a:gd name="T0" fmla="*/ 0 w 1"/>
                      <a:gd name="T1" fmla="*/ 2 h 11292"/>
                      <a:gd name="T2" fmla="*/ 0 w 1"/>
                      <a:gd name="T3" fmla="*/ 0 h 11292"/>
                      <a:gd name="T4" fmla="*/ 32 w 1"/>
                      <a:gd name="T5" fmla="*/ 0 h 11292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1292"/>
                      <a:gd name="T11" fmla="*/ 1 w 1"/>
                      <a:gd name="T12" fmla="*/ 11292 h 112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1292">
                        <a:moveTo>
                          <a:pt x="0" y="11292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56" name="Freeform 315">
                    <a:extLst>
                      <a:ext uri="{FF2B5EF4-FFF2-40B4-BE49-F238E27FC236}">
                        <a16:creationId xmlns:a16="http://schemas.microsoft.com/office/drawing/2014/main" id="{1C51927B-92F2-ED24-A2B0-45F33DFA66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5" y="1028"/>
                    <a:ext cx="1" cy="720"/>
                  </a:xfrm>
                  <a:custGeom>
                    <a:avLst/>
                    <a:gdLst>
                      <a:gd name="T0" fmla="*/ 0 w 1"/>
                      <a:gd name="T1" fmla="*/ 0 h 4234"/>
                      <a:gd name="T2" fmla="*/ 0 w 1"/>
                      <a:gd name="T3" fmla="*/ 1 h 4234"/>
                      <a:gd name="T4" fmla="*/ 1 w 1"/>
                      <a:gd name="T5" fmla="*/ 1 h 4234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4234"/>
                      <a:gd name="T11" fmla="*/ 1 w 1"/>
                      <a:gd name="T12" fmla="*/ 4234 h 423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4234">
                        <a:moveTo>
                          <a:pt x="0" y="0"/>
                        </a:moveTo>
                        <a:lnTo>
                          <a:pt x="0" y="4234"/>
                        </a:lnTo>
                        <a:lnTo>
                          <a:pt x="1" y="4234"/>
                        </a:lnTo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57" name="Freeform 316">
                    <a:extLst>
                      <a:ext uri="{FF2B5EF4-FFF2-40B4-BE49-F238E27FC236}">
                        <a16:creationId xmlns:a16="http://schemas.microsoft.com/office/drawing/2014/main" id="{3553E825-6915-074F-A6C0-478CE526BE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5" y="1748"/>
                    <a:ext cx="247" cy="479"/>
                  </a:xfrm>
                  <a:custGeom>
                    <a:avLst/>
                    <a:gdLst>
                      <a:gd name="T0" fmla="*/ 0 w 1449"/>
                      <a:gd name="T1" fmla="*/ 0 h 2824"/>
                      <a:gd name="T2" fmla="*/ 0 w 1449"/>
                      <a:gd name="T3" fmla="*/ 0 h 2824"/>
                      <a:gd name="T4" fmla="*/ 0 w 1449"/>
                      <a:gd name="T5" fmla="*/ 0 h 2824"/>
                      <a:gd name="T6" fmla="*/ 0 w 1449"/>
                      <a:gd name="T7" fmla="*/ 0 h 2824"/>
                      <a:gd name="T8" fmla="*/ 0 w 1449"/>
                      <a:gd name="T9" fmla="*/ 0 h 2824"/>
                      <a:gd name="T10" fmla="*/ 0 w 1449"/>
                      <a:gd name="T11" fmla="*/ 0 h 2824"/>
                      <a:gd name="T12" fmla="*/ 0 w 1449"/>
                      <a:gd name="T13" fmla="*/ 0 h 282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49"/>
                      <a:gd name="T22" fmla="*/ 0 h 2824"/>
                      <a:gd name="T23" fmla="*/ 1449 w 1449"/>
                      <a:gd name="T24" fmla="*/ 2824 h 282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49" h="2824">
                        <a:moveTo>
                          <a:pt x="1448" y="2824"/>
                        </a:moveTo>
                        <a:lnTo>
                          <a:pt x="563" y="2824"/>
                        </a:lnTo>
                        <a:lnTo>
                          <a:pt x="0" y="2259"/>
                        </a:lnTo>
                        <a:lnTo>
                          <a:pt x="0" y="565"/>
                        </a:lnTo>
                        <a:lnTo>
                          <a:pt x="563" y="0"/>
                        </a:lnTo>
                        <a:lnTo>
                          <a:pt x="1448" y="0"/>
                        </a:lnTo>
                        <a:lnTo>
                          <a:pt x="1449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58" name="Freeform 317">
                    <a:extLst>
                      <a:ext uri="{FF2B5EF4-FFF2-40B4-BE49-F238E27FC236}">
                        <a16:creationId xmlns:a16="http://schemas.microsoft.com/office/drawing/2014/main" id="{F9383889-C52D-9B8C-D58C-EF94B6D9D5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39" y="1585"/>
                    <a:ext cx="1" cy="805"/>
                  </a:xfrm>
                  <a:custGeom>
                    <a:avLst/>
                    <a:gdLst>
                      <a:gd name="T0" fmla="*/ 0 w 1"/>
                      <a:gd name="T1" fmla="*/ 1 h 4744"/>
                      <a:gd name="T2" fmla="*/ 0 w 1"/>
                      <a:gd name="T3" fmla="*/ 0 h 4744"/>
                      <a:gd name="T4" fmla="*/ 1 w 1"/>
                      <a:gd name="T5" fmla="*/ 0 h 4744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4744"/>
                      <a:gd name="T11" fmla="*/ 1 w 1"/>
                      <a:gd name="T12" fmla="*/ 4744 h 47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4744">
                        <a:moveTo>
                          <a:pt x="0" y="4744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rgbClr val="CC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59" name="Freeform 318">
                    <a:extLst>
                      <a:ext uri="{FF2B5EF4-FFF2-40B4-BE49-F238E27FC236}">
                        <a16:creationId xmlns:a16="http://schemas.microsoft.com/office/drawing/2014/main" id="{10613479-4173-BA75-19AD-F1B434A386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94" y="2227"/>
                    <a:ext cx="36" cy="240"/>
                  </a:xfrm>
                  <a:custGeom>
                    <a:avLst/>
                    <a:gdLst>
                      <a:gd name="T0" fmla="*/ 0 w 211"/>
                      <a:gd name="T1" fmla="*/ 0 h 1411"/>
                      <a:gd name="T2" fmla="*/ 0 w 211"/>
                      <a:gd name="T3" fmla="*/ 0 h 1411"/>
                      <a:gd name="T4" fmla="*/ 0 w 211"/>
                      <a:gd name="T5" fmla="*/ 0 h 1411"/>
                      <a:gd name="T6" fmla="*/ 0 w 211"/>
                      <a:gd name="T7" fmla="*/ 0 h 1411"/>
                      <a:gd name="T8" fmla="*/ 0 w 211"/>
                      <a:gd name="T9" fmla="*/ 0 h 14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1"/>
                      <a:gd name="T16" fmla="*/ 0 h 1411"/>
                      <a:gd name="T17" fmla="*/ 211 w 211"/>
                      <a:gd name="T18" fmla="*/ 1411 h 14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1" h="1411">
                        <a:moveTo>
                          <a:pt x="0" y="1411"/>
                        </a:moveTo>
                        <a:lnTo>
                          <a:pt x="211" y="956"/>
                        </a:lnTo>
                        <a:lnTo>
                          <a:pt x="211" y="455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60" name="Freeform 319">
                    <a:extLst>
                      <a:ext uri="{FF2B5EF4-FFF2-40B4-BE49-F238E27FC236}">
                        <a16:creationId xmlns:a16="http://schemas.microsoft.com/office/drawing/2014/main" id="{4FAC7ED2-652F-BB7D-874B-8754B2C443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94" y="2390"/>
                    <a:ext cx="45" cy="77"/>
                  </a:xfrm>
                  <a:custGeom>
                    <a:avLst/>
                    <a:gdLst>
                      <a:gd name="T0" fmla="*/ 0 w 261"/>
                      <a:gd name="T1" fmla="*/ 0 h 451"/>
                      <a:gd name="T2" fmla="*/ 0 w 261"/>
                      <a:gd name="T3" fmla="*/ 0 h 451"/>
                      <a:gd name="T4" fmla="*/ 0 w 261"/>
                      <a:gd name="T5" fmla="*/ 0 h 451"/>
                      <a:gd name="T6" fmla="*/ 0 60000 65536"/>
                      <a:gd name="T7" fmla="*/ 0 60000 65536"/>
                      <a:gd name="T8" fmla="*/ 0 60000 65536"/>
                      <a:gd name="T9" fmla="*/ 0 w 261"/>
                      <a:gd name="T10" fmla="*/ 0 h 451"/>
                      <a:gd name="T11" fmla="*/ 261 w 261"/>
                      <a:gd name="T12" fmla="*/ 451 h 45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61" h="451">
                        <a:moveTo>
                          <a:pt x="0" y="451"/>
                        </a:moveTo>
                        <a:lnTo>
                          <a:pt x="260" y="0"/>
                        </a:lnTo>
                        <a:lnTo>
                          <a:pt x="261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61" name="Freeform 320">
                    <a:extLst>
                      <a:ext uri="{FF2B5EF4-FFF2-40B4-BE49-F238E27FC236}">
                        <a16:creationId xmlns:a16="http://schemas.microsoft.com/office/drawing/2014/main" id="{6812D74B-E99A-D61C-05C1-7AF14B8040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94" y="1748"/>
                    <a:ext cx="39" cy="479"/>
                  </a:xfrm>
                  <a:custGeom>
                    <a:avLst/>
                    <a:gdLst>
                      <a:gd name="T0" fmla="*/ 0 w 231"/>
                      <a:gd name="T1" fmla="*/ 0 h 2824"/>
                      <a:gd name="T2" fmla="*/ 0 w 231"/>
                      <a:gd name="T3" fmla="*/ 0 h 2824"/>
                      <a:gd name="T4" fmla="*/ 0 w 231"/>
                      <a:gd name="T5" fmla="*/ 0 h 2824"/>
                      <a:gd name="T6" fmla="*/ 0 w 231"/>
                      <a:gd name="T7" fmla="*/ 0 h 2824"/>
                      <a:gd name="T8" fmla="*/ 0 w 231"/>
                      <a:gd name="T9" fmla="*/ 0 h 28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1"/>
                      <a:gd name="T16" fmla="*/ 0 h 2824"/>
                      <a:gd name="T17" fmla="*/ 231 w 231"/>
                      <a:gd name="T18" fmla="*/ 2824 h 28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1" h="2824">
                        <a:moveTo>
                          <a:pt x="0" y="2824"/>
                        </a:moveTo>
                        <a:lnTo>
                          <a:pt x="231" y="1892"/>
                        </a:lnTo>
                        <a:lnTo>
                          <a:pt x="231" y="932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62" name="Freeform 321">
                    <a:extLst>
                      <a:ext uri="{FF2B5EF4-FFF2-40B4-BE49-F238E27FC236}">
                        <a16:creationId xmlns:a16="http://schemas.microsoft.com/office/drawing/2014/main" id="{1377607D-1459-D1F7-0471-E4044BCA6B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94" y="1508"/>
                    <a:ext cx="45" cy="77"/>
                  </a:xfrm>
                  <a:custGeom>
                    <a:avLst/>
                    <a:gdLst>
                      <a:gd name="T0" fmla="*/ 0 w 261"/>
                      <a:gd name="T1" fmla="*/ 0 h 451"/>
                      <a:gd name="T2" fmla="*/ 0 w 261"/>
                      <a:gd name="T3" fmla="*/ 0 h 451"/>
                      <a:gd name="T4" fmla="*/ 0 w 261"/>
                      <a:gd name="T5" fmla="*/ 0 h 451"/>
                      <a:gd name="T6" fmla="*/ 0 60000 65536"/>
                      <a:gd name="T7" fmla="*/ 0 60000 65536"/>
                      <a:gd name="T8" fmla="*/ 0 60000 65536"/>
                      <a:gd name="T9" fmla="*/ 0 w 261"/>
                      <a:gd name="T10" fmla="*/ 0 h 451"/>
                      <a:gd name="T11" fmla="*/ 261 w 261"/>
                      <a:gd name="T12" fmla="*/ 451 h 45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61" h="451">
                        <a:moveTo>
                          <a:pt x="0" y="0"/>
                        </a:moveTo>
                        <a:lnTo>
                          <a:pt x="260" y="451"/>
                        </a:lnTo>
                        <a:lnTo>
                          <a:pt x="261" y="451"/>
                        </a:lnTo>
                      </a:path>
                    </a:pathLst>
                  </a:custGeom>
                  <a:noFill/>
                  <a:ln w="381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63" name="Freeform 322">
                    <a:extLst>
                      <a:ext uri="{FF2B5EF4-FFF2-40B4-BE49-F238E27FC236}">
                        <a16:creationId xmlns:a16="http://schemas.microsoft.com/office/drawing/2014/main" id="{1F750A41-ABEA-F9D5-5696-550942044B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94" y="1508"/>
                    <a:ext cx="36" cy="240"/>
                  </a:xfrm>
                  <a:custGeom>
                    <a:avLst/>
                    <a:gdLst>
                      <a:gd name="T0" fmla="*/ 0 w 211"/>
                      <a:gd name="T1" fmla="*/ 0 h 1411"/>
                      <a:gd name="T2" fmla="*/ 0 w 211"/>
                      <a:gd name="T3" fmla="*/ 0 h 1411"/>
                      <a:gd name="T4" fmla="*/ 0 w 211"/>
                      <a:gd name="T5" fmla="*/ 0 h 1411"/>
                      <a:gd name="T6" fmla="*/ 0 w 211"/>
                      <a:gd name="T7" fmla="*/ 0 h 1411"/>
                      <a:gd name="T8" fmla="*/ 0 w 211"/>
                      <a:gd name="T9" fmla="*/ 0 h 14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1"/>
                      <a:gd name="T16" fmla="*/ 0 h 1411"/>
                      <a:gd name="T17" fmla="*/ 211 w 211"/>
                      <a:gd name="T18" fmla="*/ 1411 h 14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1" h="1411">
                        <a:moveTo>
                          <a:pt x="0" y="1411"/>
                        </a:moveTo>
                        <a:lnTo>
                          <a:pt x="211" y="956"/>
                        </a:lnTo>
                        <a:lnTo>
                          <a:pt x="211" y="455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64" name="Freeform 323">
                    <a:extLst>
                      <a:ext uri="{FF2B5EF4-FFF2-40B4-BE49-F238E27FC236}">
                        <a16:creationId xmlns:a16="http://schemas.microsoft.com/office/drawing/2014/main" id="{87F7CEE4-86D6-5670-A7E9-82A45867FF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39" y="1988"/>
                    <a:ext cx="1" cy="524"/>
                  </a:xfrm>
                  <a:custGeom>
                    <a:avLst/>
                    <a:gdLst>
                      <a:gd name="T0" fmla="*/ 0 w 1"/>
                      <a:gd name="T1" fmla="*/ 0 h 3091"/>
                      <a:gd name="T2" fmla="*/ 0 w 1"/>
                      <a:gd name="T3" fmla="*/ 1 h 3091"/>
                      <a:gd name="T4" fmla="*/ 1 w 1"/>
                      <a:gd name="T5" fmla="*/ 1 h 3091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3091"/>
                      <a:gd name="T11" fmla="*/ 1 w 1"/>
                      <a:gd name="T12" fmla="*/ 3091 h 309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3091">
                        <a:moveTo>
                          <a:pt x="0" y="0"/>
                        </a:moveTo>
                        <a:lnTo>
                          <a:pt x="0" y="3091"/>
                        </a:lnTo>
                        <a:lnTo>
                          <a:pt x="1" y="3091"/>
                        </a:lnTo>
                      </a:path>
                    </a:pathLst>
                  </a:custGeom>
                  <a:noFill/>
                  <a:ln w="38100">
                    <a:solidFill>
                      <a:srgbClr val="CC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65" name="Freeform 324">
                    <a:extLst>
                      <a:ext uri="{FF2B5EF4-FFF2-40B4-BE49-F238E27FC236}">
                        <a16:creationId xmlns:a16="http://schemas.microsoft.com/office/drawing/2014/main" id="{21D90789-6B6B-D145-7118-D0BECE2206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39" y="1463"/>
                    <a:ext cx="1" cy="525"/>
                  </a:xfrm>
                  <a:custGeom>
                    <a:avLst/>
                    <a:gdLst>
                      <a:gd name="T0" fmla="*/ 0 w 1"/>
                      <a:gd name="T1" fmla="*/ 1 h 3092"/>
                      <a:gd name="T2" fmla="*/ 0 w 1"/>
                      <a:gd name="T3" fmla="*/ 0 h 3092"/>
                      <a:gd name="T4" fmla="*/ 1 w 1"/>
                      <a:gd name="T5" fmla="*/ 0 h 3092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3092"/>
                      <a:gd name="T11" fmla="*/ 1 w 1"/>
                      <a:gd name="T12" fmla="*/ 3092 h 30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3092">
                        <a:moveTo>
                          <a:pt x="0" y="3092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rgbClr val="CC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66" name="Freeform 325">
                    <a:extLst>
                      <a:ext uri="{FF2B5EF4-FFF2-40B4-BE49-F238E27FC236}">
                        <a16:creationId xmlns:a16="http://schemas.microsoft.com/office/drawing/2014/main" id="{5DB33827-55FC-6FBB-A780-6D46CAFC4B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6" y="1748"/>
                    <a:ext cx="298" cy="2"/>
                  </a:xfrm>
                  <a:custGeom>
                    <a:avLst/>
                    <a:gdLst>
                      <a:gd name="T0" fmla="*/ 0 w 1757"/>
                      <a:gd name="T1" fmla="*/ 0 h 2"/>
                      <a:gd name="T2" fmla="*/ 0 w 1757"/>
                      <a:gd name="T3" fmla="*/ 0 h 2"/>
                      <a:gd name="T4" fmla="*/ 0 w 1757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1757"/>
                      <a:gd name="T10" fmla="*/ 0 h 2"/>
                      <a:gd name="T11" fmla="*/ 1757 w 1757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757" h="2">
                        <a:moveTo>
                          <a:pt x="0" y="0"/>
                        </a:moveTo>
                        <a:lnTo>
                          <a:pt x="1756" y="0"/>
                        </a:lnTo>
                        <a:lnTo>
                          <a:pt x="1757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67" name="Freeform 326">
                    <a:extLst>
                      <a:ext uri="{FF2B5EF4-FFF2-40B4-BE49-F238E27FC236}">
                        <a16:creationId xmlns:a16="http://schemas.microsoft.com/office/drawing/2014/main" id="{D927D50C-59B0-5F91-FF90-FED51269A5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97" y="1748"/>
                    <a:ext cx="97" cy="96"/>
                  </a:xfrm>
                  <a:custGeom>
                    <a:avLst/>
                    <a:gdLst>
                      <a:gd name="T0" fmla="*/ 0 w 566"/>
                      <a:gd name="T1" fmla="*/ 0 h 565"/>
                      <a:gd name="T2" fmla="*/ 0 w 566"/>
                      <a:gd name="T3" fmla="*/ 0 h 565"/>
                      <a:gd name="T4" fmla="*/ 0 w 566"/>
                      <a:gd name="T5" fmla="*/ 0 h 565"/>
                      <a:gd name="T6" fmla="*/ 0 60000 65536"/>
                      <a:gd name="T7" fmla="*/ 0 60000 65536"/>
                      <a:gd name="T8" fmla="*/ 0 60000 65536"/>
                      <a:gd name="T9" fmla="*/ 0 w 566"/>
                      <a:gd name="T10" fmla="*/ 0 h 565"/>
                      <a:gd name="T11" fmla="*/ 566 w 566"/>
                      <a:gd name="T12" fmla="*/ 565 h 56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66" h="565">
                        <a:moveTo>
                          <a:pt x="0" y="0"/>
                        </a:moveTo>
                        <a:lnTo>
                          <a:pt x="565" y="565"/>
                        </a:lnTo>
                        <a:lnTo>
                          <a:pt x="566" y="565"/>
                        </a:lnTo>
                      </a:path>
                    </a:pathLst>
                  </a:cu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68" name="Freeform 327">
                    <a:extLst>
                      <a:ext uri="{FF2B5EF4-FFF2-40B4-BE49-F238E27FC236}">
                        <a16:creationId xmlns:a16="http://schemas.microsoft.com/office/drawing/2014/main" id="{08A89C87-42A8-4CD2-01DA-F76330BF3C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93" y="1844"/>
                    <a:ext cx="1" cy="288"/>
                  </a:xfrm>
                  <a:custGeom>
                    <a:avLst/>
                    <a:gdLst>
                      <a:gd name="T0" fmla="*/ 0 w 1"/>
                      <a:gd name="T1" fmla="*/ 0 h 1694"/>
                      <a:gd name="T2" fmla="*/ 0 w 1"/>
                      <a:gd name="T3" fmla="*/ 0 h 1694"/>
                      <a:gd name="T4" fmla="*/ 1 w 1"/>
                      <a:gd name="T5" fmla="*/ 0 h 1694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694"/>
                      <a:gd name="T11" fmla="*/ 1 w 1"/>
                      <a:gd name="T12" fmla="*/ 1694 h 169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694">
                        <a:moveTo>
                          <a:pt x="0" y="0"/>
                        </a:moveTo>
                        <a:lnTo>
                          <a:pt x="0" y="1694"/>
                        </a:lnTo>
                        <a:lnTo>
                          <a:pt x="1" y="1694"/>
                        </a:lnTo>
                      </a:path>
                    </a:pathLst>
                  </a:cu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69" name="Freeform 328">
                    <a:extLst>
                      <a:ext uri="{FF2B5EF4-FFF2-40B4-BE49-F238E27FC236}">
                        <a16:creationId xmlns:a16="http://schemas.microsoft.com/office/drawing/2014/main" id="{42B6D156-71A4-8B0D-2B79-85406393BC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97" y="2132"/>
                    <a:ext cx="96" cy="95"/>
                  </a:xfrm>
                  <a:custGeom>
                    <a:avLst/>
                    <a:gdLst>
                      <a:gd name="T0" fmla="*/ 0 w 565"/>
                      <a:gd name="T1" fmla="*/ 0 h 565"/>
                      <a:gd name="T2" fmla="*/ 0 w 565"/>
                      <a:gd name="T3" fmla="*/ 0 h 565"/>
                      <a:gd name="T4" fmla="*/ 0 w 565"/>
                      <a:gd name="T5" fmla="*/ 0 h 565"/>
                      <a:gd name="T6" fmla="*/ 0 60000 65536"/>
                      <a:gd name="T7" fmla="*/ 0 60000 65536"/>
                      <a:gd name="T8" fmla="*/ 0 60000 65536"/>
                      <a:gd name="T9" fmla="*/ 0 w 565"/>
                      <a:gd name="T10" fmla="*/ 0 h 565"/>
                      <a:gd name="T11" fmla="*/ 565 w 565"/>
                      <a:gd name="T12" fmla="*/ 565 h 56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65" h="565">
                        <a:moveTo>
                          <a:pt x="565" y="0"/>
                        </a:moveTo>
                        <a:lnTo>
                          <a:pt x="0" y="565"/>
                        </a:lnTo>
                        <a:lnTo>
                          <a:pt x="1" y="565"/>
                        </a:lnTo>
                      </a:path>
                    </a:pathLst>
                  </a:cu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70" name="Freeform 329">
                    <a:extLst>
                      <a:ext uri="{FF2B5EF4-FFF2-40B4-BE49-F238E27FC236}">
                        <a16:creationId xmlns:a16="http://schemas.microsoft.com/office/drawing/2014/main" id="{0729D45A-94C4-EC82-3889-53194202AB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09" y="2227"/>
                    <a:ext cx="1288" cy="1"/>
                  </a:xfrm>
                  <a:custGeom>
                    <a:avLst/>
                    <a:gdLst>
                      <a:gd name="T0" fmla="*/ 1 w 7580"/>
                      <a:gd name="T1" fmla="*/ 0 h 1"/>
                      <a:gd name="T2" fmla="*/ 0 w 7580"/>
                      <a:gd name="T3" fmla="*/ 0 h 1"/>
                      <a:gd name="T4" fmla="*/ 0 w 7580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7580"/>
                      <a:gd name="T10" fmla="*/ 0 h 1"/>
                      <a:gd name="T11" fmla="*/ 7580 w 7580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580" h="1">
                        <a:moveTo>
                          <a:pt x="758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71" name="Freeform 330">
                    <a:extLst>
                      <a:ext uri="{FF2B5EF4-FFF2-40B4-BE49-F238E27FC236}">
                        <a16:creationId xmlns:a16="http://schemas.microsoft.com/office/drawing/2014/main" id="{B4E6185F-12CD-F6EF-6EE8-B3F4A19A21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97" y="1748"/>
                    <a:ext cx="2" cy="479"/>
                  </a:xfrm>
                  <a:custGeom>
                    <a:avLst/>
                    <a:gdLst>
                      <a:gd name="T0" fmla="*/ 0 w 1"/>
                      <a:gd name="T1" fmla="*/ 0 h 2824"/>
                      <a:gd name="T2" fmla="*/ 0 w 1"/>
                      <a:gd name="T3" fmla="*/ 0 h 2824"/>
                      <a:gd name="T4" fmla="*/ 32 w 1"/>
                      <a:gd name="T5" fmla="*/ 0 h 2824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2824"/>
                      <a:gd name="T11" fmla="*/ 1 w 1"/>
                      <a:gd name="T12" fmla="*/ 2824 h 282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2824">
                        <a:moveTo>
                          <a:pt x="0" y="0"/>
                        </a:moveTo>
                        <a:lnTo>
                          <a:pt x="0" y="2824"/>
                        </a:lnTo>
                        <a:lnTo>
                          <a:pt x="1" y="2824"/>
                        </a:lnTo>
                      </a:path>
                    </a:pathLst>
                  </a:cu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72" name="Freeform 331">
                    <a:extLst>
                      <a:ext uri="{FF2B5EF4-FFF2-40B4-BE49-F238E27FC236}">
                        <a16:creationId xmlns:a16="http://schemas.microsoft.com/office/drawing/2014/main" id="{ACA85437-183F-88A4-726B-532A850BB3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33" y="1748"/>
                    <a:ext cx="1" cy="479"/>
                  </a:xfrm>
                  <a:custGeom>
                    <a:avLst/>
                    <a:gdLst>
                      <a:gd name="T0" fmla="*/ 0 w 1"/>
                      <a:gd name="T1" fmla="*/ 0 h 2824"/>
                      <a:gd name="T2" fmla="*/ 0 w 1"/>
                      <a:gd name="T3" fmla="*/ 0 h 2824"/>
                      <a:gd name="T4" fmla="*/ 1 w 1"/>
                      <a:gd name="T5" fmla="*/ 0 h 2824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2824"/>
                      <a:gd name="T11" fmla="*/ 1 w 1"/>
                      <a:gd name="T12" fmla="*/ 2824 h 282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2824">
                        <a:moveTo>
                          <a:pt x="0" y="0"/>
                        </a:moveTo>
                        <a:lnTo>
                          <a:pt x="0" y="2824"/>
                        </a:lnTo>
                        <a:lnTo>
                          <a:pt x="1" y="2824"/>
                        </a:lnTo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73" name="Freeform 332">
                    <a:extLst>
                      <a:ext uri="{FF2B5EF4-FFF2-40B4-BE49-F238E27FC236}">
                        <a16:creationId xmlns:a16="http://schemas.microsoft.com/office/drawing/2014/main" id="{25F4EAAF-A1B2-66C9-DBF1-92B6ADC2C4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72" y="1819"/>
                    <a:ext cx="2" cy="337"/>
                  </a:xfrm>
                  <a:custGeom>
                    <a:avLst/>
                    <a:gdLst>
                      <a:gd name="T0" fmla="*/ 0 w 1"/>
                      <a:gd name="T1" fmla="*/ 0 h 1976"/>
                      <a:gd name="T2" fmla="*/ 0 w 1"/>
                      <a:gd name="T3" fmla="*/ 0 h 1976"/>
                      <a:gd name="T4" fmla="*/ 32 w 1"/>
                      <a:gd name="T5" fmla="*/ 0 h 1976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976"/>
                      <a:gd name="T11" fmla="*/ 1 w 1"/>
                      <a:gd name="T12" fmla="*/ 1976 h 197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976">
                        <a:moveTo>
                          <a:pt x="0" y="0"/>
                        </a:moveTo>
                        <a:lnTo>
                          <a:pt x="0" y="1976"/>
                        </a:lnTo>
                        <a:lnTo>
                          <a:pt x="1" y="1976"/>
                        </a:lnTo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74" name="Freeform 333">
                    <a:extLst>
                      <a:ext uri="{FF2B5EF4-FFF2-40B4-BE49-F238E27FC236}">
                        <a16:creationId xmlns:a16="http://schemas.microsoft.com/office/drawing/2014/main" id="{E04D82E1-62E6-C9BB-022F-831A050843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5" y="1748"/>
                    <a:ext cx="1" cy="479"/>
                  </a:xfrm>
                  <a:custGeom>
                    <a:avLst/>
                    <a:gdLst>
                      <a:gd name="T0" fmla="*/ 0 w 1"/>
                      <a:gd name="T1" fmla="*/ 0 h 2824"/>
                      <a:gd name="T2" fmla="*/ 0 w 1"/>
                      <a:gd name="T3" fmla="*/ 0 h 2824"/>
                      <a:gd name="T4" fmla="*/ 1 w 1"/>
                      <a:gd name="T5" fmla="*/ 0 h 2824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2824"/>
                      <a:gd name="T11" fmla="*/ 1 w 1"/>
                      <a:gd name="T12" fmla="*/ 2824 h 282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2824">
                        <a:moveTo>
                          <a:pt x="0" y="0"/>
                        </a:moveTo>
                        <a:lnTo>
                          <a:pt x="0" y="2824"/>
                        </a:lnTo>
                        <a:lnTo>
                          <a:pt x="1" y="2824"/>
                        </a:lnTo>
                      </a:path>
                    </a:pathLst>
                  </a:cu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75" name="Freeform 334">
                    <a:extLst>
                      <a:ext uri="{FF2B5EF4-FFF2-40B4-BE49-F238E27FC236}">
                        <a16:creationId xmlns:a16="http://schemas.microsoft.com/office/drawing/2014/main" id="{ED94CB94-C6E2-D72D-12E3-EEF45B3CDC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69" y="1819"/>
                    <a:ext cx="503" cy="1"/>
                  </a:xfrm>
                  <a:custGeom>
                    <a:avLst/>
                    <a:gdLst>
                      <a:gd name="T0" fmla="*/ 0 w 2963"/>
                      <a:gd name="T1" fmla="*/ 0 h 1"/>
                      <a:gd name="T2" fmla="*/ 0 w 2963"/>
                      <a:gd name="T3" fmla="*/ 0 h 1"/>
                      <a:gd name="T4" fmla="*/ 0 w 2963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2963"/>
                      <a:gd name="T10" fmla="*/ 0 h 1"/>
                      <a:gd name="T11" fmla="*/ 2963 w 2963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963" h="1">
                        <a:moveTo>
                          <a:pt x="0" y="0"/>
                        </a:moveTo>
                        <a:lnTo>
                          <a:pt x="2962" y="0"/>
                        </a:lnTo>
                        <a:lnTo>
                          <a:pt x="2963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76" name="Freeform 335">
                    <a:extLst>
                      <a:ext uri="{FF2B5EF4-FFF2-40B4-BE49-F238E27FC236}">
                        <a16:creationId xmlns:a16="http://schemas.microsoft.com/office/drawing/2014/main" id="{96392D5E-1EC3-755E-4B0C-B04BBF0CF2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69" y="2156"/>
                    <a:ext cx="503" cy="1"/>
                  </a:xfrm>
                  <a:custGeom>
                    <a:avLst/>
                    <a:gdLst>
                      <a:gd name="T0" fmla="*/ 0 w 2963"/>
                      <a:gd name="T1" fmla="*/ 0 h 1"/>
                      <a:gd name="T2" fmla="*/ 0 w 2963"/>
                      <a:gd name="T3" fmla="*/ 0 h 1"/>
                      <a:gd name="T4" fmla="*/ 0 w 2963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2963"/>
                      <a:gd name="T10" fmla="*/ 0 h 1"/>
                      <a:gd name="T11" fmla="*/ 2963 w 2963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963" h="1">
                        <a:moveTo>
                          <a:pt x="0" y="0"/>
                        </a:moveTo>
                        <a:lnTo>
                          <a:pt x="2962" y="0"/>
                        </a:lnTo>
                        <a:lnTo>
                          <a:pt x="2963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77" name="Freeform 336">
                    <a:extLst>
                      <a:ext uri="{FF2B5EF4-FFF2-40B4-BE49-F238E27FC236}">
                        <a16:creationId xmlns:a16="http://schemas.microsoft.com/office/drawing/2014/main" id="{3414CB55-D708-9699-F645-37D5431FE6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72" y="1819"/>
                    <a:ext cx="97" cy="169"/>
                  </a:xfrm>
                  <a:custGeom>
                    <a:avLst/>
                    <a:gdLst>
                      <a:gd name="T0" fmla="*/ 0 w 570"/>
                      <a:gd name="T1" fmla="*/ 0 h 988"/>
                      <a:gd name="T2" fmla="*/ 0 w 570"/>
                      <a:gd name="T3" fmla="*/ 0 h 988"/>
                      <a:gd name="T4" fmla="*/ 0 w 570"/>
                      <a:gd name="T5" fmla="*/ 0 h 988"/>
                      <a:gd name="T6" fmla="*/ 0 60000 65536"/>
                      <a:gd name="T7" fmla="*/ 0 60000 65536"/>
                      <a:gd name="T8" fmla="*/ 0 60000 65536"/>
                      <a:gd name="T9" fmla="*/ 0 w 570"/>
                      <a:gd name="T10" fmla="*/ 0 h 988"/>
                      <a:gd name="T11" fmla="*/ 570 w 570"/>
                      <a:gd name="T12" fmla="*/ 988 h 9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70" h="988">
                        <a:moveTo>
                          <a:pt x="570" y="988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78" name="Freeform 337">
                    <a:extLst>
                      <a:ext uri="{FF2B5EF4-FFF2-40B4-BE49-F238E27FC236}">
                        <a16:creationId xmlns:a16="http://schemas.microsoft.com/office/drawing/2014/main" id="{7BEE14EC-D3CE-8E4E-C656-0C6774DC49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72" y="1988"/>
                    <a:ext cx="98" cy="168"/>
                  </a:xfrm>
                  <a:custGeom>
                    <a:avLst/>
                    <a:gdLst>
                      <a:gd name="T0" fmla="*/ 0 w 571"/>
                      <a:gd name="T1" fmla="*/ 0 h 988"/>
                      <a:gd name="T2" fmla="*/ 0 w 571"/>
                      <a:gd name="T3" fmla="*/ 0 h 988"/>
                      <a:gd name="T4" fmla="*/ 0 w 571"/>
                      <a:gd name="T5" fmla="*/ 0 h 988"/>
                      <a:gd name="T6" fmla="*/ 0 60000 65536"/>
                      <a:gd name="T7" fmla="*/ 0 60000 65536"/>
                      <a:gd name="T8" fmla="*/ 0 60000 65536"/>
                      <a:gd name="T9" fmla="*/ 0 w 571"/>
                      <a:gd name="T10" fmla="*/ 0 h 988"/>
                      <a:gd name="T11" fmla="*/ 571 w 571"/>
                      <a:gd name="T12" fmla="*/ 988 h 9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71" h="988">
                        <a:moveTo>
                          <a:pt x="0" y="988"/>
                        </a:moveTo>
                        <a:lnTo>
                          <a:pt x="570" y="0"/>
                        </a:lnTo>
                        <a:lnTo>
                          <a:pt x="571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79" name="Freeform 338">
                    <a:extLst>
                      <a:ext uri="{FF2B5EF4-FFF2-40B4-BE49-F238E27FC236}">
                        <a16:creationId xmlns:a16="http://schemas.microsoft.com/office/drawing/2014/main" id="{CCE2BA56-AC15-6AF4-2CFC-F7AC3A292B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09" y="1748"/>
                    <a:ext cx="1288" cy="2"/>
                  </a:xfrm>
                  <a:custGeom>
                    <a:avLst/>
                    <a:gdLst>
                      <a:gd name="T0" fmla="*/ 0 w 7581"/>
                      <a:gd name="T1" fmla="*/ 0 h 2"/>
                      <a:gd name="T2" fmla="*/ 1 w 7581"/>
                      <a:gd name="T3" fmla="*/ 0 h 2"/>
                      <a:gd name="T4" fmla="*/ 1 w 7581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7581"/>
                      <a:gd name="T10" fmla="*/ 0 h 2"/>
                      <a:gd name="T11" fmla="*/ 7581 w 7581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581" h="2">
                        <a:moveTo>
                          <a:pt x="0" y="0"/>
                        </a:moveTo>
                        <a:lnTo>
                          <a:pt x="7580" y="0"/>
                        </a:lnTo>
                        <a:lnTo>
                          <a:pt x="7581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80" name="Freeform 339">
                    <a:extLst>
                      <a:ext uri="{FF2B5EF4-FFF2-40B4-BE49-F238E27FC236}">
                        <a16:creationId xmlns:a16="http://schemas.microsoft.com/office/drawing/2014/main" id="{CA37C3DC-A671-41A8-0154-E102953E20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6" y="2227"/>
                    <a:ext cx="298" cy="1"/>
                  </a:xfrm>
                  <a:custGeom>
                    <a:avLst/>
                    <a:gdLst>
                      <a:gd name="T0" fmla="*/ 0 w 1756"/>
                      <a:gd name="T1" fmla="*/ 0 h 1"/>
                      <a:gd name="T2" fmla="*/ 0 w 1756"/>
                      <a:gd name="T3" fmla="*/ 0 h 1"/>
                      <a:gd name="T4" fmla="*/ 0 w 1756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1756"/>
                      <a:gd name="T10" fmla="*/ 0 h 1"/>
                      <a:gd name="T11" fmla="*/ 1756 w 1756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756" h="1">
                        <a:moveTo>
                          <a:pt x="1756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81" name="Freeform 340">
                    <a:extLst>
                      <a:ext uri="{FF2B5EF4-FFF2-40B4-BE49-F238E27FC236}">
                        <a16:creationId xmlns:a16="http://schemas.microsoft.com/office/drawing/2014/main" id="{D833CC20-9C3E-F02E-6F0F-F2066FF27E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39" y="1463"/>
                    <a:ext cx="70" cy="1"/>
                  </a:xfrm>
                  <a:custGeom>
                    <a:avLst/>
                    <a:gdLst>
                      <a:gd name="T0" fmla="*/ 0 w 422"/>
                      <a:gd name="T1" fmla="*/ 0 h 1"/>
                      <a:gd name="T2" fmla="*/ 0 w 422"/>
                      <a:gd name="T3" fmla="*/ 0 h 1"/>
                      <a:gd name="T4" fmla="*/ 0 w 422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422"/>
                      <a:gd name="T10" fmla="*/ 0 h 1"/>
                      <a:gd name="T11" fmla="*/ 422 w 422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22" h="1">
                        <a:moveTo>
                          <a:pt x="422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rgbClr val="CC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82" name="Freeform 341">
                    <a:extLst>
                      <a:ext uri="{FF2B5EF4-FFF2-40B4-BE49-F238E27FC236}">
                        <a16:creationId xmlns:a16="http://schemas.microsoft.com/office/drawing/2014/main" id="{D7839787-4ED5-D510-6977-8B4D85170B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39" y="2512"/>
                    <a:ext cx="70" cy="2"/>
                  </a:xfrm>
                  <a:custGeom>
                    <a:avLst/>
                    <a:gdLst>
                      <a:gd name="T0" fmla="*/ 0 w 422"/>
                      <a:gd name="T1" fmla="*/ 0 h 2"/>
                      <a:gd name="T2" fmla="*/ 0 w 422"/>
                      <a:gd name="T3" fmla="*/ 0 h 2"/>
                      <a:gd name="T4" fmla="*/ 0 w 422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422"/>
                      <a:gd name="T10" fmla="*/ 0 h 2"/>
                      <a:gd name="T11" fmla="*/ 422 w 422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22" h="2">
                        <a:moveTo>
                          <a:pt x="422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38100">
                    <a:solidFill>
                      <a:srgbClr val="CC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83" name="Freeform 342">
                    <a:extLst>
                      <a:ext uri="{FF2B5EF4-FFF2-40B4-BE49-F238E27FC236}">
                        <a16:creationId xmlns:a16="http://schemas.microsoft.com/office/drawing/2014/main" id="{BC4F0C26-94FC-896B-589B-D7D2597164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51" y="2087"/>
                    <a:ext cx="1024" cy="425"/>
                  </a:xfrm>
                  <a:custGeom>
                    <a:avLst/>
                    <a:gdLst>
                      <a:gd name="T0" fmla="*/ 0 w 6031"/>
                      <a:gd name="T1" fmla="*/ 0 h 2507"/>
                      <a:gd name="T2" fmla="*/ 0 w 6031"/>
                      <a:gd name="T3" fmla="*/ 0 h 2507"/>
                      <a:gd name="T4" fmla="*/ 0 w 6031"/>
                      <a:gd name="T5" fmla="*/ 0 h 2507"/>
                      <a:gd name="T6" fmla="*/ 0 w 6031"/>
                      <a:gd name="T7" fmla="*/ 0 h 2507"/>
                      <a:gd name="T8" fmla="*/ 0 w 6031"/>
                      <a:gd name="T9" fmla="*/ 0 h 2507"/>
                      <a:gd name="T10" fmla="*/ 0 w 6031"/>
                      <a:gd name="T11" fmla="*/ 0 h 2507"/>
                      <a:gd name="T12" fmla="*/ 0 w 6031"/>
                      <a:gd name="T13" fmla="*/ 0 h 2507"/>
                      <a:gd name="T14" fmla="*/ 1 w 6031"/>
                      <a:gd name="T15" fmla="*/ 0 h 2507"/>
                      <a:gd name="T16" fmla="*/ 1 w 6031"/>
                      <a:gd name="T17" fmla="*/ 0 h 2507"/>
                      <a:gd name="T18" fmla="*/ 1 w 6031"/>
                      <a:gd name="T19" fmla="*/ 0 h 2507"/>
                      <a:gd name="T20" fmla="*/ 1 w 6031"/>
                      <a:gd name="T21" fmla="*/ 0 h 2507"/>
                      <a:gd name="T22" fmla="*/ 1 w 6031"/>
                      <a:gd name="T23" fmla="*/ 0 h 2507"/>
                      <a:gd name="T24" fmla="*/ 1 w 6031"/>
                      <a:gd name="T25" fmla="*/ 0 h 2507"/>
                      <a:gd name="T26" fmla="*/ 1 w 6031"/>
                      <a:gd name="T27" fmla="*/ 0 h 250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6031"/>
                      <a:gd name="T43" fmla="*/ 0 h 2507"/>
                      <a:gd name="T44" fmla="*/ 6031 w 6031"/>
                      <a:gd name="T45" fmla="*/ 2507 h 250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6031" h="2507">
                        <a:moveTo>
                          <a:pt x="0" y="0"/>
                        </a:moveTo>
                        <a:lnTo>
                          <a:pt x="206" y="665"/>
                        </a:lnTo>
                        <a:lnTo>
                          <a:pt x="557" y="1266"/>
                        </a:lnTo>
                        <a:lnTo>
                          <a:pt x="1034" y="1773"/>
                        </a:lnTo>
                        <a:lnTo>
                          <a:pt x="1611" y="2161"/>
                        </a:lnTo>
                        <a:lnTo>
                          <a:pt x="2261" y="2411"/>
                        </a:lnTo>
                        <a:lnTo>
                          <a:pt x="2950" y="2507"/>
                        </a:lnTo>
                        <a:lnTo>
                          <a:pt x="3643" y="2447"/>
                        </a:lnTo>
                        <a:lnTo>
                          <a:pt x="4305" y="2233"/>
                        </a:lnTo>
                        <a:lnTo>
                          <a:pt x="4903" y="1878"/>
                        </a:lnTo>
                        <a:lnTo>
                          <a:pt x="5406" y="1395"/>
                        </a:lnTo>
                        <a:lnTo>
                          <a:pt x="5788" y="814"/>
                        </a:lnTo>
                        <a:lnTo>
                          <a:pt x="6030" y="161"/>
                        </a:lnTo>
                        <a:lnTo>
                          <a:pt x="6031" y="161"/>
                        </a:lnTo>
                      </a:path>
                    </a:pathLst>
                  </a:custGeom>
                  <a:noFill/>
                  <a:ln w="38100">
                    <a:solidFill>
                      <a:srgbClr val="CC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84" name="Freeform 343">
                    <a:extLst>
                      <a:ext uri="{FF2B5EF4-FFF2-40B4-BE49-F238E27FC236}">
                        <a16:creationId xmlns:a16="http://schemas.microsoft.com/office/drawing/2014/main" id="{743F4CD3-71D1-D29C-DDAE-8A0E850438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6" y="1585"/>
                    <a:ext cx="2" cy="805"/>
                  </a:xfrm>
                  <a:custGeom>
                    <a:avLst/>
                    <a:gdLst>
                      <a:gd name="T0" fmla="*/ 0 w 2"/>
                      <a:gd name="T1" fmla="*/ 0 h 4744"/>
                      <a:gd name="T2" fmla="*/ 0 w 2"/>
                      <a:gd name="T3" fmla="*/ 1 h 4744"/>
                      <a:gd name="T4" fmla="*/ 2 w 2"/>
                      <a:gd name="T5" fmla="*/ 1 h 4744"/>
                      <a:gd name="T6" fmla="*/ 0 60000 65536"/>
                      <a:gd name="T7" fmla="*/ 0 60000 65536"/>
                      <a:gd name="T8" fmla="*/ 0 60000 65536"/>
                      <a:gd name="T9" fmla="*/ 0 w 2"/>
                      <a:gd name="T10" fmla="*/ 0 h 4744"/>
                      <a:gd name="T11" fmla="*/ 2 w 2"/>
                      <a:gd name="T12" fmla="*/ 4744 h 47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" h="4744">
                        <a:moveTo>
                          <a:pt x="0" y="0"/>
                        </a:moveTo>
                        <a:lnTo>
                          <a:pt x="0" y="4744"/>
                        </a:lnTo>
                        <a:lnTo>
                          <a:pt x="2" y="4744"/>
                        </a:lnTo>
                      </a:path>
                    </a:pathLst>
                  </a:custGeom>
                  <a:noFill/>
                  <a:ln w="381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85" name="Freeform 344">
                    <a:extLst>
                      <a:ext uri="{FF2B5EF4-FFF2-40B4-BE49-F238E27FC236}">
                        <a16:creationId xmlns:a16="http://schemas.microsoft.com/office/drawing/2014/main" id="{18A73AEA-2E7B-1013-F358-8DADDA1612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51" y="1508"/>
                    <a:ext cx="829" cy="420"/>
                  </a:xfrm>
                  <a:custGeom>
                    <a:avLst/>
                    <a:gdLst>
                      <a:gd name="T0" fmla="*/ 1 w 4886"/>
                      <a:gd name="T1" fmla="*/ 0 h 2470"/>
                      <a:gd name="T2" fmla="*/ 1 w 4886"/>
                      <a:gd name="T3" fmla="*/ 0 h 2470"/>
                      <a:gd name="T4" fmla="*/ 0 w 4886"/>
                      <a:gd name="T5" fmla="*/ 0 h 2470"/>
                      <a:gd name="T6" fmla="*/ 0 w 4886"/>
                      <a:gd name="T7" fmla="*/ 0 h 2470"/>
                      <a:gd name="T8" fmla="*/ 0 w 4886"/>
                      <a:gd name="T9" fmla="*/ 0 h 2470"/>
                      <a:gd name="T10" fmla="*/ 0 w 4886"/>
                      <a:gd name="T11" fmla="*/ 0 h 247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886"/>
                      <a:gd name="T19" fmla="*/ 0 h 2470"/>
                      <a:gd name="T20" fmla="*/ 4886 w 4886"/>
                      <a:gd name="T21" fmla="*/ 2470 h 247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886" h="2470">
                        <a:moveTo>
                          <a:pt x="4886" y="2470"/>
                        </a:moveTo>
                        <a:lnTo>
                          <a:pt x="4886" y="1411"/>
                        </a:lnTo>
                        <a:lnTo>
                          <a:pt x="2444" y="0"/>
                        </a:lnTo>
                        <a:lnTo>
                          <a:pt x="0" y="1411"/>
                        </a:lnTo>
                        <a:lnTo>
                          <a:pt x="0" y="2470"/>
                        </a:lnTo>
                        <a:lnTo>
                          <a:pt x="1" y="2470"/>
                        </a:lnTo>
                      </a:path>
                    </a:pathLst>
                  </a:custGeom>
                  <a:noFill/>
                  <a:ln w="381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86" name="Freeform 345">
                    <a:extLst>
                      <a:ext uri="{FF2B5EF4-FFF2-40B4-BE49-F238E27FC236}">
                        <a16:creationId xmlns:a16="http://schemas.microsoft.com/office/drawing/2014/main" id="{103FC5B2-8805-39A0-A84C-466E7FE9E7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68" y="1588"/>
                    <a:ext cx="796" cy="340"/>
                  </a:xfrm>
                  <a:custGeom>
                    <a:avLst/>
                    <a:gdLst>
                      <a:gd name="T0" fmla="*/ 1 w 4687"/>
                      <a:gd name="T1" fmla="*/ 0 h 1999"/>
                      <a:gd name="T2" fmla="*/ 1 w 4687"/>
                      <a:gd name="T3" fmla="*/ 0 h 1999"/>
                      <a:gd name="T4" fmla="*/ 1 w 4687"/>
                      <a:gd name="T5" fmla="*/ 0 h 1999"/>
                      <a:gd name="T6" fmla="*/ 1 w 4687"/>
                      <a:gd name="T7" fmla="*/ 0 h 1999"/>
                      <a:gd name="T8" fmla="*/ 1 w 4687"/>
                      <a:gd name="T9" fmla="*/ 0 h 1999"/>
                      <a:gd name="T10" fmla="*/ 0 w 4687"/>
                      <a:gd name="T11" fmla="*/ 0 h 1999"/>
                      <a:gd name="T12" fmla="*/ 0 w 4687"/>
                      <a:gd name="T13" fmla="*/ 0 h 1999"/>
                      <a:gd name="T14" fmla="*/ 0 w 4687"/>
                      <a:gd name="T15" fmla="*/ 0 h 1999"/>
                      <a:gd name="T16" fmla="*/ 0 w 4687"/>
                      <a:gd name="T17" fmla="*/ 0 h 1999"/>
                      <a:gd name="T18" fmla="*/ 0 w 4687"/>
                      <a:gd name="T19" fmla="*/ 0 h 1999"/>
                      <a:gd name="T20" fmla="*/ 0 w 4687"/>
                      <a:gd name="T21" fmla="*/ 0 h 1999"/>
                      <a:gd name="T22" fmla="*/ 0 w 4687"/>
                      <a:gd name="T23" fmla="*/ 0 h 1999"/>
                      <a:gd name="T24" fmla="*/ 0 w 4687"/>
                      <a:gd name="T25" fmla="*/ 0 h 1999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4687"/>
                      <a:gd name="T40" fmla="*/ 0 h 1999"/>
                      <a:gd name="T41" fmla="*/ 4687 w 4687"/>
                      <a:gd name="T42" fmla="*/ 1999 h 1999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4687" h="1999">
                        <a:moveTo>
                          <a:pt x="4687" y="1999"/>
                        </a:moveTo>
                        <a:lnTo>
                          <a:pt x="4519" y="1412"/>
                        </a:lnTo>
                        <a:lnTo>
                          <a:pt x="4207" y="886"/>
                        </a:lnTo>
                        <a:lnTo>
                          <a:pt x="3770" y="458"/>
                        </a:lnTo>
                        <a:lnTo>
                          <a:pt x="3239" y="157"/>
                        </a:lnTo>
                        <a:lnTo>
                          <a:pt x="2648" y="0"/>
                        </a:lnTo>
                        <a:lnTo>
                          <a:pt x="2038" y="0"/>
                        </a:lnTo>
                        <a:lnTo>
                          <a:pt x="1448" y="157"/>
                        </a:lnTo>
                        <a:lnTo>
                          <a:pt x="917" y="458"/>
                        </a:lnTo>
                        <a:lnTo>
                          <a:pt x="481" y="886"/>
                        </a:lnTo>
                        <a:lnTo>
                          <a:pt x="168" y="1412"/>
                        </a:lnTo>
                        <a:lnTo>
                          <a:pt x="0" y="1999"/>
                        </a:lnTo>
                        <a:lnTo>
                          <a:pt x="1" y="1999"/>
                        </a:lnTo>
                      </a:path>
                    </a:pathLst>
                  </a:custGeom>
                  <a:noFill/>
                  <a:ln w="381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87" name="Freeform 346">
                    <a:extLst>
                      <a:ext uri="{FF2B5EF4-FFF2-40B4-BE49-F238E27FC236}">
                        <a16:creationId xmlns:a16="http://schemas.microsoft.com/office/drawing/2014/main" id="{E1E6DF6A-2B3B-C010-F307-CC5140650F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27" y="1748"/>
                    <a:ext cx="479" cy="479"/>
                  </a:xfrm>
                  <a:custGeom>
                    <a:avLst/>
                    <a:gdLst>
                      <a:gd name="T0" fmla="*/ 0 w 2821"/>
                      <a:gd name="T1" fmla="*/ 0 h 2824"/>
                      <a:gd name="T2" fmla="*/ 0 w 2821"/>
                      <a:gd name="T3" fmla="*/ 0 h 2824"/>
                      <a:gd name="T4" fmla="*/ 0 w 2821"/>
                      <a:gd name="T5" fmla="*/ 0 h 2824"/>
                      <a:gd name="T6" fmla="*/ 0 w 2821"/>
                      <a:gd name="T7" fmla="*/ 0 h 2824"/>
                      <a:gd name="T8" fmla="*/ 0 w 2821"/>
                      <a:gd name="T9" fmla="*/ 0 h 2824"/>
                      <a:gd name="T10" fmla="*/ 0 w 2821"/>
                      <a:gd name="T11" fmla="*/ 0 h 2824"/>
                      <a:gd name="T12" fmla="*/ 0 w 2821"/>
                      <a:gd name="T13" fmla="*/ 0 h 2824"/>
                      <a:gd name="T14" fmla="*/ 0 w 2821"/>
                      <a:gd name="T15" fmla="*/ 0 h 2824"/>
                      <a:gd name="T16" fmla="*/ 0 w 2821"/>
                      <a:gd name="T17" fmla="*/ 0 h 2824"/>
                      <a:gd name="T18" fmla="*/ 0 w 2821"/>
                      <a:gd name="T19" fmla="*/ 0 h 2824"/>
                      <a:gd name="T20" fmla="*/ 0 w 2821"/>
                      <a:gd name="T21" fmla="*/ 0 h 2824"/>
                      <a:gd name="T22" fmla="*/ 0 w 2821"/>
                      <a:gd name="T23" fmla="*/ 0 h 2824"/>
                      <a:gd name="T24" fmla="*/ 0 w 2821"/>
                      <a:gd name="T25" fmla="*/ 0 h 2824"/>
                      <a:gd name="T26" fmla="*/ 0 w 2821"/>
                      <a:gd name="T27" fmla="*/ 0 h 2824"/>
                      <a:gd name="T28" fmla="*/ 0 w 2821"/>
                      <a:gd name="T29" fmla="*/ 0 h 2824"/>
                      <a:gd name="T30" fmla="*/ 0 w 2821"/>
                      <a:gd name="T31" fmla="*/ 0 h 2824"/>
                      <a:gd name="T32" fmla="*/ 0 w 2821"/>
                      <a:gd name="T33" fmla="*/ 0 h 2824"/>
                      <a:gd name="T34" fmla="*/ 0 w 2821"/>
                      <a:gd name="T35" fmla="*/ 0 h 2824"/>
                      <a:gd name="T36" fmla="*/ 0 w 2821"/>
                      <a:gd name="T37" fmla="*/ 0 h 2824"/>
                      <a:gd name="T38" fmla="*/ 0 w 2821"/>
                      <a:gd name="T39" fmla="*/ 0 h 2824"/>
                      <a:gd name="T40" fmla="*/ 0 w 2821"/>
                      <a:gd name="T41" fmla="*/ 0 h 2824"/>
                      <a:gd name="T42" fmla="*/ 0 w 2821"/>
                      <a:gd name="T43" fmla="*/ 0 h 2824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2821"/>
                      <a:gd name="T67" fmla="*/ 0 h 2824"/>
                      <a:gd name="T68" fmla="*/ 2821 w 2821"/>
                      <a:gd name="T69" fmla="*/ 2824 h 2824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2821" h="2824">
                        <a:moveTo>
                          <a:pt x="2820" y="1412"/>
                        </a:moveTo>
                        <a:lnTo>
                          <a:pt x="2751" y="976"/>
                        </a:lnTo>
                        <a:lnTo>
                          <a:pt x="2550" y="582"/>
                        </a:lnTo>
                        <a:lnTo>
                          <a:pt x="2238" y="270"/>
                        </a:lnTo>
                        <a:lnTo>
                          <a:pt x="1845" y="69"/>
                        </a:lnTo>
                        <a:lnTo>
                          <a:pt x="1410" y="0"/>
                        </a:lnTo>
                        <a:lnTo>
                          <a:pt x="973" y="69"/>
                        </a:lnTo>
                        <a:lnTo>
                          <a:pt x="581" y="270"/>
                        </a:lnTo>
                        <a:lnTo>
                          <a:pt x="269" y="582"/>
                        </a:lnTo>
                        <a:lnTo>
                          <a:pt x="68" y="976"/>
                        </a:lnTo>
                        <a:lnTo>
                          <a:pt x="0" y="1412"/>
                        </a:lnTo>
                        <a:lnTo>
                          <a:pt x="68" y="1848"/>
                        </a:lnTo>
                        <a:lnTo>
                          <a:pt x="269" y="2242"/>
                        </a:lnTo>
                        <a:lnTo>
                          <a:pt x="581" y="2554"/>
                        </a:lnTo>
                        <a:lnTo>
                          <a:pt x="973" y="2754"/>
                        </a:lnTo>
                        <a:lnTo>
                          <a:pt x="1410" y="2824"/>
                        </a:lnTo>
                        <a:lnTo>
                          <a:pt x="1845" y="2754"/>
                        </a:lnTo>
                        <a:lnTo>
                          <a:pt x="2238" y="2554"/>
                        </a:lnTo>
                        <a:lnTo>
                          <a:pt x="2550" y="2242"/>
                        </a:lnTo>
                        <a:lnTo>
                          <a:pt x="2751" y="1848"/>
                        </a:lnTo>
                        <a:lnTo>
                          <a:pt x="2820" y="1412"/>
                        </a:lnTo>
                        <a:lnTo>
                          <a:pt x="2821" y="1412"/>
                        </a:lnTo>
                      </a:path>
                    </a:pathLst>
                  </a:cu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88" name="Freeform 347">
                    <a:extLst>
                      <a:ext uri="{FF2B5EF4-FFF2-40B4-BE49-F238E27FC236}">
                        <a16:creationId xmlns:a16="http://schemas.microsoft.com/office/drawing/2014/main" id="{26E9482C-80AA-7885-BEB7-0FC515156A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8" y="1606"/>
                    <a:ext cx="84" cy="145"/>
                  </a:xfrm>
                  <a:custGeom>
                    <a:avLst/>
                    <a:gdLst>
                      <a:gd name="T0" fmla="*/ 0 w 498"/>
                      <a:gd name="T1" fmla="*/ 0 h 862"/>
                      <a:gd name="T2" fmla="*/ 0 w 498"/>
                      <a:gd name="T3" fmla="*/ 0 h 862"/>
                      <a:gd name="T4" fmla="*/ 0 w 498"/>
                      <a:gd name="T5" fmla="*/ 0 h 862"/>
                      <a:gd name="T6" fmla="*/ 0 60000 65536"/>
                      <a:gd name="T7" fmla="*/ 0 60000 65536"/>
                      <a:gd name="T8" fmla="*/ 0 60000 65536"/>
                      <a:gd name="T9" fmla="*/ 0 w 498"/>
                      <a:gd name="T10" fmla="*/ 0 h 862"/>
                      <a:gd name="T11" fmla="*/ 498 w 498"/>
                      <a:gd name="T12" fmla="*/ 862 h 86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98" h="862">
                        <a:moveTo>
                          <a:pt x="498" y="0"/>
                        </a:moveTo>
                        <a:lnTo>
                          <a:pt x="0" y="862"/>
                        </a:lnTo>
                        <a:lnTo>
                          <a:pt x="1" y="862"/>
                        </a:lnTo>
                      </a:path>
                    </a:pathLst>
                  </a:custGeom>
                  <a:noFill/>
                  <a:ln w="381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89" name="Freeform 348">
                    <a:extLst>
                      <a:ext uri="{FF2B5EF4-FFF2-40B4-BE49-F238E27FC236}">
                        <a16:creationId xmlns:a16="http://schemas.microsoft.com/office/drawing/2014/main" id="{6479F130-B468-54F0-CD29-0F66FE96D8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49" y="1687"/>
                    <a:ext cx="85" cy="146"/>
                  </a:xfrm>
                  <a:custGeom>
                    <a:avLst/>
                    <a:gdLst>
                      <a:gd name="T0" fmla="*/ 0 w 497"/>
                      <a:gd name="T1" fmla="*/ 0 h 862"/>
                      <a:gd name="T2" fmla="*/ 0 w 497"/>
                      <a:gd name="T3" fmla="*/ 0 h 862"/>
                      <a:gd name="T4" fmla="*/ 0 w 497"/>
                      <a:gd name="T5" fmla="*/ 0 h 862"/>
                      <a:gd name="T6" fmla="*/ 0 60000 65536"/>
                      <a:gd name="T7" fmla="*/ 0 60000 65536"/>
                      <a:gd name="T8" fmla="*/ 0 60000 65536"/>
                      <a:gd name="T9" fmla="*/ 0 w 497"/>
                      <a:gd name="T10" fmla="*/ 0 h 862"/>
                      <a:gd name="T11" fmla="*/ 497 w 497"/>
                      <a:gd name="T12" fmla="*/ 862 h 86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97" h="862">
                        <a:moveTo>
                          <a:pt x="497" y="0"/>
                        </a:moveTo>
                        <a:lnTo>
                          <a:pt x="0" y="862"/>
                        </a:lnTo>
                        <a:lnTo>
                          <a:pt x="1" y="862"/>
                        </a:lnTo>
                      </a:path>
                    </a:pathLst>
                  </a:custGeom>
                  <a:noFill/>
                  <a:ln w="381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90" name="Freeform 349">
                    <a:extLst>
                      <a:ext uri="{FF2B5EF4-FFF2-40B4-BE49-F238E27FC236}">
                        <a16:creationId xmlns:a16="http://schemas.microsoft.com/office/drawing/2014/main" id="{900F9FB3-4461-FFD6-1696-C0211C300F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40" y="2224"/>
                    <a:ext cx="84" cy="145"/>
                  </a:xfrm>
                  <a:custGeom>
                    <a:avLst/>
                    <a:gdLst>
                      <a:gd name="T0" fmla="*/ 0 w 497"/>
                      <a:gd name="T1" fmla="*/ 0 h 862"/>
                      <a:gd name="T2" fmla="*/ 0 w 497"/>
                      <a:gd name="T3" fmla="*/ 0 h 862"/>
                      <a:gd name="T4" fmla="*/ 0 w 497"/>
                      <a:gd name="T5" fmla="*/ 0 h 862"/>
                      <a:gd name="T6" fmla="*/ 0 60000 65536"/>
                      <a:gd name="T7" fmla="*/ 0 60000 65536"/>
                      <a:gd name="T8" fmla="*/ 0 60000 65536"/>
                      <a:gd name="T9" fmla="*/ 0 w 497"/>
                      <a:gd name="T10" fmla="*/ 0 h 862"/>
                      <a:gd name="T11" fmla="*/ 497 w 497"/>
                      <a:gd name="T12" fmla="*/ 862 h 86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97" h="862">
                        <a:moveTo>
                          <a:pt x="497" y="0"/>
                        </a:moveTo>
                        <a:lnTo>
                          <a:pt x="0" y="862"/>
                        </a:lnTo>
                        <a:lnTo>
                          <a:pt x="1" y="862"/>
                        </a:lnTo>
                      </a:path>
                    </a:pathLst>
                  </a:custGeom>
                  <a:noFill/>
                  <a:ln w="381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91" name="Freeform 350">
                    <a:extLst>
                      <a:ext uri="{FF2B5EF4-FFF2-40B4-BE49-F238E27FC236}">
                        <a16:creationId xmlns:a16="http://schemas.microsoft.com/office/drawing/2014/main" id="{DADBE786-B838-2749-625F-C72776EF7C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98" y="2143"/>
                    <a:ext cx="84" cy="145"/>
                  </a:xfrm>
                  <a:custGeom>
                    <a:avLst/>
                    <a:gdLst>
                      <a:gd name="T0" fmla="*/ 0 w 497"/>
                      <a:gd name="T1" fmla="*/ 0 h 862"/>
                      <a:gd name="T2" fmla="*/ 0 w 497"/>
                      <a:gd name="T3" fmla="*/ 0 h 862"/>
                      <a:gd name="T4" fmla="*/ 0 w 497"/>
                      <a:gd name="T5" fmla="*/ 0 h 862"/>
                      <a:gd name="T6" fmla="*/ 0 60000 65536"/>
                      <a:gd name="T7" fmla="*/ 0 60000 65536"/>
                      <a:gd name="T8" fmla="*/ 0 60000 65536"/>
                      <a:gd name="T9" fmla="*/ 0 w 497"/>
                      <a:gd name="T10" fmla="*/ 0 h 862"/>
                      <a:gd name="T11" fmla="*/ 497 w 497"/>
                      <a:gd name="T12" fmla="*/ 862 h 86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97" h="862">
                        <a:moveTo>
                          <a:pt x="497" y="0"/>
                        </a:moveTo>
                        <a:lnTo>
                          <a:pt x="0" y="862"/>
                        </a:lnTo>
                        <a:lnTo>
                          <a:pt x="1" y="862"/>
                        </a:lnTo>
                      </a:path>
                    </a:pathLst>
                  </a:custGeom>
                  <a:noFill/>
                  <a:ln w="381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92" name="Freeform 351">
                    <a:extLst>
                      <a:ext uri="{FF2B5EF4-FFF2-40B4-BE49-F238E27FC236}">
                        <a16:creationId xmlns:a16="http://schemas.microsoft.com/office/drawing/2014/main" id="{67347FB5-1CE7-943D-4A4A-C3ECCBA51C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8" y="2224"/>
                    <a:ext cx="84" cy="145"/>
                  </a:xfrm>
                  <a:custGeom>
                    <a:avLst/>
                    <a:gdLst>
                      <a:gd name="T0" fmla="*/ 0 w 499"/>
                      <a:gd name="T1" fmla="*/ 0 h 862"/>
                      <a:gd name="T2" fmla="*/ 0 w 499"/>
                      <a:gd name="T3" fmla="*/ 0 h 862"/>
                      <a:gd name="T4" fmla="*/ 0 w 499"/>
                      <a:gd name="T5" fmla="*/ 0 h 862"/>
                      <a:gd name="T6" fmla="*/ 0 60000 65536"/>
                      <a:gd name="T7" fmla="*/ 0 60000 65536"/>
                      <a:gd name="T8" fmla="*/ 0 60000 65536"/>
                      <a:gd name="T9" fmla="*/ 0 w 499"/>
                      <a:gd name="T10" fmla="*/ 0 h 862"/>
                      <a:gd name="T11" fmla="*/ 499 w 499"/>
                      <a:gd name="T12" fmla="*/ 862 h 86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99" h="862">
                        <a:moveTo>
                          <a:pt x="0" y="0"/>
                        </a:moveTo>
                        <a:lnTo>
                          <a:pt x="498" y="862"/>
                        </a:lnTo>
                        <a:lnTo>
                          <a:pt x="499" y="862"/>
                        </a:lnTo>
                      </a:path>
                    </a:pathLst>
                  </a:custGeom>
                  <a:noFill/>
                  <a:ln w="381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93" name="Freeform 352">
                    <a:extLst>
                      <a:ext uri="{FF2B5EF4-FFF2-40B4-BE49-F238E27FC236}">
                        <a16:creationId xmlns:a16="http://schemas.microsoft.com/office/drawing/2014/main" id="{28477562-4638-D700-2DA0-73BF358F09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49" y="2143"/>
                    <a:ext cx="85" cy="145"/>
                  </a:xfrm>
                  <a:custGeom>
                    <a:avLst/>
                    <a:gdLst>
                      <a:gd name="T0" fmla="*/ 0 w 498"/>
                      <a:gd name="T1" fmla="*/ 0 h 862"/>
                      <a:gd name="T2" fmla="*/ 0 w 498"/>
                      <a:gd name="T3" fmla="*/ 0 h 862"/>
                      <a:gd name="T4" fmla="*/ 0 w 498"/>
                      <a:gd name="T5" fmla="*/ 0 h 862"/>
                      <a:gd name="T6" fmla="*/ 0 60000 65536"/>
                      <a:gd name="T7" fmla="*/ 0 60000 65536"/>
                      <a:gd name="T8" fmla="*/ 0 60000 65536"/>
                      <a:gd name="T9" fmla="*/ 0 w 498"/>
                      <a:gd name="T10" fmla="*/ 0 h 862"/>
                      <a:gd name="T11" fmla="*/ 498 w 498"/>
                      <a:gd name="T12" fmla="*/ 862 h 86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98" h="862">
                        <a:moveTo>
                          <a:pt x="0" y="0"/>
                        </a:moveTo>
                        <a:lnTo>
                          <a:pt x="497" y="862"/>
                        </a:lnTo>
                        <a:lnTo>
                          <a:pt x="498" y="862"/>
                        </a:lnTo>
                      </a:path>
                    </a:pathLst>
                  </a:custGeom>
                  <a:noFill/>
                  <a:ln w="381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94" name="Freeform 353">
                    <a:extLst>
                      <a:ext uri="{FF2B5EF4-FFF2-40B4-BE49-F238E27FC236}">
                        <a16:creationId xmlns:a16="http://schemas.microsoft.com/office/drawing/2014/main" id="{8C12A278-206B-8AED-2A01-D1D228D363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91" y="1906"/>
                    <a:ext cx="169" cy="1"/>
                  </a:xfrm>
                  <a:custGeom>
                    <a:avLst/>
                    <a:gdLst>
                      <a:gd name="T0" fmla="*/ 0 w 995"/>
                      <a:gd name="T1" fmla="*/ 0 h 1"/>
                      <a:gd name="T2" fmla="*/ 0 w 995"/>
                      <a:gd name="T3" fmla="*/ 0 h 1"/>
                      <a:gd name="T4" fmla="*/ 0 w 995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995"/>
                      <a:gd name="T10" fmla="*/ 0 h 1"/>
                      <a:gd name="T11" fmla="*/ 995 w 995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95" h="1">
                        <a:moveTo>
                          <a:pt x="0" y="0"/>
                        </a:moveTo>
                        <a:lnTo>
                          <a:pt x="994" y="0"/>
                        </a:lnTo>
                        <a:lnTo>
                          <a:pt x="995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95" name="Freeform 354">
                    <a:extLst>
                      <a:ext uri="{FF2B5EF4-FFF2-40B4-BE49-F238E27FC236}">
                        <a16:creationId xmlns:a16="http://schemas.microsoft.com/office/drawing/2014/main" id="{B7063B62-B155-F5CE-9DBB-D3CDB4D676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91" y="2069"/>
                    <a:ext cx="169" cy="1"/>
                  </a:xfrm>
                  <a:custGeom>
                    <a:avLst/>
                    <a:gdLst>
                      <a:gd name="T0" fmla="*/ 0 w 995"/>
                      <a:gd name="T1" fmla="*/ 0 h 1"/>
                      <a:gd name="T2" fmla="*/ 0 w 995"/>
                      <a:gd name="T3" fmla="*/ 0 h 1"/>
                      <a:gd name="T4" fmla="*/ 0 w 995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995"/>
                      <a:gd name="T10" fmla="*/ 0 h 1"/>
                      <a:gd name="T11" fmla="*/ 995 w 995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95" h="1">
                        <a:moveTo>
                          <a:pt x="0" y="0"/>
                        </a:moveTo>
                        <a:lnTo>
                          <a:pt x="994" y="0"/>
                        </a:lnTo>
                        <a:lnTo>
                          <a:pt x="995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96" name="Freeform 355">
                    <a:extLst>
                      <a:ext uri="{FF2B5EF4-FFF2-40B4-BE49-F238E27FC236}">
                        <a16:creationId xmlns:a16="http://schemas.microsoft.com/office/drawing/2014/main" id="{8D08E2C6-CB89-C6D4-9E5D-C117714A7F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72" y="1906"/>
                    <a:ext cx="170" cy="1"/>
                  </a:xfrm>
                  <a:custGeom>
                    <a:avLst/>
                    <a:gdLst>
                      <a:gd name="T0" fmla="*/ 0 w 996"/>
                      <a:gd name="T1" fmla="*/ 0 h 1"/>
                      <a:gd name="T2" fmla="*/ 0 w 996"/>
                      <a:gd name="T3" fmla="*/ 0 h 1"/>
                      <a:gd name="T4" fmla="*/ 0 w 996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996"/>
                      <a:gd name="T10" fmla="*/ 0 h 1"/>
                      <a:gd name="T11" fmla="*/ 996 w 996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96" h="1">
                        <a:moveTo>
                          <a:pt x="0" y="0"/>
                        </a:moveTo>
                        <a:lnTo>
                          <a:pt x="995" y="0"/>
                        </a:lnTo>
                        <a:lnTo>
                          <a:pt x="996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97" name="Freeform 356">
                    <a:extLst>
                      <a:ext uri="{FF2B5EF4-FFF2-40B4-BE49-F238E27FC236}">
                        <a16:creationId xmlns:a16="http://schemas.microsoft.com/office/drawing/2014/main" id="{9FDFBFF9-865E-8CD2-A35C-7641E6207B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72" y="2069"/>
                    <a:ext cx="170" cy="1"/>
                  </a:xfrm>
                  <a:custGeom>
                    <a:avLst/>
                    <a:gdLst>
                      <a:gd name="T0" fmla="*/ 0 w 996"/>
                      <a:gd name="T1" fmla="*/ 0 h 1"/>
                      <a:gd name="T2" fmla="*/ 0 w 996"/>
                      <a:gd name="T3" fmla="*/ 0 h 1"/>
                      <a:gd name="T4" fmla="*/ 0 w 996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996"/>
                      <a:gd name="T10" fmla="*/ 0 h 1"/>
                      <a:gd name="T11" fmla="*/ 996 w 996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96" h="1">
                        <a:moveTo>
                          <a:pt x="0" y="0"/>
                        </a:moveTo>
                        <a:lnTo>
                          <a:pt x="995" y="0"/>
                        </a:lnTo>
                        <a:lnTo>
                          <a:pt x="996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98" name="Freeform 357">
                    <a:extLst>
                      <a:ext uri="{FF2B5EF4-FFF2-40B4-BE49-F238E27FC236}">
                        <a16:creationId xmlns:a16="http://schemas.microsoft.com/office/drawing/2014/main" id="{FCBB4D53-1893-7EF0-DDB1-7D66ABE0DB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98" y="1687"/>
                    <a:ext cx="86" cy="146"/>
                  </a:xfrm>
                  <a:custGeom>
                    <a:avLst/>
                    <a:gdLst>
                      <a:gd name="T0" fmla="*/ 0 w 498"/>
                      <a:gd name="T1" fmla="*/ 0 h 862"/>
                      <a:gd name="T2" fmla="*/ 0 w 498"/>
                      <a:gd name="T3" fmla="*/ 0 h 862"/>
                      <a:gd name="T4" fmla="*/ 0 w 498"/>
                      <a:gd name="T5" fmla="*/ 0 h 862"/>
                      <a:gd name="T6" fmla="*/ 0 60000 65536"/>
                      <a:gd name="T7" fmla="*/ 0 60000 65536"/>
                      <a:gd name="T8" fmla="*/ 0 60000 65536"/>
                      <a:gd name="T9" fmla="*/ 0 w 498"/>
                      <a:gd name="T10" fmla="*/ 0 h 862"/>
                      <a:gd name="T11" fmla="*/ 498 w 498"/>
                      <a:gd name="T12" fmla="*/ 862 h 86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98" h="862">
                        <a:moveTo>
                          <a:pt x="0" y="0"/>
                        </a:moveTo>
                        <a:lnTo>
                          <a:pt x="497" y="862"/>
                        </a:lnTo>
                        <a:lnTo>
                          <a:pt x="498" y="862"/>
                        </a:lnTo>
                      </a:path>
                    </a:pathLst>
                  </a:custGeom>
                  <a:noFill/>
                  <a:ln w="381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99" name="Freeform 358">
                    <a:extLst>
                      <a:ext uri="{FF2B5EF4-FFF2-40B4-BE49-F238E27FC236}">
                        <a16:creationId xmlns:a16="http://schemas.microsoft.com/office/drawing/2014/main" id="{6352A60D-25F8-630F-C5C2-8DB5E691E1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40" y="1606"/>
                    <a:ext cx="84" cy="145"/>
                  </a:xfrm>
                  <a:custGeom>
                    <a:avLst/>
                    <a:gdLst>
                      <a:gd name="T0" fmla="*/ 0 w 498"/>
                      <a:gd name="T1" fmla="*/ 0 h 862"/>
                      <a:gd name="T2" fmla="*/ 0 w 498"/>
                      <a:gd name="T3" fmla="*/ 0 h 862"/>
                      <a:gd name="T4" fmla="*/ 0 w 498"/>
                      <a:gd name="T5" fmla="*/ 0 h 862"/>
                      <a:gd name="T6" fmla="*/ 0 60000 65536"/>
                      <a:gd name="T7" fmla="*/ 0 60000 65536"/>
                      <a:gd name="T8" fmla="*/ 0 60000 65536"/>
                      <a:gd name="T9" fmla="*/ 0 w 498"/>
                      <a:gd name="T10" fmla="*/ 0 h 862"/>
                      <a:gd name="T11" fmla="*/ 498 w 498"/>
                      <a:gd name="T12" fmla="*/ 862 h 86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98" h="862">
                        <a:moveTo>
                          <a:pt x="0" y="0"/>
                        </a:moveTo>
                        <a:lnTo>
                          <a:pt x="497" y="862"/>
                        </a:lnTo>
                        <a:lnTo>
                          <a:pt x="498" y="862"/>
                        </a:lnTo>
                      </a:path>
                    </a:pathLst>
                  </a:custGeom>
                  <a:noFill/>
                  <a:ln w="381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100" name="Freeform 359">
                    <a:extLst>
                      <a:ext uri="{FF2B5EF4-FFF2-40B4-BE49-F238E27FC236}">
                        <a16:creationId xmlns:a16="http://schemas.microsoft.com/office/drawing/2014/main" id="{06C9B4E0-38BE-E0D3-FF7C-600E3FE5D1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96" y="1880"/>
                    <a:ext cx="179" cy="215"/>
                  </a:xfrm>
                  <a:custGeom>
                    <a:avLst/>
                    <a:gdLst>
                      <a:gd name="T0" fmla="*/ 0 w 1054"/>
                      <a:gd name="T1" fmla="*/ 0 h 1270"/>
                      <a:gd name="T2" fmla="*/ 0 w 1054"/>
                      <a:gd name="T3" fmla="*/ 0 h 1270"/>
                      <a:gd name="T4" fmla="*/ 0 w 1054"/>
                      <a:gd name="T5" fmla="*/ 0 h 1270"/>
                      <a:gd name="T6" fmla="*/ 0 w 1054"/>
                      <a:gd name="T7" fmla="*/ 0 h 1270"/>
                      <a:gd name="T8" fmla="*/ 0 w 1054"/>
                      <a:gd name="T9" fmla="*/ 0 h 1270"/>
                      <a:gd name="T10" fmla="*/ 0 w 1054"/>
                      <a:gd name="T11" fmla="*/ 0 h 1270"/>
                      <a:gd name="T12" fmla="*/ 0 w 1054"/>
                      <a:gd name="T13" fmla="*/ 0 h 1270"/>
                      <a:gd name="T14" fmla="*/ 0 w 1054"/>
                      <a:gd name="T15" fmla="*/ 0 h 1270"/>
                      <a:gd name="T16" fmla="*/ 0 w 1054"/>
                      <a:gd name="T17" fmla="*/ 0 h 1270"/>
                      <a:gd name="T18" fmla="*/ 0 w 1054"/>
                      <a:gd name="T19" fmla="*/ 0 h 1270"/>
                      <a:gd name="T20" fmla="*/ 0 w 1054"/>
                      <a:gd name="T21" fmla="*/ 0 h 127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054"/>
                      <a:gd name="T34" fmla="*/ 0 h 1270"/>
                      <a:gd name="T35" fmla="*/ 1054 w 1054"/>
                      <a:gd name="T36" fmla="*/ 1270 h 127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054" h="1270">
                        <a:moveTo>
                          <a:pt x="1053" y="145"/>
                        </a:moveTo>
                        <a:lnTo>
                          <a:pt x="761" y="0"/>
                        </a:lnTo>
                        <a:lnTo>
                          <a:pt x="435" y="15"/>
                        </a:lnTo>
                        <a:lnTo>
                          <a:pt x="159" y="187"/>
                        </a:lnTo>
                        <a:lnTo>
                          <a:pt x="0" y="472"/>
                        </a:lnTo>
                        <a:lnTo>
                          <a:pt x="0" y="798"/>
                        </a:lnTo>
                        <a:lnTo>
                          <a:pt x="159" y="1083"/>
                        </a:lnTo>
                        <a:lnTo>
                          <a:pt x="435" y="1255"/>
                        </a:lnTo>
                        <a:lnTo>
                          <a:pt x="761" y="1270"/>
                        </a:lnTo>
                        <a:lnTo>
                          <a:pt x="1053" y="1125"/>
                        </a:lnTo>
                        <a:lnTo>
                          <a:pt x="1054" y="1125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101" name="Freeform 360">
                    <a:extLst>
                      <a:ext uri="{FF2B5EF4-FFF2-40B4-BE49-F238E27FC236}">
                        <a16:creationId xmlns:a16="http://schemas.microsoft.com/office/drawing/2014/main" id="{9E0E3548-2AB3-D9E7-0245-2728D90926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63" y="1948"/>
                    <a:ext cx="68" cy="79"/>
                  </a:xfrm>
                  <a:custGeom>
                    <a:avLst/>
                    <a:gdLst>
                      <a:gd name="T0" fmla="*/ 0 w 400"/>
                      <a:gd name="T1" fmla="*/ 0 h 468"/>
                      <a:gd name="T2" fmla="*/ 0 w 400"/>
                      <a:gd name="T3" fmla="*/ 0 h 468"/>
                      <a:gd name="T4" fmla="*/ 0 w 400"/>
                      <a:gd name="T5" fmla="*/ 0 h 468"/>
                      <a:gd name="T6" fmla="*/ 0 w 400"/>
                      <a:gd name="T7" fmla="*/ 0 h 468"/>
                      <a:gd name="T8" fmla="*/ 0 w 400"/>
                      <a:gd name="T9" fmla="*/ 0 h 468"/>
                      <a:gd name="T10" fmla="*/ 0 w 400"/>
                      <a:gd name="T11" fmla="*/ 0 h 468"/>
                      <a:gd name="T12" fmla="*/ 0 w 400"/>
                      <a:gd name="T13" fmla="*/ 0 h 468"/>
                      <a:gd name="T14" fmla="*/ 0 w 400"/>
                      <a:gd name="T15" fmla="*/ 0 h 46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00"/>
                      <a:gd name="T25" fmla="*/ 0 h 468"/>
                      <a:gd name="T26" fmla="*/ 400 w 400"/>
                      <a:gd name="T27" fmla="*/ 468 h 46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00" h="468">
                        <a:moveTo>
                          <a:pt x="398" y="69"/>
                        </a:moveTo>
                        <a:lnTo>
                          <a:pt x="234" y="0"/>
                        </a:lnTo>
                        <a:lnTo>
                          <a:pt x="68" y="69"/>
                        </a:lnTo>
                        <a:lnTo>
                          <a:pt x="0" y="234"/>
                        </a:lnTo>
                        <a:lnTo>
                          <a:pt x="68" y="399"/>
                        </a:lnTo>
                        <a:lnTo>
                          <a:pt x="234" y="468"/>
                        </a:lnTo>
                        <a:lnTo>
                          <a:pt x="398" y="399"/>
                        </a:lnTo>
                        <a:lnTo>
                          <a:pt x="400" y="399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102" name="Freeform 361">
                    <a:extLst>
                      <a:ext uri="{FF2B5EF4-FFF2-40B4-BE49-F238E27FC236}">
                        <a16:creationId xmlns:a16="http://schemas.microsoft.com/office/drawing/2014/main" id="{AF662A9B-88E5-ACBA-14E7-3008E167AF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74" y="1905"/>
                    <a:ext cx="64" cy="23"/>
                  </a:xfrm>
                  <a:custGeom>
                    <a:avLst/>
                    <a:gdLst>
                      <a:gd name="T0" fmla="*/ 0 w 371"/>
                      <a:gd name="T1" fmla="*/ 0 h 137"/>
                      <a:gd name="T2" fmla="*/ 0 w 371"/>
                      <a:gd name="T3" fmla="*/ 0 h 137"/>
                      <a:gd name="T4" fmla="*/ 0 w 371"/>
                      <a:gd name="T5" fmla="*/ 0 h 137"/>
                      <a:gd name="T6" fmla="*/ 0 60000 65536"/>
                      <a:gd name="T7" fmla="*/ 0 60000 65536"/>
                      <a:gd name="T8" fmla="*/ 0 60000 65536"/>
                      <a:gd name="T9" fmla="*/ 0 w 371"/>
                      <a:gd name="T10" fmla="*/ 0 h 137"/>
                      <a:gd name="T11" fmla="*/ 371 w 371"/>
                      <a:gd name="T12" fmla="*/ 137 h 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71" h="137">
                        <a:moveTo>
                          <a:pt x="0" y="0"/>
                        </a:moveTo>
                        <a:lnTo>
                          <a:pt x="370" y="137"/>
                        </a:lnTo>
                        <a:lnTo>
                          <a:pt x="371" y="137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103" name="Freeform 362">
                    <a:extLst>
                      <a:ext uri="{FF2B5EF4-FFF2-40B4-BE49-F238E27FC236}">
                        <a16:creationId xmlns:a16="http://schemas.microsoft.com/office/drawing/2014/main" id="{54490D6E-5201-45E7-BA9A-915CA0413A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74" y="2047"/>
                    <a:ext cx="64" cy="23"/>
                  </a:xfrm>
                  <a:custGeom>
                    <a:avLst/>
                    <a:gdLst>
                      <a:gd name="T0" fmla="*/ 0 w 370"/>
                      <a:gd name="T1" fmla="*/ 0 h 137"/>
                      <a:gd name="T2" fmla="*/ 0 w 370"/>
                      <a:gd name="T3" fmla="*/ 0 h 137"/>
                      <a:gd name="T4" fmla="*/ 0 w 370"/>
                      <a:gd name="T5" fmla="*/ 0 h 137"/>
                      <a:gd name="T6" fmla="*/ 0 60000 65536"/>
                      <a:gd name="T7" fmla="*/ 0 60000 65536"/>
                      <a:gd name="T8" fmla="*/ 0 60000 65536"/>
                      <a:gd name="T9" fmla="*/ 0 w 370"/>
                      <a:gd name="T10" fmla="*/ 0 h 137"/>
                      <a:gd name="T11" fmla="*/ 370 w 370"/>
                      <a:gd name="T12" fmla="*/ 137 h 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70" h="137">
                        <a:moveTo>
                          <a:pt x="370" y="0"/>
                        </a:moveTo>
                        <a:lnTo>
                          <a:pt x="0" y="137"/>
                        </a:lnTo>
                        <a:lnTo>
                          <a:pt x="1" y="137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104" name="Freeform 363">
                    <a:extLst>
                      <a:ext uri="{FF2B5EF4-FFF2-40B4-BE49-F238E27FC236}">
                        <a16:creationId xmlns:a16="http://schemas.microsoft.com/office/drawing/2014/main" id="{9D246803-0B7F-05D7-C125-7CAEA46F0C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31" y="1959"/>
                    <a:ext cx="67" cy="29"/>
                  </a:xfrm>
                  <a:custGeom>
                    <a:avLst/>
                    <a:gdLst>
                      <a:gd name="T0" fmla="*/ 0 w 400"/>
                      <a:gd name="T1" fmla="*/ 0 h 165"/>
                      <a:gd name="T2" fmla="*/ 0 w 400"/>
                      <a:gd name="T3" fmla="*/ 0 h 165"/>
                      <a:gd name="T4" fmla="*/ 0 w 400"/>
                      <a:gd name="T5" fmla="*/ 0 h 165"/>
                      <a:gd name="T6" fmla="*/ 0 60000 65536"/>
                      <a:gd name="T7" fmla="*/ 0 60000 65536"/>
                      <a:gd name="T8" fmla="*/ 0 60000 65536"/>
                      <a:gd name="T9" fmla="*/ 0 w 400"/>
                      <a:gd name="T10" fmla="*/ 0 h 165"/>
                      <a:gd name="T11" fmla="*/ 400 w 400"/>
                      <a:gd name="T12" fmla="*/ 165 h 16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00" h="165">
                        <a:moveTo>
                          <a:pt x="0" y="0"/>
                        </a:moveTo>
                        <a:lnTo>
                          <a:pt x="399" y="165"/>
                        </a:lnTo>
                        <a:lnTo>
                          <a:pt x="400" y="165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105" name="Freeform 364">
                    <a:extLst>
                      <a:ext uri="{FF2B5EF4-FFF2-40B4-BE49-F238E27FC236}">
                        <a16:creationId xmlns:a16="http://schemas.microsoft.com/office/drawing/2014/main" id="{C067E6D0-5645-9550-6875-4BA9C6588B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31" y="1988"/>
                    <a:ext cx="67" cy="28"/>
                  </a:xfrm>
                  <a:custGeom>
                    <a:avLst/>
                    <a:gdLst>
                      <a:gd name="T0" fmla="*/ 0 w 399"/>
                      <a:gd name="T1" fmla="*/ 0 h 165"/>
                      <a:gd name="T2" fmla="*/ 0 w 399"/>
                      <a:gd name="T3" fmla="*/ 0 h 165"/>
                      <a:gd name="T4" fmla="*/ 0 w 399"/>
                      <a:gd name="T5" fmla="*/ 0 h 165"/>
                      <a:gd name="T6" fmla="*/ 0 60000 65536"/>
                      <a:gd name="T7" fmla="*/ 0 60000 65536"/>
                      <a:gd name="T8" fmla="*/ 0 60000 65536"/>
                      <a:gd name="T9" fmla="*/ 0 w 399"/>
                      <a:gd name="T10" fmla="*/ 0 h 165"/>
                      <a:gd name="T11" fmla="*/ 399 w 399"/>
                      <a:gd name="T12" fmla="*/ 165 h 16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99" h="165">
                        <a:moveTo>
                          <a:pt x="399" y="0"/>
                        </a:moveTo>
                        <a:lnTo>
                          <a:pt x="0" y="165"/>
                        </a:lnTo>
                        <a:lnTo>
                          <a:pt x="2" y="165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106" name="Freeform 365">
                    <a:extLst>
                      <a:ext uri="{FF2B5EF4-FFF2-40B4-BE49-F238E27FC236}">
                        <a16:creationId xmlns:a16="http://schemas.microsoft.com/office/drawing/2014/main" id="{2EB8636F-EA72-CE4E-812B-C068F42A3A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38" y="1928"/>
                    <a:ext cx="197" cy="1"/>
                  </a:xfrm>
                  <a:custGeom>
                    <a:avLst/>
                    <a:gdLst>
                      <a:gd name="T0" fmla="*/ 0 w 1159"/>
                      <a:gd name="T1" fmla="*/ 0 h 1"/>
                      <a:gd name="T2" fmla="*/ 0 w 1159"/>
                      <a:gd name="T3" fmla="*/ 0 h 1"/>
                      <a:gd name="T4" fmla="*/ 0 w 1159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1159"/>
                      <a:gd name="T10" fmla="*/ 0 h 1"/>
                      <a:gd name="T11" fmla="*/ 1159 w 1159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59" h="1">
                        <a:moveTo>
                          <a:pt x="0" y="0"/>
                        </a:moveTo>
                        <a:lnTo>
                          <a:pt x="1158" y="0"/>
                        </a:lnTo>
                        <a:lnTo>
                          <a:pt x="1159" y="0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107" name="Freeform 366">
                    <a:extLst>
                      <a:ext uri="{FF2B5EF4-FFF2-40B4-BE49-F238E27FC236}">
                        <a16:creationId xmlns:a16="http://schemas.microsoft.com/office/drawing/2014/main" id="{D2FF5FF5-EBFB-28E4-3E35-B7CE59EB6B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38" y="2047"/>
                    <a:ext cx="197" cy="2"/>
                  </a:xfrm>
                  <a:custGeom>
                    <a:avLst/>
                    <a:gdLst>
                      <a:gd name="T0" fmla="*/ 0 w 1159"/>
                      <a:gd name="T1" fmla="*/ 0 h 2"/>
                      <a:gd name="T2" fmla="*/ 0 w 1159"/>
                      <a:gd name="T3" fmla="*/ 0 h 2"/>
                      <a:gd name="T4" fmla="*/ 0 w 1159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1159"/>
                      <a:gd name="T10" fmla="*/ 0 h 2"/>
                      <a:gd name="T11" fmla="*/ 1159 w 1159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59" h="2">
                        <a:moveTo>
                          <a:pt x="0" y="0"/>
                        </a:moveTo>
                        <a:lnTo>
                          <a:pt x="1158" y="0"/>
                        </a:lnTo>
                        <a:lnTo>
                          <a:pt x="1159" y="0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108" name="Freeform 367">
                    <a:extLst>
                      <a:ext uri="{FF2B5EF4-FFF2-40B4-BE49-F238E27FC236}">
                        <a16:creationId xmlns:a16="http://schemas.microsoft.com/office/drawing/2014/main" id="{E31283AB-255F-61E9-715D-ABE6591801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63" y="1883"/>
                    <a:ext cx="78" cy="76"/>
                  </a:xfrm>
                  <a:custGeom>
                    <a:avLst/>
                    <a:gdLst>
                      <a:gd name="T0" fmla="*/ 0 w 453"/>
                      <a:gd name="T1" fmla="*/ 0 h 453"/>
                      <a:gd name="T2" fmla="*/ 0 w 453"/>
                      <a:gd name="T3" fmla="*/ 0 h 453"/>
                      <a:gd name="T4" fmla="*/ 0 w 453"/>
                      <a:gd name="T5" fmla="*/ 0 h 453"/>
                      <a:gd name="T6" fmla="*/ 0 60000 65536"/>
                      <a:gd name="T7" fmla="*/ 0 60000 65536"/>
                      <a:gd name="T8" fmla="*/ 0 60000 65536"/>
                      <a:gd name="T9" fmla="*/ 0 w 453"/>
                      <a:gd name="T10" fmla="*/ 0 h 453"/>
                      <a:gd name="T11" fmla="*/ 453 w 453"/>
                      <a:gd name="T12" fmla="*/ 453 h 45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53" h="453">
                        <a:moveTo>
                          <a:pt x="453" y="0"/>
                        </a:moveTo>
                        <a:lnTo>
                          <a:pt x="0" y="453"/>
                        </a:lnTo>
                        <a:lnTo>
                          <a:pt x="1" y="453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109" name="Freeform 368">
                    <a:extLst>
                      <a:ext uri="{FF2B5EF4-FFF2-40B4-BE49-F238E27FC236}">
                        <a16:creationId xmlns:a16="http://schemas.microsoft.com/office/drawing/2014/main" id="{8688BFEC-C918-96D7-2D27-9A7A3BEA40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63" y="2016"/>
                    <a:ext cx="201" cy="200"/>
                  </a:xfrm>
                  <a:custGeom>
                    <a:avLst/>
                    <a:gdLst>
                      <a:gd name="T0" fmla="*/ 0 w 1182"/>
                      <a:gd name="T1" fmla="*/ 0 h 1182"/>
                      <a:gd name="T2" fmla="*/ 0 w 1182"/>
                      <a:gd name="T3" fmla="*/ 0 h 1182"/>
                      <a:gd name="T4" fmla="*/ 0 w 1182"/>
                      <a:gd name="T5" fmla="*/ 0 h 1182"/>
                      <a:gd name="T6" fmla="*/ 0 60000 65536"/>
                      <a:gd name="T7" fmla="*/ 0 60000 65536"/>
                      <a:gd name="T8" fmla="*/ 0 60000 65536"/>
                      <a:gd name="T9" fmla="*/ 0 w 1182"/>
                      <a:gd name="T10" fmla="*/ 0 h 1182"/>
                      <a:gd name="T11" fmla="*/ 1182 w 1182"/>
                      <a:gd name="T12" fmla="*/ 1182 h 118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82" h="1182">
                        <a:moveTo>
                          <a:pt x="0" y="0"/>
                        </a:moveTo>
                        <a:lnTo>
                          <a:pt x="1181" y="1182"/>
                        </a:lnTo>
                        <a:lnTo>
                          <a:pt x="1182" y="1182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110" name="Freeform 369">
                    <a:extLst>
                      <a:ext uri="{FF2B5EF4-FFF2-40B4-BE49-F238E27FC236}">
                        <a16:creationId xmlns:a16="http://schemas.microsoft.com/office/drawing/2014/main" id="{3DE0F6AA-D2DA-AA37-F8C9-153BEF9DDE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98" y="1928"/>
                    <a:ext cx="182" cy="1"/>
                  </a:xfrm>
                  <a:custGeom>
                    <a:avLst/>
                    <a:gdLst>
                      <a:gd name="T0" fmla="*/ 0 w 1072"/>
                      <a:gd name="T1" fmla="*/ 0 h 1"/>
                      <a:gd name="T2" fmla="*/ 0 w 1072"/>
                      <a:gd name="T3" fmla="*/ 0 h 1"/>
                      <a:gd name="T4" fmla="*/ 0 w 1072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1072"/>
                      <a:gd name="T10" fmla="*/ 0 h 1"/>
                      <a:gd name="T11" fmla="*/ 1072 w 1072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72" h="1">
                        <a:moveTo>
                          <a:pt x="0" y="0"/>
                        </a:moveTo>
                        <a:lnTo>
                          <a:pt x="1071" y="0"/>
                        </a:lnTo>
                        <a:lnTo>
                          <a:pt x="1072" y="0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111" name="Freeform 370">
                    <a:extLst>
                      <a:ext uri="{FF2B5EF4-FFF2-40B4-BE49-F238E27FC236}">
                        <a16:creationId xmlns:a16="http://schemas.microsoft.com/office/drawing/2014/main" id="{CFA281B0-228D-AF42-516C-5B734C8FA7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05" y="1988"/>
                    <a:ext cx="190" cy="1"/>
                  </a:xfrm>
                  <a:custGeom>
                    <a:avLst/>
                    <a:gdLst>
                      <a:gd name="T0" fmla="*/ 0 w 1118"/>
                      <a:gd name="T1" fmla="*/ 0 h 1"/>
                      <a:gd name="T2" fmla="*/ 0 w 1118"/>
                      <a:gd name="T3" fmla="*/ 0 h 1"/>
                      <a:gd name="T4" fmla="*/ 0 w 1118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1118"/>
                      <a:gd name="T10" fmla="*/ 0 h 1"/>
                      <a:gd name="T11" fmla="*/ 1118 w 1118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18" h="1">
                        <a:moveTo>
                          <a:pt x="0" y="0"/>
                        </a:moveTo>
                        <a:lnTo>
                          <a:pt x="1116" y="0"/>
                        </a:lnTo>
                        <a:lnTo>
                          <a:pt x="1118" y="0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112" name="Freeform 371">
                    <a:extLst>
                      <a:ext uri="{FF2B5EF4-FFF2-40B4-BE49-F238E27FC236}">
                        <a16:creationId xmlns:a16="http://schemas.microsoft.com/office/drawing/2014/main" id="{78FD155C-4482-1F0A-AE30-F1CE2716B3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98" y="1988"/>
                    <a:ext cx="229" cy="1"/>
                  </a:xfrm>
                  <a:custGeom>
                    <a:avLst/>
                    <a:gdLst>
                      <a:gd name="T0" fmla="*/ 0 w 1347"/>
                      <a:gd name="T1" fmla="*/ 0 h 1"/>
                      <a:gd name="T2" fmla="*/ 0 w 1347"/>
                      <a:gd name="T3" fmla="*/ 0 h 1"/>
                      <a:gd name="T4" fmla="*/ 0 w 1347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1347"/>
                      <a:gd name="T10" fmla="*/ 0 h 1"/>
                      <a:gd name="T11" fmla="*/ 1347 w 1347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47" h="1">
                        <a:moveTo>
                          <a:pt x="0" y="0"/>
                        </a:moveTo>
                        <a:lnTo>
                          <a:pt x="1346" y="0"/>
                        </a:lnTo>
                        <a:lnTo>
                          <a:pt x="1347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113" name="Freeform 372">
                    <a:extLst>
                      <a:ext uri="{FF2B5EF4-FFF2-40B4-BE49-F238E27FC236}">
                        <a16:creationId xmlns:a16="http://schemas.microsoft.com/office/drawing/2014/main" id="{FDD35420-53CC-55F4-6653-AE8FEC0C2E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96" y="1841"/>
                    <a:ext cx="45" cy="42"/>
                  </a:xfrm>
                  <a:custGeom>
                    <a:avLst/>
                    <a:gdLst>
                      <a:gd name="T0" fmla="*/ 0 w 262"/>
                      <a:gd name="T1" fmla="*/ 0 h 246"/>
                      <a:gd name="T2" fmla="*/ 0 w 262"/>
                      <a:gd name="T3" fmla="*/ 0 h 246"/>
                      <a:gd name="T4" fmla="*/ 0 w 262"/>
                      <a:gd name="T5" fmla="*/ 0 h 246"/>
                      <a:gd name="T6" fmla="*/ 0 60000 65536"/>
                      <a:gd name="T7" fmla="*/ 0 60000 65536"/>
                      <a:gd name="T8" fmla="*/ 0 60000 65536"/>
                      <a:gd name="T9" fmla="*/ 0 w 262"/>
                      <a:gd name="T10" fmla="*/ 0 h 246"/>
                      <a:gd name="T11" fmla="*/ 262 w 262"/>
                      <a:gd name="T12" fmla="*/ 246 h 24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62" h="246">
                        <a:moveTo>
                          <a:pt x="0" y="0"/>
                        </a:moveTo>
                        <a:lnTo>
                          <a:pt x="261" y="246"/>
                        </a:lnTo>
                        <a:lnTo>
                          <a:pt x="262" y="246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114" name="Freeform 373">
                    <a:extLst>
                      <a:ext uri="{FF2B5EF4-FFF2-40B4-BE49-F238E27FC236}">
                        <a16:creationId xmlns:a16="http://schemas.microsoft.com/office/drawing/2014/main" id="{99B8A55D-DB6C-6D5F-9DC9-6FD138F5AA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2216"/>
                    <a:ext cx="43" cy="43"/>
                  </a:xfrm>
                  <a:custGeom>
                    <a:avLst/>
                    <a:gdLst>
                      <a:gd name="T0" fmla="*/ 0 w 251"/>
                      <a:gd name="T1" fmla="*/ 0 h 257"/>
                      <a:gd name="T2" fmla="*/ 0 w 251"/>
                      <a:gd name="T3" fmla="*/ 0 h 257"/>
                      <a:gd name="T4" fmla="*/ 0 w 251"/>
                      <a:gd name="T5" fmla="*/ 0 h 257"/>
                      <a:gd name="T6" fmla="*/ 0 60000 65536"/>
                      <a:gd name="T7" fmla="*/ 0 60000 65536"/>
                      <a:gd name="T8" fmla="*/ 0 60000 65536"/>
                      <a:gd name="T9" fmla="*/ 0 w 251"/>
                      <a:gd name="T10" fmla="*/ 0 h 257"/>
                      <a:gd name="T11" fmla="*/ 251 w 251"/>
                      <a:gd name="T12" fmla="*/ 257 h 25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1" h="257">
                        <a:moveTo>
                          <a:pt x="0" y="257"/>
                        </a:moveTo>
                        <a:lnTo>
                          <a:pt x="250" y="0"/>
                        </a:lnTo>
                        <a:lnTo>
                          <a:pt x="251" y="0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115" name="Freeform 374">
                    <a:extLst>
                      <a:ext uri="{FF2B5EF4-FFF2-40B4-BE49-F238E27FC236}">
                        <a16:creationId xmlns:a16="http://schemas.microsoft.com/office/drawing/2014/main" id="{36FA951A-52FD-F069-4A64-002E13768C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68" y="2047"/>
                    <a:ext cx="796" cy="340"/>
                  </a:xfrm>
                  <a:custGeom>
                    <a:avLst/>
                    <a:gdLst>
                      <a:gd name="T0" fmla="*/ 0 w 4688"/>
                      <a:gd name="T1" fmla="*/ 0 h 1999"/>
                      <a:gd name="T2" fmla="*/ 0 w 4688"/>
                      <a:gd name="T3" fmla="*/ 0 h 1999"/>
                      <a:gd name="T4" fmla="*/ 0 w 4688"/>
                      <a:gd name="T5" fmla="*/ 0 h 1999"/>
                      <a:gd name="T6" fmla="*/ 0 w 4688"/>
                      <a:gd name="T7" fmla="*/ 0 h 1999"/>
                      <a:gd name="T8" fmla="*/ 0 w 4688"/>
                      <a:gd name="T9" fmla="*/ 0 h 1999"/>
                      <a:gd name="T10" fmla="*/ 0 w 4688"/>
                      <a:gd name="T11" fmla="*/ 0 h 1999"/>
                      <a:gd name="T12" fmla="*/ 0 w 4688"/>
                      <a:gd name="T13" fmla="*/ 0 h 1999"/>
                      <a:gd name="T14" fmla="*/ 1 w 4688"/>
                      <a:gd name="T15" fmla="*/ 0 h 1999"/>
                      <a:gd name="T16" fmla="*/ 1 w 4688"/>
                      <a:gd name="T17" fmla="*/ 0 h 1999"/>
                      <a:gd name="T18" fmla="*/ 1 w 4688"/>
                      <a:gd name="T19" fmla="*/ 0 h 1999"/>
                      <a:gd name="T20" fmla="*/ 1 w 4688"/>
                      <a:gd name="T21" fmla="*/ 0 h 1999"/>
                      <a:gd name="T22" fmla="*/ 1 w 4688"/>
                      <a:gd name="T23" fmla="*/ 0 h 1999"/>
                      <a:gd name="T24" fmla="*/ 1 w 4688"/>
                      <a:gd name="T25" fmla="*/ 0 h 1999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4688"/>
                      <a:gd name="T40" fmla="*/ 0 h 1999"/>
                      <a:gd name="T41" fmla="*/ 4688 w 4688"/>
                      <a:gd name="T42" fmla="*/ 1999 h 1999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4688" h="1999">
                        <a:moveTo>
                          <a:pt x="0" y="0"/>
                        </a:moveTo>
                        <a:lnTo>
                          <a:pt x="168" y="587"/>
                        </a:lnTo>
                        <a:lnTo>
                          <a:pt x="481" y="1113"/>
                        </a:lnTo>
                        <a:lnTo>
                          <a:pt x="917" y="1541"/>
                        </a:lnTo>
                        <a:lnTo>
                          <a:pt x="1448" y="1842"/>
                        </a:lnTo>
                        <a:lnTo>
                          <a:pt x="2038" y="1999"/>
                        </a:lnTo>
                        <a:lnTo>
                          <a:pt x="2648" y="1999"/>
                        </a:lnTo>
                        <a:lnTo>
                          <a:pt x="3239" y="1842"/>
                        </a:lnTo>
                        <a:lnTo>
                          <a:pt x="3770" y="1541"/>
                        </a:lnTo>
                        <a:lnTo>
                          <a:pt x="4207" y="1113"/>
                        </a:lnTo>
                        <a:lnTo>
                          <a:pt x="4519" y="587"/>
                        </a:lnTo>
                        <a:lnTo>
                          <a:pt x="4687" y="0"/>
                        </a:lnTo>
                        <a:lnTo>
                          <a:pt x="4688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116" name="Freeform 375">
                    <a:extLst>
                      <a:ext uri="{FF2B5EF4-FFF2-40B4-BE49-F238E27FC236}">
                        <a16:creationId xmlns:a16="http://schemas.microsoft.com/office/drawing/2014/main" id="{33AB44F8-4936-74F8-CE96-459EAFB2FA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51" y="2047"/>
                    <a:ext cx="831" cy="420"/>
                  </a:xfrm>
                  <a:custGeom>
                    <a:avLst/>
                    <a:gdLst>
                      <a:gd name="T0" fmla="*/ 0 w 4887"/>
                      <a:gd name="T1" fmla="*/ 0 h 2470"/>
                      <a:gd name="T2" fmla="*/ 0 w 4887"/>
                      <a:gd name="T3" fmla="*/ 0 h 2470"/>
                      <a:gd name="T4" fmla="*/ 0 w 4887"/>
                      <a:gd name="T5" fmla="*/ 0 h 2470"/>
                      <a:gd name="T6" fmla="*/ 1 w 4887"/>
                      <a:gd name="T7" fmla="*/ 0 h 2470"/>
                      <a:gd name="T8" fmla="*/ 1 w 4887"/>
                      <a:gd name="T9" fmla="*/ 0 h 2470"/>
                      <a:gd name="T10" fmla="*/ 1 w 4887"/>
                      <a:gd name="T11" fmla="*/ 0 h 247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887"/>
                      <a:gd name="T19" fmla="*/ 0 h 2470"/>
                      <a:gd name="T20" fmla="*/ 4887 w 4887"/>
                      <a:gd name="T21" fmla="*/ 2470 h 247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887" h="2470">
                        <a:moveTo>
                          <a:pt x="0" y="0"/>
                        </a:moveTo>
                        <a:lnTo>
                          <a:pt x="0" y="1059"/>
                        </a:lnTo>
                        <a:lnTo>
                          <a:pt x="2444" y="2470"/>
                        </a:lnTo>
                        <a:lnTo>
                          <a:pt x="4886" y="1059"/>
                        </a:lnTo>
                        <a:lnTo>
                          <a:pt x="4886" y="0"/>
                        </a:lnTo>
                        <a:lnTo>
                          <a:pt x="4887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117" name="Freeform 376">
                    <a:extLst>
                      <a:ext uri="{FF2B5EF4-FFF2-40B4-BE49-F238E27FC236}">
                        <a16:creationId xmlns:a16="http://schemas.microsoft.com/office/drawing/2014/main" id="{B0EBA467-F96A-9BC1-2ECE-FB5C4272C0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51" y="1463"/>
                    <a:ext cx="1024" cy="425"/>
                  </a:xfrm>
                  <a:custGeom>
                    <a:avLst/>
                    <a:gdLst>
                      <a:gd name="T0" fmla="*/ 1 w 6030"/>
                      <a:gd name="T1" fmla="*/ 0 h 2507"/>
                      <a:gd name="T2" fmla="*/ 1 w 6030"/>
                      <a:gd name="T3" fmla="*/ 0 h 2507"/>
                      <a:gd name="T4" fmla="*/ 1 w 6030"/>
                      <a:gd name="T5" fmla="*/ 0 h 2507"/>
                      <a:gd name="T6" fmla="*/ 1 w 6030"/>
                      <a:gd name="T7" fmla="*/ 0 h 2507"/>
                      <a:gd name="T8" fmla="*/ 1 w 6030"/>
                      <a:gd name="T9" fmla="*/ 0 h 2507"/>
                      <a:gd name="T10" fmla="*/ 1 w 6030"/>
                      <a:gd name="T11" fmla="*/ 0 h 2507"/>
                      <a:gd name="T12" fmla="*/ 0 w 6030"/>
                      <a:gd name="T13" fmla="*/ 0 h 2507"/>
                      <a:gd name="T14" fmla="*/ 0 w 6030"/>
                      <a:gd name="T15" fmla="*/ 0 h 2507"/>
                      <a:gd name="T16" fmla="*/ 0 w 6030"/>
                      <a:gd name="T17" fmla="*/ 0 h 2507"/>
                      <a:gd name="T18" fmla="*/ 0 w 6030"/>
                      <a:gd name="T19" fmla="*/ 0 h 2507"/>
                      <a:gd name="T20" fmla="*/ 0 w 6030"/>
                      <a:gd name="T21" fmla="*/ 0 h 2507"/>
                      <a:gd name="T22" fmla="*/ 0 w 6030"/>
                      <a:gd name="T23" fmla="*/ 0 h 2507"/>
                      <a:gd name="T24" fmla="*/ 0 w 6030"/>
                      <a:gd name="T25" fmla="*/ 0 h 2507"/>
                      <a:gd name="T26" fmla="*/ 0 w 6030"/>
                      <a:gd name="T27" fmla="*/ 0 h 250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6030"/>
                      <a:gd name="T43" fmla="*/ 0 h 2507"/>
                      <a:gd name="T44" fmla="*/ 6030 w 6030"/>
                      <a:gd name="T45" fmla="*/ 2507 h 250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6030" h="2507">
                        <a:moveTo>
                          <a:pt x="6030" y="2346"/>
                        </a:moveTo>
                        <a:lnTo>
                          <a:pt x="5788" y="1693"/>
                        </a:lnTo>
                        <a:lnTo>
                          <a:pt x="5406" y="1112"/>
                        </a:lnTo>
                        <a:lnTo>
                          <a:pt x="4903" y="629"/>
                        </a:lnTo>
                        <a:lnTo>
                          <a:pt x="4305" y="274"/>
                        </a:lnTo>
                        <a:lnTo>
                          <a:pt x="3643" y="60"/>
                        </a:lnTo>
                        <a:lnTo>
                          <a:pt x="2950" y="0"/>
                        </a:lnTo>
                        <a:lnTo>
                          <a:pt x="2261" y="96"/>
                        </a:lnTo>
                        <a:lnTo>
                          <a:pt x="1611" y="346"/>
                        </a:lnTo>
                        <a:lnTo>
                          <a:pt x="1034" y="734"/>
                        </a:lnTo>
                        <a:lnTo>
                          <a:pt x="557" y="1241"/>
                        </a:lnTo>
                        <a:lnTo>
                          <a:pt x="206" y="1842"/>
                        </a:lnTo>
                        <a:lnTo>
                          <a:pt x="0" y="2507"/>
                        </a:lnTo>
                        <a:lnTo>
                          <a:pt x="1" y="2507"/>
                        </a:lnTo>
                      </a:path>
                    </a:pathLst>
                  </a:custGeom>
                  <a:noFill/>
                  <a:ln w="38100">
                    <a:solidFill>
                      <a:srgbClr val="CC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118" name="Freeform 377">
                    <a:extLst>
                      <a:ext uri="{FF2B5EF4-FFF2-40B4-BE49-F238E27FC236}">
                        <a16:creationId xmlns:a16="http://schemas.microsoft.com/office/drawing/2014/main" id="{377950CF-4A11-932D-363B-DC26BB90DD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6" y="1585"/>
                    <a:ext cx="155" cy="2"/>
                  </a:xfrm>
                  <a:custGeom>
                    <a:avLst/>
                    <a:gdLst>
                      <a:gd name="T0" fmla="*/ 0 w 913"/>
                      <a:gd name="T1" fmla="*/ 0 h 2"/>
                      <a:gd name="T2" fmla="*/ 0 w 913"/>
                      <a:gd name="T3" fmla="*/ 0 h 2"/>
                      <a:gd name="T4" fmla="*/ 0 w 913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913"/>
                      <a:gd name="T10" fmla="*/ 0 h 2"/>
                      <a:gd name="T11" fmla="*/ 913 w 913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13" h="2">
                        <a:moveTo>
                          <a:pt x="913" y="0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119" name="Freeform 378">
                    <a:extLst>
                      <a:ext uri="{FF2B5EF4-FFF2-40B4-BE49-F238E27FC236}">
                        <a16:creationId xmlns:a16="http://schemas.microsoft.com/office/drawing/2014/main" id="{35B12655-AFD5-F389-7793-EE202FAB23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6" y="2390"/>
                    <a:ext cx="155" cy="1"/>
                  </a:xfrm>
                  <a:custGeom>
                    <a:avLst/>
                    <a:gdLst>
                      <a:gd name="T0" fmla="*/ 0 w 913"/>
                      <a:gd name="T1" fmla="*/ 0 h 1"/>
                      <a:gd name="T2" fmla="*/ 0 w 913"/>
                      <a:gd name="T3" fmla="*/ 0 h 1"/>
                      <a:gd name="T4" fmla="*/ 0 w 913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913"/>
                      <a:gd name="T10" fmla="*/ 0 h 1"/>
                      <a:gd name="T11" fmla="*/ 913 w 913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13" h="1">
                        <a:moveTo>
                          <a:pt x="913" y="0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120" name="Freeform 379">
                    <a:extLst>
                      <a:ext uri="{FF2B5EF4-FFF2-40B4-BE49-F238E27FC236}">
                        <a16:creationId xmlns:a16="http://schemas.microsoft.com/office/drawing/2014/main" id="{36B02376-4906-D3F2-039B-93D0DDD0D9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6" y="1606"/>
                    <a:ext cx="155" cy="1"/>
                  </a:xfrm>
                  <a:custGeom>
                    <a:avLst/>
                    <a:gdLst>
                      <a:gd name="T0" fmla="*/ 0 w 913"/>
                      <a:gd name="T1" fmla="*/ 0 h 1"/>
                      <a:gd name="T2" fmla="*/ 0 w 913"/>
                      <a:gd name="T3" fmla="*/ 0 h 1"/>
                      <a:gd name="T4" fmla="*/ 0 w 913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913"/>
                      <a:gd name="T10" fmla="*/ 0 h 1"/>
                      <a:gd name="T11" fmla="*/ 913 w 913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13" h="1">
                        <a:moveTo>
                          <a:pt x="913" y="0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121" name="Freeform 380">
                    <a:extLst>
                      <a:ext uri="{FF2B5EF4-FFF2-40B4-BE49-F238E27FC236}">
                        <a16:creationId xmlns:a16="http://schemas.microsoft.com/office/drawing/2014/main" id="{AD622F94-2DF6-AC6A-39B3-231B2799BC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6" y="1687"/>
                    <a:ext cx="155" cy="2"/>
                  </a:xfrm>
                  <a:custGeom>
                    <a:avLst/>
                    <a:gdLst>
                      <a:gd name="T0" fmla="*/ 0 w 913"/>
                      <a:gd name="T1" fmla="*/ 0 h 2"/>
                      <a:gd name="T2" fmla="*/ 0 w 913"/>
                      <a:gd name="T3" fmla="*/ 0 h 2"/>
                      <a:gd name="T4" fmla="*/ 0 w 913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913"/>
                      <a:gd name="T10" fmla="*/ 0 h 2"/>
                      <a:gd name="T11" fmla="*/ 913 w 913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13" h="2">
                        <a:moveTo>
                          <a:pt x="913" y="0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122" name="Freeform 381">
                    <a:extLst>
                      <a:ext uri="{FF2B5EF4-FFF2-40B4-BE49-F238E27FC236}">
                        <a16:creationId xmlns:a16="http://schemas.microsoft.com/office/drawing/2014/main" id="{4D966A88-DAC8-EF03-4EB5-C0FF639CBB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6" y="1906"/>
                    <a:ext cx="155" cy="1"/>
                  </a:xfrm>
                  <a:custGeom>
                    <a:avLst/>
                    <a:gdLst>
                      <a:gd name="T0" fmla="*/ 0 w 913"/>
                      <a:gd name="T1" fmla="*/ 0 h 1"/>
                      <a:gd name="T2" fmla="*/ 0 w 913"/>
                      <a:gd name="T3" fmla="*/ 0 h 1"/>
                      <a:gd name="T4" fmla="*/ 0 w 913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913"/>
                      <a:gd name="T10" fmla="*/ 0 h 1"/>
                      <a:gd name="T11" fmla="*/ 913 w 913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13" h="1">
                        <a:moveTo>
                          <a:pt x="913" y="0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123" name="Freeform 382">
                    <a:extLst>
                      <a:ext uri="{FF2B5EF4-FFF2-40B4-BE49-F238E27FC236}">
                        <a16:creationId xmlns:a16="http://schemas.microsoft.com/office/drawing/2014/main" id="{D117B104-B575-BDE0-9DA3-7989907052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6" y="2369"/>
                    <a:ext cx="155" cy="2"/>
                  </a:xfrm>
                  <a:custGeom>
                    <a:avLst/>
                    <a:gdLst>
                      <a:gd name="T0" fmla="*/ 0 w 913"/>
                      <a:gd name="T1" fmla="*/ 0 h 2"/>
                      <a:gd name="T2" fmla="*/ 0 w 913"/>
                      <a:gd name="T3" fmla="*/ 0 h 2"/>
                      <a:gd name="T4" fmla="*/ 0 w 913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913"/>
                      <a:gd name="T10" fmla="*/ 0 h 2"/>
                      <a:gd name="T11" fmla="*/ 913 w 913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13" h="2">
                        <a:moveTo>
                          <a:pt x="913" y="0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124" name="Freeform 383">
                    <a:extLst>
                      <a:ext uri="{FF2B5EF4-FFF2-40B4-BE49-F238E27FC236}">
                        <a16:creationId xmlns:a16="http://schemas.microsoft.com/office/drawing/2014/main" id="{EE9AA9BA-470A-0DB7-62BC-3C1811E76D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6" y="2288"/>
                    <a:ext cx="155" cy="1"/>
                  </a:xfrm>
                  <a:custGeom>
                    <a:avLst/>
                    <a:gdLst>
                      <a:gd name="T0" fmla="*/ 0 w 913"/>
                      <a:gd name="T1" fmla="*/ 0 h 1"/>
                      <a:gd name="T2" fmla="*/ 0 w 913"/>
                      <a:gd name="T3" fmla="*/ 0 h 1"/>
                      <a:gd name="T4" fmla="*/ 0 w 913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913"/>
                      <a:gd name="T10" fmla="*/ 0 h 1"/>
                      <a:gd name="T11" fmla="*/ 913 w 913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13" h="1">
                        <a:moveTo>
                          <a:pt x="913" y="0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125" name="Freeform 384">
                    <a:extLst>
                      <a:ext uri="{FF2B5EF4-FFF2-40B4-BE49-F238E27FC236}">
                        <a16:creationId xmlns:a16="http://schemas.microsoft.com/office/drawing/2014/main" id="{1DE67F25-E7FD-0E45-C9E9-EF106C2CD8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6" y="2069"/>
                    <a:ext cx="155" cy="1"/>
                  </a:xfrm>
                  <a:custGeom>
                    <a:avLst/>
                    <a:gdLst>
                      <a:gd name="T0" fmla="*/ 0 w 913"/>
                      <a:gd name="T1" fmla="*/ 0 h 1"/>
                      <a:gd name="T2" fmla="*/ 0 w 913"/>
                      <a:gd name="T3" fmla="*/ 0 h 1"/>
                      <a:gd name="T4" fmla="*/ 0 w 913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913"/>
                      <a:gd name="T10" fmla="*/ 0 h 1"/>
                      <a:gd name="T11" fmla="*/ 913 w 913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13" h="1">
                        <a:moveTo>
                          <a:pt x="913" y="0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381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126" name="Freeform 385">
                    <a:extLst>
                      <a:ext uri="{FF2B5EF4-FFF2-40B4-BE49-F238E27FC236}">
                        <a16:creationId xmlns:a16="http://schemas.microsoft.com/office/drawing/2014/main" id="{CF4888E8-BFBA-D612-8BAB-783CB23670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4" y="1925"/>
                    <a:ext cx="125" cy="125"/>
                  </a:xfrm>
                  <a:custGeom>
                    <a:avLst/>
                    <a:gdLst>
                      <a:gd name="T0" fmla="*/ 0 w 735"/>
                      <a:gd name="T1" fmla="*/ 0 h 734"/>
                      <a:gd name="T2" fmla="*/ 0 w 735"/>
                      <a:gd name="T3" fmla="*/ 0 h 734"/>
                      <a:gd name="T4" fmla="*/ 0 w 735"/>
                      <a:gd name="T5" fmla="*/ 0 h 734"/>
                      <a:gd name="T6" fmla="*/ 0 w 735"/>
                      <a:gd name="T7" fmla="*/ 0 h 734"/>
                      <a:gd name="T8" fmla="*/ 0 w 735"/>
                      <a:gd name="T9" fmla="*/ 0 h 734"/>
                      <a:gd name="T10" fmla="*/ 0 w 735"/>
                      <a:gd name="T11" fmla="*/ 0 h 734"/>
                      <a:gd name="T12" fmla="*/ 0 w 735"/>
                      <a:gd name="T13" fmla="*/ 0 h 734"/>
                      <a:gd name="T14" fmla="*/ 0 w 735"/>
                      <a:gd name="T15" fmla="*/ 0 h 734"/>
                      <a:gd name="T16" fmla="*/ 0 w 735"/>
                      <a:gd name="T17" fmla="*/ 0 h 734"/>
                      <a:gd name="T18" fmla="*/ 0 w 735"/>
                      <a:gd name="T19" fmla="*/ 0 h 73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35"/>
                      <a:gd name="T31" fmla="*/ 0 h 734"/>
                      <a:gd name="T32" fmla="*/ 735 w 735"/>
                      <a:gd name="T33" fmla="*/ 734 h 73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35" h="734">
                        <a:moveTo>
                          <a:pt x="734" y="367"/>
                        </a:moveTo>
                        <a:lnTo>
                          <a:pt x="626" y="107"/>
                        </a:lnTo>
                        <a:lnTo>
                          <a:pt x="366" y="0"/>
                        </a:lnTo>
                        <a:lnTo>
                          <a:pt x="107" y="107"/>
                        </a:lnTo>
                        <a:lnTo>
                          <a:pt x="0" y="367"/>
                        </a:lnTo>
                        <a:lnTo>
                          <a:pt x="107" y="627"/>
                        </a:lnTo>
                        <a:lnTo>
                          <a:pt x="366" y="734"/>
                        </a:lnTo>
                        <a:lnTo>
                          <a:pt x="626" y="627"/>
                        </a:lnTo>
                        <a:lnTo>
                          <a:pt x="734" y="367"/>
                        </a:lnTo>
                        <a:lnTo>
                          <a:pt x="735" y="367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127" name="Freeform 386">
                    <a:extLst>
                      <a:ext uri="{FF2B5EF4-FFF2-40B4-BE49-F238E27FC236}">
                        <a16:creationId xmlns:a16="http://schemas.microsoft.com/office/drawing/2014/main" id="{5EF70C3A-581F-343F-E0BC-444A7C7F91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41" y="982"/>
                    <a:ext cx="1" cy="1934"/>
                  </a:xfrm>
                  <a:custGeom>
                    <a:avLst/>
                    <a:gdLst>
                      <a:gd name="T0" fmla="*/ 0 w 1"/>
                      <a:gd name="T1" fmla="*/ 0 h 11381"/>
                      <a:gd name="T2" fmla="*/ 0 w 1"/>
                      <a:gd name="T3" fmla="*/ 2 h 11381"/>
                      <a:gd name="T4" fmla="*/ 1 w 1"/>
                      <a:gd name="T5" fmla="*/ 2 h 11381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1381"/>
                      <a:gd name="T11" fmla="*/ 1 w 1"/>
                      <a:gd name="T12" fmla="*/ 11381 h 1138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1381">
                        <a:moveTo>
                          <a:pt x="0" y="0"/>
                        </a:moveTo>
                        <a:lnTo>
                          <a:pt x="0" y="11381"/>
                        </a:lnTo>
                        <a:lnTo>
                          <a:pt x="1" y="11381"/>
                        </a:lnTo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128" name="Freeform 387">
                    <a:extLst>
                      <a:ext uri="{FF2B5EF4-FFF2-40B4-BE49-F238E27FC236}">
                        <a16:creationId xmlns:a16="http://schemas.microsoft.com/office/drawing/2014/main" id="{2F84582A-8CCC-4666-F42C-91FC0AE963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93" y="1070"/>
                    <a:ext cx="1" cy="1867"/>
                  </a:xfrm>
                  <a:custGeom>
                    <a:avLst/>
                    <a:gdLst>
                      <a:gd name="T0" fmla="*/ 0 w 1"/>
                      <a:gd name="T1" fmla="*/ 0 h 10991"/>
                      <a:gd name="T2" fmla="*/ 0 w 1"/>
                      <a:gd name="T3" fmla="*/ 2 h 10991"/>
                      <a:gd name="T4" fmla="*/ 1 w 1"/>
                      <a:gd name="T5" fmla="*/ 2 h 10991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0991"/>
                      <a:gd name="T11" fmla="*/ 1 w 1"/>
                      <a:gd name="T12" fmla="*/ 10991 h 1099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0991">
                        <a:moveTo>
                          <a:pt x="0" y="0"/>
                        </a:moveTo>
                        <a:lnTo>
                          <a:pt x="0" y="10991"/>
                        </a:lnTo>
                        <a:lnTo>
                          <a:pt x="1" y="10991"/>
                        </a:lnTo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129" name="Freeform 388">
                    <a:extLst>
                      <a:ext uri="{FF2B5EF4-FFF2-40B4-BE49-F238E27FC236}">
                        <a16:creationId xmlns:a16="http://schemas.microsoft.com/office/drawing/2014/main" id="{182EF8D5-5453-C7F8-6B6E-1D936FAF0C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29" y="2068"/>
                    <a:ext cx="192" cy="191"/>
                  </a:xfrm>
                  <a:custGeom>
                    <a:avLst/>
                    <a:gdLst>
                      <a:gd name="T0" fmla="*/ 0 w 1127"/>
                      <a:gd name="T1" fmla="*/ 0 h 1127"/>
                      <a:gd name="T2" fmla="*/ 0 w 1127"/>
                      <a:gd name="T3" fmla="*/ 0 h 1127"/>
                      <a:gd name="T4" fmla="*/ 0 w 1127"/>
                      <a:gd name="T5" fmla="*/ 0 h 1127"/>
                      <a:gd name="T6" fmla="*/ 0 60000 65536"/>
                      <a:gd name="T7" fmla="*/ 0 60000 65536"/>
                      <a:gd name="T8" fmla="*/ 0 60000 65536"/>
                      <a:gd name="T9" fmla="*/ 0 w 1127"/>
                      <a:gd name="T10" fmla="*/ 0 h 1127"/>
                      <a:gd name="T11" fmla="*/ 1127 w 1127"/>
                      <a:gd name="T12" fmla="*/ 1127 h 112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27" h="1127">
                        <a:moveTo>
                          <a:pt x="0" y="0"/>
                        </a:moveTo>
                        <a:lnTo>
                          <a:pt x="1126" y="1127"/>
                        </a:lnTo>
                        <a:lnTo>
                          <a:pt x="1127" y="1127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130" name="Freeform 389">
                    <a:extLst>
                      <a:ext uri="{FF2B5EF4-FFF2-40B4-BE49-F238E27FC236}">
                        <a16:creationId xmlns:a16="http://schemas.microsoft.com/office/drawing/2014/main" id="{A68A01D9-F1E0-1673-99DA-53649C6800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29" y="1841"/>
                    <a:ext cx="67" cy="66"/>
                  </a:xfrm>
                  <a:custGeom>
                    <a:avLst/>
                    <a:gdLst>
                      <a:gd name="T0" fmla="*/ 0 w 390"/>
                      <a:gd name="T1" fmla="*/ 0 h 391"/>
                      <a:gd name="T2" fmla="*/ 0 w 390"/>
                      <a:gd name="T3" fmla="*/ 0 h 391"/>
                      <a:gd name="T4" fmla="*/ 0 w 390"/>
                      <a:gd name="T5" fmla="*/ 0 h 391"/>
                      <a:gd name="T6" fmla="*/ 0 60000 65536"/>
                      <a:gd name="T7" fmla="*/ 0 60000 65536"/>
                      <a:gd name="T8" fmla="*/ 0 60000 65536"/>
                      <a:gd name="T9" fmla="*/ 0 w 390"/>
                      <a:gd name="T10" fmla="*/ 0 h 391"/>
                      <a:gd name="T11" fmla="*/ 390 w 390"/>
                      <a:gd name="T12" fmla="*/ 391 h 39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90" h="391">
                        <a:moveTo>
                          <a:pt x="390" y="0"/>
                        </a:moveTo>
                        <a:lnTo>
                          <a:pt x="0" y="391"/>
                        </a:lnTo>
                        <a:lnTo>
                          <a:pt x="1" y="391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131" name="Freeform 390">
                    <a:extLst>
                      <a:ext uri="{FF2B5EF4-FFF2-40B4-BE49-F238E27FC236}">
                        <a16:creationId xmlns:a16="http://schemas.microsoft.com/office/drawing/2014/main" id="{63DE4EB8-F338-7306-5F71-809F1BF46E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98" y="1928"/>
                    <a:ext cx="182" cy="1"/>
                  </a:xfrm>
                  <a:custGeom>
                    <a:avLst/>
                    <a:gdLst>
                      <a:gd name="T0" fmla="*/ 0 w 1072"/>
                      <a:gd name="T1" fmla="*/ 0 h 1"/>
                      <a:gd name="T2" fmla="*/ 0 w 1072"/>
                      <a:gd name="T3" fmla="*/ 0 h 1"/>
                      <a:gd name="T4" fmla="*/ 0 w 1072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1072"/>
                      <a:gd name="T10" fmla="*/ 0 h 1"/>
                      <a:gd name="T11" fmla="*/ 1072 w 1072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72" h="1">
                        <a:moveTo>
                          <a:pt x="0" y="0"/>
                        </a:moveTo>
                        <a:lnTo>
                          <a:pt x="1071" y="0"/>
                        </a:lnTo>
                        <a:lnTo>
                          <a:pt x="1072" y="0"/>
                        </a:lnTo>
                      </a:path>
                    </a:pathLst>
                  </a:custGeom>
                  <a:noFill/>
                  <a:ln w="381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132" name="Freeform 391">
                    <a:extLst>
                      <a:ext uri="{FF2B5EF4-FFF2-40B4-BE49-F238E27FC236}">
                        <a16:creationId xmlns:a16="http://schemas.microsoft.com/office/drawing/2014/main" id="{34234E75-2951-0F59-EC11-E95EF8BCE5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98" y="2047"/>
                    <a:ext cx="182" cy="2"/>
                  </a:xfrm>
                  <a:custGeom>
                    <a:avLst/>
                    <a:gdLst>
                      <a:gd name="T0" fmla="*/ 0 w 1072"/>
                      <a:gd name="T1" fmla="*/ 0 h 2"/>
                      <a:gd name="T2" fmla="*/ 0 w 1072"/>
                      <a:gd name="T3" fmla="*/ 0 h 2"/>
                      <a:gd name="T4" fmla="*/ 0 w 1072"/>
                      <a:gd name="T5" fmla="*/ 0 h 2"/>
                      <a:gd name="T6" fmla="*/ 0 60000 65536"/>
                      <a:gd name="T7" fmla="*/ 0 60000 65536"/>
                      <a:gd name="T8" fmla="*/ 0 60000 65536"/>
                      <a:gd name="T9" fmla="*/ 0 w 1072"/>
                      <a:gd name="T10" fmla="*/ 0 h 2"/>
                      <a:gd name="T11" fmla="*/ 1072 w 1072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72" h="2">
                        <a:moveTo>
                          <a:pt x="0" y="0"/>
                        </a:moveTo>
                        <a:lnTo>
                          <a:pt x="1071" y="0"/>
                        </a:lnTo>
                        <a:lnTo>
                          <a:pt x="1072" y="0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133" name="Freeform 392">
                    <a:extLst>
                      <a:ext uri="{FF2B5EF4-FFF2-40B4-BE49-F238E27FC236}">
                        <a16:creationId xmlns:a16="http://schemas.microsoft.com/office/drawing/2014/main" id="{CBB6C91C-51B6-774A-6FC7-7FABD48AE4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95" y="1988"/>
                    <a:ext cx="68" cy="28"/>
                  </a:xfrm>
                  <a:custGeom>
                    <a:avLst/>
                    <a:gdLst>
                      <a:gd name="T0" fmla="*/ 0 w 400"/>
                      <a:gd name="T1" fmla="*/ 0 h 165"/>
                      <a:gd name="T2" fmla="*/ 0 w 400"/>
                      <a:gd name="T3" fmla="*/ 0 h 165"/>
                      <a:gd name="T4" fmla="*/ 0 w 400"/>
                      <a:gd name="T5" fmla="*/ 0 h 165"/>
                      <a:gd name="T6" fmla="*/ 0 60000 65536"/>
                      <a:gd name="T7" fmla="*/ 0 60000 65536"/>
                      <a:gd name="T8" fmla="*/ 0 60000 65536"/>
                      <a:gd name="T9" fmla="*/ 0 w 400"/>
                      <a:gd name="T10" fmla="*/ 0 h 165"/>
                      <a:gd name="T11" fmla="*/ 400 w 400"/>
                      <a:gd name="T12" fmla="*/ 165 h 16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00" h="165">
                        <a:moveTo>
                          <a:pt x="0" y="0"/>
                        </a:moveTo>
                        <a:lnTo>
                          <a:pt x="399" y="165"/>
                        </a:lnTo>
                        <a:lnTo>
                          <a:pt x="400" y="165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134" name="Freeform 393">
                    <a:extLst>
                      <a:ext uri="{FF2B5EF4-FFF2-40B4-BE49-F238E27FC236}">
                        <a16:creationId xmlns:a16="http://schemas.microsoft.com/office/drawing/2014/main" id="{A2F8C6C6-3070-D354-B46C-819480AB78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80" y="2047"/>
                    <a:ext cx="49" cy="21"/>
                  </a:xfrm>
                  <a:custGeom>
                    <a:avLst/>
                    <a:gdLst>
                      <a:gd name="T0" fmla="*/ 0 w 292"/>
                      <a:gd name="T1" fmla="*/ 0 h 121"/>
                      <a:gd name="T2" fmla="*/ 0 w 292"/>
                      <a:gd name="T3" fmla="*/ 0 h 121"/>
                      <a:gd name="T4" fmla="*/ 0 w 292"/>
                      <a:gd name="T5" fmla="*/ 0 h 121"/>
                      <a:gd name="T6" fmla="*/ 0 60000 65536"/>
                      <a:gd name="T7" fmla="*/ 0 60000 65536"/>
                      <a:gd name="T8" fmla="*/ 0 60000 65536"/>
                      <a:gd name="T9" fmla="*/ 0 w 292"/>
                      <a:gd name="T10" fmla="*/ 0 h 121"/>
                      <a:gd name="T11" fmla="*/ 292 w 292"/>
                      <a:gd name="T12" fmla="*/ 121 h 12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92" h="121">
                        <a:moveTo>
                          <a:pt x="0" y="0"/>
                        </a:moveTo>
                        <a:lnTo>
                          <a:pt x="291" y="121"/>
                        </a:lnTo>
                        <a:lnTo>
                          <a:pt x="292" y="121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135" name="Freeform 394">
                    <a:extLst>
                      <a:ext uri="{FF2B5EF4-FFF2-40B4-BE49-F238E27FC236}">
                        <a16:creationId xmlns:a16="http://schemas.microsoft.com/office/drawing/2014/main" id="{659E9C3B-ACD9-4026-8540-57B797ADBA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95" y="1959"/>
                    <a:ext cx="68" cy="29"/>
                  </a:xfrm>
                  <a:custGeom>
                    <a:avLst/>
                    <a:gdLst>
                      <a:gd name="T0" fmla="*/ 0 w 400"/>
                      <a:gd name="T1" fmla="*/ 0 h 166"/>
                      <a:gd name="T2" fmla="*/ 0 w 400"/>
                      <a:gd name="T3" fmla="*/ 0 h 166"/>
                      <a:gd name="T4" fmla="*/ 0 w 400"/>
                      <a:gd name="T5" fmla="*/ 0 h 166"/>
                      <a:gd name="T6" fmla="*/ 0 60000 65536"/>
                      <a:gd name="T7" fmla="*/ 0 60000 65536"/>
                      <a:gd name="T8" fmla="*/ 0 60000 65536"/>
                      <a:gd name="T9" fmla="*/ 0 w 400"/>
                      <a:gd name="T10" fmla="*/ 0 h 166"/>
                      <a:gd name="T11" fmla="*/ 400 w 400"/>
                      <a:gd name="T12" fmla="*/ 166 h 16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00" h="166">
                        <a:moveTo>
                          <a:pt x="0" y="166"/>
                        </a:moveTo>
                        <a:lnTo>
                          <a:pt x="399" y="0"/>
                        </a:lnTo>
                        <a:lnTo>
                          <a:pt x="400" y="0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136" name="Freeform 395">
                    <a:extLst>
                      <a:ext uri="{FF2B5EF4-FFF2-40B4-BE49-F238E27FC236}">
                        <a16:creationId xmlns:a16="http://schemas.microsoft.com/office/drawing/2014/main" id="{71555AFD-7EBF-5261-1234-6A48955CAE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80" y="1907"/>
                    <a:ext cx="49" cy="21"/>
                  </a:xfrm>
                  <a:custGeom>
                    <a:avLst/>
                    <a:gdLst>
                      <a:gd name="T0" fmla="*/ 0 w 292"/>
                      <a:gd name="T1" fmla="*/ 0 h 121"/>
                      <a:gd name="T2" fmla="*/ 0 w 292"/>
                      <a:gd name="T3" fmla="*/ 0 h 121"/>
                      <a:gd name="T4" fmla="*/ 0 w 292"/>
                      <a:gd name="T5" fmla="*/ 0 h 121"/>
                      <a:gd name="T6" fmla="*/ 0 60000 65536"/>
                      <a:gd name="T7" fmla="*/ 0 60000 65536"/>
                      <a:gd name="T8" fmla="*/ 0 60000 65536"/>
                      <a:gd name="T9" fmla="*/ 0 w 292"/>
                      <a:gd name="T10" fmla="*/ 0 h 121"/>
                      <a:gd name="T11" fmla="*/ 292 w 292"/>
                      <a:gd name="T12" fmla="*/ 121 h 12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92" h="121">
                        <a:moveTo>
                          <a:pt x="0" y="121"/>
                        </a:moveTo>
                        <a:lnTo>
                          <a:pt x="291" y="0"/>
                        </a:lnTo>
                        <a:lnTo>
                          <a:pt x="292" y="0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137" name="Freeform 396">
                    <a:extLst>
                      <a:ext uri="{FF2B5EF4-FFF2-40B4-BE49-F238E27FC236}">
                        <a16:creationId xmlns:a16="http://schemas.microsoft.com/office/drawing/2014/main" id="{6E3ED498-31CC-35EB-C883-68E2FC6C63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4" y="1988"/>
                    <a:ext cx="125" cy="1"/>
                  </a:xfrm>
                  <a:custGeom>
                    <a:avLst/>
                    <a:gdLst>
                      <a:gd name="T0" fmla="*/ 0 w 735"/>
                      <a:gd name="T1" fmla="*/ 0 h 1"/>
                      <a:gd name="T2" fmla="*/ 0 w 735"/>
                      <a:gd name="T3" fmla="*/ 0 h 1"/>
                      <a:gd name="T4" fmla="*/ 0 w 735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735"/>
                      <a:gd name="T10" fmla="*/ 0 h 1"/>
                      <a:gd name="T11" fmla="*/ 735 w 735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35" h="1">
                        <a:moveTo>
                          <a:pt x="0" y="0"/>
                        </a:moveTo>
                        <a:lnTo>
                          <a:pt x="734" y="0"/>
                        </a:lnTo>
                        <a:lnTo>
                          <a:pt x="735" y="0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138" name="Freeform 397">
                    <a:extLst>
                      <a:ext uri="{FF2B5EF4-FFF2-40B4-BE49-F238E27FC236}">
                        <a16:creationId xmlns:a16="http://schemas.microsoft.com/office/drawing/2014/main" id="{BB6AF647-D1DB-6623-E528-F183597457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09" y="1463"/>
                    <a:ext cx="2" cy="1049"/>
                  </a:xfrm>
                  <a:custGeom>
                    <a:avLst/>
                    <a:gdLst>
                      <a:gd name="T0" fmla="*/ 0 w 1"/>
                      <a:gd name="T1" fmla="*/ 0 h 6183"/>
                      <a:gd name="T2" fmla="*/ 0 w 1"/>
                      <a:gd name="T3" fmla="*/ 1 h 6183"/>
                      <a:gd name="T4" fmla="*/ 32 w 1"/>
                      <a:gd name="T5" fmla="*/ 1 h 6183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6183"/>
                      <a:gd name="T11" fmla="*/ 1 w 1"/>
                      <a:gd name="T12" fmla="*/ 6183 h 618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6183">
                        <a:moveTo>
                          <a:pt x="0" y="0"/>
                        </a:moveTo>
                        <a:lnTo>
                          <a:pt x="0" y="6183"/>
                        </a:lnTo>
                        <a:lnTo>
                          <a:pt x="1" y="6183"/>
                        </a:lnTo>
                      </a:path>
                    </a:pathLst>
                  </a:custGeom>
                  <a:noFill/>
                  <a:ln w="38100">
                    <a:solidFill>
                      <a:srgbClr val="CC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139" name="Freeform 398">
                    <a:extLst>
                      <a:ext uri="{FF2B5EF4-FFF2-40B4-BE49-F238E27FC236}">
                        <a16:creationId xmlns:a16="http://schemas.microsoft.com/office/drawing/2014/main" id="{2F002C75-ABF7-155E-7F85-8BC0B4A572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98" y="1988"/>
                    <a:ext cx="229" cy="1"/>
                  </a:xfrm>
                  <a:custGeom>
                    <a:avLst/>
                    <a:gdLst>
                      <a:gd name="T0" fmla="*/ 0 w 1347"/>
                      <a:gd name="T1" fmla="*/ 0 h 1"/>
                      <a:gd name="T2" fmla="*/ 0 w 1347"/>
                      <a:gd name="T3" fmla="*/ 0 h 1"/>
                      <a:gd name="T4" fmla="*/ 0 w 1347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1347"/>
                      <a:gd name="T10" fmla="*/ 0 h 1"/>
                      <a:gd name="T11" fmla="*/ 1347 w 1347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47" h="1">
                        <a:moveTo>
                          <a:pt x="0" y="0"/>
                        </a:moveTo>
                        <a:lnTo>
                          <a:pt x="1346" y="0"/>
                        </a:lnTo>
                        <a:lnTo>
                          <a:pt x="1347" y="0"/>
                        </a:ln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86026" name="Rectangle 402">
              <a:extLst>
                <a:ext uri="{FF2B5EF4-FFF2-40B4-BE49-F238E27FC236}">
                  <a16:creationId xmlns:a16="http://schemas.microsoft.com/office/drawing/2014/main" id="{61A4033C-F945-25A0-0B9C-F0C6EAA02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" y="480"/>
              <a:ext cx="2921" cy="3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6027" name="Rectangle 403">
              <a:extLst>
                <a:ext uri="{FF2B5EF4-FFF2-40B4-BE49-F238E27FC236}">
                  <a16:creationId xmlns:a16="http://schemas.microsoft.com/office/drawing/2014/main" id="{7DDBCDB4-621F-0D32-7B96-719DD2E8F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819"/>
              <a:ext cx="2112" cy="2579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5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85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1" grpId="0" build="p" autoUpdateAnimBg="0"/>
      <p:bldP spid="185432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641C8F3A-22CE-9FFC-9250-9D9D4D1642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324100" y="330200"/>
            <a:ext cx="7772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38200" indent="-838200"/>
            <a:r>
              <a:rPr lang="zh-CN" altLang="en-US" sz="28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销连接的画法</a:t>
            </a:r>
          </a:p>
        </p:txBody>
      </p:sp>
      <p:sp>
        <p:nvSpPr>
          <p:cNvPr id="88067" name="灯片编号占位符 4">
            <a:extLst>
              <a:ext uri="{FF2B5EF4-FFF2-40B4-BE49-F238E27FC236}">
                <a16:creationId xmlns:a16="http://schemas.microsoft.com/office/drawing/2014/main" id="{5BFB1B46-4612-0B56-98CF-16F591D95D60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966479" y="6412076"/>
            <a:ext cx="259043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B72F0E2F-8573-49DD-B27D-743FE5C47503}" type="slidenum">
              <a:rPr kumimoji="0" lang="en-US" altLang="zh-CN" sz="1100" b="0">
                <a:solidFill>
                  <a:srgbClr val="636363"/>
                </a:solidFill>
              </a:rPr>
              <a:pPr/>
              <a:t>42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grpSp>
        <p:nvGrpSpPr>
          <p:cNvPr id="2" name="Group 149">
            <a:extLst>
              <a:ext uri="{FF2B5EF4-FFF2-40B4-BE49-F238E27FC236}">
                <a16:creationId xmlns:a16="http://schemas.microsoft.com/office/drawing/2014/main" id="{4958E473-9A34-9CE2-72B0-53D10B1F9D93}"/>
              </a:ext>
            </a:extLst>
          </p:cNvPr>
          <p:cNvGrpSpPr>
            <a:grpSpLocks/>
          </p:cNvGrpSpPr>
          <p:nvPr/>
        </p:nvGrpSpPr>
        <p:grpSpPr bwMode="auto">
          <a:xfrm>
            <a:off x="3846514" y="1965325"/>
            <a:ext cx="1927225" cy="2724150"/>
            <a:chOff x="1738" y="1356"/>
            <a:chExt cx="1214" cy="1716"/>
          </a:xfrm>
        </p:grpSpPr>
        <p:sp>
          <p:nvSpPr>
            <p:cNvPr id="88191" name="Line 150">
              <a:extLst>
                <a:ext uri="{FF2B5EF4-FFF2-40B4-BE49-F238E27FC236}">
                  <a16:creationId xmlns:a16="http://schemas.microsoft.com/office/drawing/2014/main" id="{DF16EB80-BCBE-E5E5-B033-432A9072FF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8" y="2226"/>
              <a:ext cx="121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92" name="Rectangle 151">
              <a:extLst>
                <a:ext uri="{FF2B5EF4-FFF2-40B4-BE49-F238E27FC236}">
                  <a16:creationId xmlns:a16="http://schemas.microsoft.com/office/drawing/2014/main" id="{B0153717-9CFE-314E-43A3-90CDC94B2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" y="1356"/>
              <a:ext cx="1101" cy="1715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8193" name="Line 152">
              <a:extLst>
                <a:ext uri="{FF2B5EF4-FFF2-40B4-BE49-F238E27FC236}">
                  <a16:creationId xmlns:a16="http://schemas.microsoft.com/office/drawing/2014/main" id="{550D4A02-850E-44B1-2B13-4F36A2A055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2" y="1569"/>
              <a:ext cx="146" cy="14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94" name="Line 153">
              <a:extLst>
                <a:ext uri="{FF2B5EF4-FFF2-40B4-BE49-F238E27FC236}">
                  <a16:creationId xmlns:a16="http://schemas.microsoft.com/office/drawing/2014/main" id="{3EC22942-5352-AF61-BE3F-6C7157DC0D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2" y="1356"/>
              <a:ext cx="349" cy="34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95" name="Line 154">
              <a:extLst>
                <a:ext uri="{FF2B5EF4-FFF2-40B4-BE49-F238E27FC236}">
                  <a16:creationId xmlns:a16="http://schemas.microsoft.com/office/drawing/2014/main" id="{53F3E182-0468-2C7F-315B-5F3A4A9B2A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3" y="1358"/>
              <a:ext cx="355" cy="35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96" name="Freeform 155">
              <a:extLst>
                <a:ext uri="{FF2B5EF4-FFF2-40B4-BE49-F238E27FC236}">
                  <a16:creationId xmlns:a16="http://schemas.microsoft.com/office/drawing/2014/main" id="{EE5FAEC4-5FF1-F9C9-0833-9CEDE0144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6" y="1360"/>
              <a:ext cx="343" cy="345"/>
            </a:xfrm>
            <a:custGeom>
              <a:avLst/>
              <a:gdLst>
                <a:gd name="T0" fmla="*/ 0 w 343"/>
                <a:gd name="T1" fmla="*/ 0 h 345"/>
                <a:gd name="T2" fmla="*/ 343 w 343"/>
                <a:gd name="T3" fmla="*/ 345 h 345"/>
                <a:gd name="T4" fmla="*/ 0 60000 65536"/>
                <a:gd name="T5" fmla="*/ 0 60000 65536"/>
                <a:gd name="T6" fmla="*/ 0 w 343"/>
                <a:gd name="T7" fmla="*/ 0 h 345"/>
                <a:gd name="T8" fmla="*/ 343 w 343"/>
                <a:gd name="T9" fmla="*/ 345 h 3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3" h="345">
                  <a:moveTo>
                    <a:pt x="0" y="0"/>
                  </a:moveTo>
                  <a:lnTo>
                    <a:pt x="343" y="345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97" name="Freeform 156">
              <a:extLst>
                <a:ext uri="{FF2B5EF4-FFF2-40B4-BE49-F238E27FC236}">
                  <a16:creationId xmlns:a16="http://schemas.microsoft.com/office/drawing/2014/main" id="{18D96730-EDAA-843F-CF17-3F5D4676C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368"/>
              <a:ext cx="343" cy="348"/>
            </a:xfrm>
            <a:custGeom>
              <a:avLst/>
              <a:gdLst>
                <a:gd name="T0" fmla="*/ 0 w 343"/>
                <a:gd name="T1" fmla="*/ 0 h 348"/>
                <a:gd name="T2" fmla="*/ 343 w 343"/>
                <a:gd name="T3" fmla="*/ 348 h 348"/>
                <a:gd name="T4" fmla="*/ 0 60000 65536"/>
                <a:gd name="T5" fmla="*/ 0 60000 65536"/>
                <a:gd name="T6" fmla="*/ 0 w 343"/>
                <a:gd name="T7" fmla="*/ 0 h 348"/>
                <a:gd name="T8" fmla="*/ 343 w 343"/>
                <a:gd name="T9" fmla="*/ 348 h 3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3" h="348">
                  <a:moveTo>
                    <a:pt x="0" y="0"/>
                  </a:moveTo>
                  <a:lnTo>
                    <a:pt x="343" y="348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98" name="Freeform 157">
              <a:extLst>
                <a:ext uri="{FF2B5EF4-FFF2-40B4-BE49-F238E27FC236}">
                  <a16:creationId xmlns:a16="http://schemas.microsoft.com/office/drawing/2014/main" id="{8EBAF44D-F0AC-C90F-EEF8-C683E780E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" y="1356"/>
              <a:ext cx="211" cy="212"/>
            </a:xfrm>
            <a:custGeom>
              <a:avLst/>
              <a:gdLst>
                <a:gd name="T0" fmla="*/ 0 w 211"/>
                <a:gd name="T1" fmla="*/ 0 h 212"/>
                <a:gd name="T2" fmla="*/ 211 w 211"/>
                <a:gd name="T3" fmla="*/ 212 h 212"/>
                <a:gd name="T4" fmla="*/ 0 60000 65536"/>
                <a:gd name="T5" fmla="*/ 0 60000 65536"/>
                <a:gd name="T6" fmla="*/ 0 w 211"/>
                <a:gd name="T7" fmla="*/ 0 h 212"/>
                <a:gd name="T8" fmla="*/ 211 w 211"/>
                <a:gd name="T9" fmla="*/ 212 h 2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1" h="212">
                  <a:moveTo>
                    <a:pt x="0" y="0"/>
                  </a:moveTo>
                  <a:lnTo>
                    <a:pt x="211" y="212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99" name="Line 158">
              <a:extLst>
                <a:ext uri="{FF2B5EF4-FFF2-40B4-BE49-F238E27FC236}">
                  <a16:creationId xmlns:a16="http://schemas.microsoft.com/office/drawing/2014/main" id="{4CED858C-6639-1347-DC91-8C68305371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2" y="2896"/>
              <a:ext cx="175" cy="17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200" name="Freeform 159">
              <a:extLst>
                <a:ext uri="{FF2B5EF4-FFF2-40B4-BE49-F238E27FC236}">
                  <a16:creationId xmlns:a16="http://schemas.microsoft.com/office/drawing/2014/main" id="{31889752-BF7F-40F2-4BDE-8565F0025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" y="2736"/>
              <a:ext cx="338" cy="335"/>
            </a:xfrm>
            <a:custGeom>
              <a:avLst/>
              <a:gdLst>
                <a:gd name="T0" fmla="*/ 0 w 338"/>
                <a:gd name="T1" fmla="*/ 0 h 335"/>
                <a:gd name="T2" fmla="*/ 338 w 338"/>
                <a:gd name="T3" fmla="*/ 335 h 335"/>
                <a:gd name="T4" fmla="*/ 0 60000 65536"/>
                <a:gd name="T5" fmla="*/ 0 60000 65536"/>
                <a:gd name="T6" fmla="*/ 0 w 338"/>
                <a:gd name="T7" fmla="*/ 0 h 335"/>
                <a:gd name="T8" fmla="*/ 338 w 338"/>
                <a:gd name="T9" fmla="*/ 335 h 3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8" h="335">
                  <a:moveTo>
                    <a:pt x="0" y="0"/>
                  </a:moveTo>
                  <a:lnTo>
                    <a:pt x="338" y="335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201" name="Freeform 160">
              <a:extLst>
                <a:ext uri="{FF2B5EF4-FFF2-40B4-BE49-F238E27FC236}">
                  <a16:creationId xmlns:a16="http://schemas.microsoft.com/office/drawing/2014/main" id="{3DFF13E2-441F-CD7C-0B27-08B9FD5F9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2" y="2728"/>
              <a:ext cx="344" cy="344"/>
            </a:xfrm>
            <a:custGeom>
              <a:avLst/>
              <a:gdLst>
                <a:gd name="T0" fmla="*/ 0 w 344"/>
                <a:gd name="T1" fmla="*/ 0 h 344"/>
                <a:gd name="T2" fmla="*/ 344 w 344"/>
                <a:gd name="T3" fmla="*/ 344 h 344"/>
                <a:gd name="T4" fmla="*/ 0 60000 65536"/>
                <a:gd name="T5" fmla="*/ 0 60000 65536"/>
                <a:gd name="T6" fmla="*/ 0 w 344"/>
                <a:gd name="T7" fmla="*/ 0 h 344"/>
                <a:gd name="T8" fmla="*/ 344 w 344"/>
                <a:gd name="T9" fmla="*/ 344 h 3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4" h="344">
                  <a:moveTo>
                    <a:pt x="0" y="0"/>
                  </a:moveTo>
                  <a:lnTo>
                    <a:pt x="344" y="344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202" name="Line 161">
              <a:extLst>
                <a:ext uri="{FF2B5EF4-FFF2-40B4-BE49-F238E27FC236}">
                  <a16:creationId xmlns:a16="http://schemas.microsoft.com/office/drawing/2014/main" id="{8F86F34B-4BC3-97AF-D686-D7F04D0EFD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7" y="2730"/>
              <a:ext cx="342" cy="34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203" name="Freeform 162">
              <a:extLst>
                <a:ext uri="{FF2B5EF4-FFF2-40B4-BE49-F238E27FC236}">
                  <a16:creationId xmlns:a16="http://schemas.microsoft.com/office/drawing/2014/main" id="{078594EB-0DEA-92B1-3B98-0FF7B0725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2730"/>
              <a:ext cx="346" cy="342"/>
            </a:xfrm>
            <a:custGeom>
              <a:avLst/>
              <a:gdLst>
                <a:gd name="T0" fmla="*/ 0 w 346"/>
                <a:gd name="T1" fmla="*/ 0 h 342"/>
                <a:gd name="T2" fmla="*/ 346 w 346"/>
                <a:gd name="T3" fmla="*/ 342 h 342"/>
                <a:gd name="T4" fmla="*/ 0 60000 65536"/>
                <a:gd name="T5" fmla="*/ 0 60000 65536"/>
                <a:gd name="T6" fmla="*/ 0 w 346"/>
                <a:gd name="T7" fmla="*/ 0 h 342"/>
                <a:gd name="T8" fmla="*/ 346 w 346"/>
                <a:gd name="T9" fmla="*/ 342 h 3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6" h="342">
                  <a:moveTo>
                    <a:pt x="0" y="0"/>
                  </a:moveTo>
                  <a:lnTo>
                    <a:pt x="346" y="342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204" name="Line 163">
              <a:extLst>
                <a:ext uri="{FF2B5EF4-FFF2-40B4-BE49-F238E27FC236}">
                  <a16:creationId xmlns:a16="http://schemas.microsoft.com/office/drawing/2014/main" id="{66D28486-9EFA-F42C-BF59-1BBFB56C31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8" y="2730"/>
              <a:ext cx="225" cy="22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205" name="Line 164">
              <a:extLst>
                <a:ext uri="{FF2B5EF4-FFF2-40B4-BE49-F238E27FC236}">
                  <a16:creationId xmlns:a16="http://schemas.microsoft.com/office/drawing/2014/main" id="{0AAEB14C-964F-2B8A-6D78-6FEC8190ED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4" y="2728"/>
              <a:ext cx="1099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206" name="Line 165">
              <a:extLst>
                <a:ext uri="{FF2B5EF4-FFF2-40B4-BE49-F238E27FC236}">
                  <a16:creationId xmlns:a16="http://schemas.microsoft.com/office/drawing/2014/main" id="{86275B34-C7D8-1547-22EE-82FB9553B9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4" y="1711"/>
              <a:ext cx="1099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87558" name="Text Box 166">
            <a:extLst>
              <a:ext uri="{FF2B5EF4-FFF2-40B4-BE49-F238E27FC236}">
                <a16:creationId xmlns:a16="http://schemas.microsoft.com/office/drawing/2014/main" id="{4CBECE4F-C615-6329-3D2E-CE8376384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25" y="5478463"/>
            <a:ext cx="171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>
                <a:solidFill>
                  <a:srgbClr val="FF3300"/>
                </a:solidFill>
              </a:rPr>
              <a:t>圆柱销</a:t>
            </a:r>
            <a:r>
              <a:rPr lang="zh-CN" altLang="en-US"/>
              <a:t>连接</a:t>
            </a:r>
          </a:p>
        </p:txBody>
      </p:sp>
      <p:sp>
        <p:nvSpPr>
          <p:cNvPr id="187559" name="Text Box 167">
            <a:extLst>
              <a:ext uri="{FF2B5EF4-FFF2-40B4-BE49-F238E27FC236}">
                <a16:creationId xmlns:a16="http://schemas.microsoft.com/office/drawing/2014/main" id="{3CE16D14-A68B-AC88-C487-FB3707A52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589" y="5389563"/>
            <a:ext cx="1716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>
                <a:solidFill>
                  <a:srgbClr val="FF3300"/>
                </a:solidFill>
              </a:rPr>
              <a:t>圆锥销</a:t>
            </a:r>
            <a:r>
              <a:rPr lang="zh-CN" altLang="en-US"/>
              <a:t>连接</a:t>
            </a:r>
          </a:p>
        </p:txBody>
      </p:sp>
      <p:grpSp>
        <p:nvGrpSpPr>
          <p:cNvPr id="3" name="Group 168">
            <a:extLst>
              <a:ext uri="{FF2B5EF4-FFF2-40B4-BE49-F238E27FC236}">
                <a16:creationId xmlns:a16="http://schemas.microsoft.com/office/drawing/2014/main" id="{39F3BF04-70DC-2766-A388-BFEF8386B9EF}"/>
              </a:ext>
            </a:extLst>
          </p:cNvPr>
          <p:cNvGrpSpPr>
            <a:grpSpLocks/>
          </p:cNvGrpSpPr>
          <p:nvPr/>
        </p:nvGrpSpPr>
        <p:grpSpPr bwMode="auto">
          <a:xfrm>
            <a:off x="3695701" y="4511676"/>
            <a:ext cx="1457325" cy="777875"/>
            <a:chOff x="1643" y="2960"/>
            <a:chExt cx="918" cy="490"/>
          </a:xfrm>
        </p:grpSpPr>
        <p:sp>
          <p:nvSpPr>
            <p:cNvPr id="88188" name="Text Box 169">
              <a:extLst>
                <a:ext uri="{FF2B5EF4-FFF2-40B4-BE49-F238E27FC236}">
                  <a16:creationId xmlns:a16="http://schemas.microsoft.com/office/drawing/2014/main" id="{913D9958-C0A4-65A6-F3CE-86FC29B338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" y="3137"/>
              <a:ext cx="50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/>
                <a:t>轴套</a:t>
              </a:r>
            </a:p>
          </p:txBody>
        </p:sp>
        <p:sp>
          <p:nvSpPr>
            <p:cNvPr id="88189" name="Line 170">
              <a:extLst>
                <a:ext uri="{FF2B5EF4-FFF2-40B4-BE49-F238E27FC236}">
                  <a16:creationId xmlns:a16="http://schemas.microsoft.com/office/drawing/2014/main" id="{7DE37B66-CD6F-A45E-A07D-936F985477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66" y="2960"/>
              <a:ext cx="295" cy="4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90" name="Line 171">
              <a:extLst>
                <a:ext uri="{FF2B5EF4-FFF2-40B4-BE49-F238E27FC236}">
                  <a16:creationId xmlns:a16="http://schemas.microsoft.com/office/drawing/2014/main" id="{96B92EE7-C35E-B13D-0F5D-A04B6256F6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43" y="3450"/>
              <a:ext cx="6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72">
            <a:extLst>
              <a:ext uri="{FF2B5EF4-FFF2-40B4-BE49-F238E27FC236}">
                <a16:creationId xmlns:a16="http://schemas.microsoft.com/office/drawing/2014/main" id="{08FA1DAD-BE05-04DA-65A6-2E9CF42DDE29}"/>
              </a:ext>
            </a:extLst>
          </p:cNvPr>
          <p:cNvGrpSpPr>
            <a:grpSpLocks/>
          </p:cNvGrpSpPr>
          <p:nvPr/>
        </p:nvGrpSpPr>
        <p:grpSpPr bwMode="auto">
          <a:xfrm>
            <a:off x="2586038" y="2517775"/>
            <a:ext cx="3433762" cy="1638300"/>
            <a:chOff x="944" y="1704"/>
            <a:chExt cx="2163" cy="1032"/>
          </a:xfrm>
        </p:grpSpPr>
        <p:sp>
          <p:nvSpPr>
            <p:cNvPr id="88179" name="Freeform 173">
              <a:extLst>
                <a:ext uri="{FF2B5EF4-FFF2-40B4-BE49-F238E27FC236}">
                  <a16:creationId xmlns:a16="http://schemas.microsoft.com/office/drawing/2014/main" id="{40CBBB2F-BE52-5843-1D47-283D3F05B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" y="2624"/>
              <a:ext cx="112" cy="112"/>
            </a:xfrm>
            <a:custGeom>
              <a:avLst/>
              <a:gdLst>
                <a:gd name="T0" fmla="*/ 0 w 112"/>
                <a:gd name="T1" fmla="*/ 112 h 112"/>
                <a:gd name="T2" fmla="*/ 112 w 112"/>
                <a:gd name="T3" fmla="*/ 0 h 112"/>
                <a:gd name="T4" fmla="*/ 0 60000 65536"/>
                <a:gd name="T5" fmla="*/ 0 60000 65536"/>
                <a:gd name="T6" fmla="*/ 0 w 112"/>
                <a:gd name="T7" fmla="*/ 0 h 112"/>
                <a:gd name="T8" fmla="*/ 112 w 112"/>
                <a:gd name="T9" fmla="*/ 112 h 1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2" h="112">
                  <a:moveTo>
                    <a:pt x="0" y="112"/>
                  </a:moveTo>
                  <a:lnTo>
                    <a:pt x="112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80" name="Freeform 174">
              <a:extLst>
                <a:ext uri="{FF2B5EF4-FFF2-40B4-BE49-F238E27FC236}">
                  <a16:creationId xmlns:a16="http://schemas.microsoft.com/office/drawing/2014/main" id="{A7FEE87E-BF07-D6C7-0FB0-82F52D5CB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4" y="1712"/>
              <a:ext cx="1312" cy="1024"/>
            </a:xfrm>
            <a:custGeom>
              <a:avLst/>
              <a:gdLst>
                <a:gd name="T0" fmla="*/ 0 w 1312"/>
                <a:gd name="T1" fmla="*/ 0 h 1024"/>
                <a:gd name="T2" fmla="*/ 0 w 1312"/>
                <a:gd name="T3" fmla="*/ 1024 h 1024"/>
                <a:gd name="T4" fmla="*/ 1304 w 1312"/>
                <a:gd name="T5" fmla="*/ 1024 h 1024"/>
                <a:gd name="T6" fmla="*/ 1312 w 1312"/>
                <a:gd name="T7" fmla="*/ 0 h 1024"/>
                <a:gd name="T8" fmla="*/ 0 w 1312"/>
                <a:gd name="T9" fmla="*/ 0 h 10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2"/>
                <a:gd name="T16" fmla="*/ 0 h 1024"/>
                <a:gd name="T17" fmla="*/ 1312 w 1312"/>
                <a:gd name="T18" fmla="*/ 1024 h 10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2" h="1024">
                  <a:moveTo>
                    <a:pt x="0" y="0"/>
                  </a:moveTo>
                  <a:lnTo>
                    <a:pt x="0" y="1024"/>
                  </a:lnTo>
                  <a:lnTo>
                    <a:pt x="1304" y="1024"/>
                  </a:lnTo>
                  <a:lnTo>
                    <a:pt x="13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81" name="Line 175">
              <a:extLst>
                <a:ext uri="{FF2B5EF4-FFF2-40B4-BE49-F238E27FC236}">
                  <a16:creationId xmlns:a16="http://schemas.microsoft.com/office/drawing/2014/main" id="{21E1AC36-E70D-7AD0-3ACC-0043AF03C0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6" y="1708"/>
              <a:ext cx="169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82" name="Line 176">
              <a:extLst>
                <a:ext uri="{FF2B5EF4-FFF2-40B4-BE49-F238E27FC236}">
                  <a16:creationId xmlns:a16="http://schemas.microsoft.com/office/drawing/2014/main" id="{77035F35-41EE-4197-5CFF-564050207E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6" y="2732"/>
              <a:ext cx="168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83" name="Line 177">
              <a:extLst>
                <a:ext uri="{FF2B5EF4-FFF2-40B4-BE49-F238E27FC236}">
                  <a16:creationId xmlns:a16="http://schemas.microsoft.com/office/drawing/2014/main" id="{FE5AA4ED-2619-08C8-0A16-3D63ADDF18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4" y="2226"/>
              <a:ext cx="2163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84" name="Line 178">
              <a:extLst>
                <a:ext uri="{FF2B5EF4-FFF2-40B4-BE49-F238E27FC236}">
                  <a16:creationId xmlns:a16="http://schemas.microsoft.com/office/drawing/2014/main" id="{376CEF46-5445-B718-8691-4CA60AFCF3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5" y="1711"/>
              <a:ext cx="0" cy="101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85" name="Freeform 179">
              <a:extLst>
                <a:ext uri="{FF2B5EF4-FFF2-40B4-BE49-F238E27FC236}">
                  <a16:creationId xmlns:a16="http://schemas.microsoft.com/office/drawing/2014/main" id="{958517C6-AD58-D160-5ED9-98EDB9986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" y="1712"/>
              <a:ext cx="124" cy="1024"/>
            </a:xfrm>
            <a:custGeom>
              <a:avLst/>
              <a:gdLst>
                <a:gd name="T0" fmla="*/ 124 w 124"/>
                <a:gd name="T1" fmla="*/ 0 h 1024"/>
                <a:gd name="T2" fmla="*/ 44 w 124"/>
                <a:gd name="T3" fmla="*/ 144 h 1024"/>
                <a:gd name="T4" fmla="*/ 100 w 124"/>
                <a:gd name="T5" fmla="*/ 344 h 1024"/>
                <a:gd name="T6" fmla="*/ 4 w 124"/>
                <a:gd name="T7" fmla="*/ 544 h 1024"/>
                <a:gd name="T8" fmla="*/ 76 w 124"/>
                <a:gd name="T9" fmla="*/ 776 h 1024"/>
                <a:gd name="T10" fmla="*/ 36 w 124"/>
                <a:gd name="T11" fmla="*/ 936 h 1024"/>
                <a:gd name="T12" fmla="*/ 116 w 124"/>
                <a:gd name="T13" fmla="*/ 1024 h 10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"/>
                <a:gd name="T22" fmla="*/ 0 h 1024"/>
                <a:gd name="T23" fmla="*/ 124 w 124"/>
                <a:gd name="T24" fmla="*/ 1024 h 10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" h="1024">
                  <a:moveTo>
                    <a:pt x="124" y="0"/>
                  </a:moveTo>
                  <a:cubicBezTo>
                    <a:pt x="86" y="43"/>
                    <a:pt x="48" y="87"/>
                    <a:pt x="44" y="144"/>
                  </a:cubicBezTo>
                  <a:cubicBezTo>
                    <a:pt x="40" y="201"/>
                    <a:pt x="107" y="277"/>
                    <a:pt x="100" y="344"/>
                  </a:cubicBezTo>
                  <a:cubicBezTo>
                    <a:pt x="93" y="411"/>
                    <a:pt x="8" y="472"/>
                    <a:pt x="4" y="544"/>
                  </a:cubicBezTo>
                  <a:cubicBezTo>
                    <a:pt x="0" y="616"/>
                    <a:pt x="71" y="711"/>
                    <a:pt x="76" y="776"/>
                  </a:cubicBezTo>
                  <a:cubicBezTo>
                    <a:pt x="81" y="841"/>
                    <a:pt x="29" y="895"/>
                    <a:pt x="36" y="936"/>
                  </a:cubicBezTo>
                  <a:cubicBezTo>
                    <a:pt x="43" y="977"/>
                    <a:pt x="103" y="1008"/>
                    <a:pt x="116" y="1024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86" name="Line 180">
              <a:extLst>
                <a:ext uri="{FF2B5EF4-FFF2-40B4-BE49-F238E27FC236}">
                  <a16:creationId xmlns:a16="http://schemas.microsoft.com/office/drawing/2014/main" id="{3DC556D3-131F-C0E0-8698-ECA176A40E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2" y="1806"/>
              <a:ext cx="0" cy="83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87" name="Line 181">
              <a:extLst>
                <a:ext uri="{FF2B5EF4-FFF2-40B4-BE49-F238E27FC236}">
                  <a16:creationId xmlns:a16="http://schemas.microsoft.com/office/drawing/2014/main" id="{F0C2BD57-84C4-F544-7E0B-34807153CF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8" y="1704"/>
              <a:ext cx="103" cy="10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182">
            <a:extLst>
              <a:ext uri="{FF2B5EF4-FFF2-40B4-BE49-F238E27FC236}">
                <a16:creationId xmlns:a16="http://schemas.microsoft.com/office/drawing/2014/main" id="{F899AF37-E866-6C6F-8B5D-6343E9BDB584}"/>
              </a:ext>
            </a:extLst>
          </p:cNvPr>
          <p:cNvGrpSpPr>
            <a:grpSpLocks/>
          </p:cNvGrpSpPr>
          <p:nvPr/>
        </p:nvGrpSpPr>
        <p:grpSpPr bwMode="auto">
          <a:xfrm>
            <a:off x="4605338" y="1701801"/>
            <a:ext cx="330200" cy="3319463"/>
            <a:chOff x="2216" y="1190"/>
            <a:chExt cx="208" cy="2091"/>
          </a:xfrm>
        </p:grpSpPr>
        <p:sp>
          <p:nvSpPr>
            <p:cNvPr id="88172" name="Rectangle 183">
              <a:extLst>
                <a:ext uri="{FF2B5EF4-FFF2-40B4-BE49-F238E27FC236}">
                  <a16:creationId xmlns:a16="http://schemas.microsoft.com/office/drawing/2014/main" id="{8998B5E4-EFD9-D689-F91E-EF6796CE5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7" y="2727"/>
              <a:ext cx="195" cy="348"/>
            </a:xfrm>
            <a:prstGeom prst="rect">
              <a:avLst/>
            </a:prstGeom>
            <a:solidFill>
              <a:srgbClr val="00FFCC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8173" name="Rectangle 184">
              <a:extLst>
                <a:ext uri="{FF2B5EF4-FFF2-40B4-BE49-F238E27FC236}">
                  <a16:creationId xmlns:a16="http://schemas.microsoft.com/office/drawing/2014/main" id="{2D76A4B1-F9F7-485C-17E9-0598CE70B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7" y="1355"/>
              <a:ext cx="190" cy="354"/>
            </a:xfrm>
            <a:prstGeom prst="rect">
              <a:avLst/>
            </a:prstGeom>
            <a:solidFill>
              <a:srgbClr val="00FFCC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8174" name="Line 185">
              <a:extLst>
                <a:ext uri="{FF2B5EF4-FFF2-40B4-BE49-F238E27FC236}">
                  <a16:creationId xmlns:a16="http://schemas.microsoft.com/office/drawing/2014/main" id="{52E55233-BC16-9786-8FE4-43178A3AD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2" y="1190"/>
              <a:ext cx="0" cy="20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75" name="Line 186">
              <a:extLst>
                <a:ext uri="{FF2B5EF4-FFF2-40B4-BE49-F238E27FC236}">
                  <a16:creationId xmlns:a16="http://schemas.microsoft.com/office/drawing/2014/main" id="{EA4848E8-3CBC-858E-B6A5-BDBD36B0A3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6" y="1720"/>
              <a:ext cx="0" cy="102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76" name="Line 187">
              <a:extLst>
                <a:ext uri="{FF2B5EF4-FFF2-40B4-BE49-F238E27FC236}">
                  <a16:creationId xmlns:a16="http://schemas.microsoft.com/office/drawing/2014/main" id="{DEC17971-6342-9C04-F16E-FC961EF39A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4" y="1712"/>
              <a:ext cx="0" cy="10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77" name="Line 188">
              <a:extLst>
                <a:ext uri="{FF2B5EF4-FFF2-40B4-BE49-F238E27FC236}">
                  <a16:creationId xmlns:a16="http://schemas.microsoft.com/office/drawing/2014/main" id="{B97E9B7B-B1D2-B244-C4BD-DFFA9A64D9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6" y="2728"/>
              <a:ext cx="20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78" name="Line 189">
              <a:extLst>
                <a:ext uri="{FF2B5EF4-FFF2-40B4-BE49-F238E27FC236}">
                  <a16:creationId xmlns:a16="http://schemas.microsoft.com/office/drawing/2014/main" id="{4585E1FD-83A0-706F-446B-2686FC0488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6" y="1712"/>
              <a:ext cx="2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190">
            <a:extLst>
              <a:ext uri="{FF2B5EF4-FFF2-40B4-BE49-F238E27FC236}">
                <a16:creationId xmlns:a16="http://schemas.microsoft.com/office/drawing/2014/main" id="{9717C333-F520-3835-AE66-CBE24294F9EA}"/>
              </a:ext>
            </a:extLst>
          </p:cNvPr>
          <p:cNvGrpSpPr>
            <a:grpSpLocks/>
          </p:cNvGrpSpPr>
          <p:nvPr/>
        </p:nvGrpSpPr>
        <p:grpSpPr bwMode="auto">
          <a:xfrm>
            <a:off x="4271964" y="2520950"/>
            <a:ext cx="1036637" cy="1638300"/>
            <a:chOff x="2006" y="1706"/>
            <a:chExt cx="653" cy="1032"/>
          </a:xfrm>
        </p:grpSpPr>
        <p:sp>
          <p:nvSpPr>
            <p:cNvPr id="88157" name="Freeform 191">
              <a:extLst>
                <a:ext uri="{FF2B5EF4-FFF2-40B4-BE49-F238E27FC236}">
                  <a16:creationId xmlns:a16="http://schemas.microsoft.com/office/drawing/2014/main" id="{9DFDF5A1-C08C-F87D-B316-BE3BA83E9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" y="1717"/>
              <a:ext cx="179" cy="179"/>
            </a:xfrm>
            <a:custGeom>
              <a:avLst/>
              <a:gdLst>
                <a:gd name="T0" fmla="*/ 0 w 179"/>
                <a:gd name="T1" fmla="*/ 179 h 179"/>
                <a:gd name="T2" fmla="*/ 179 w 179"/>
                <a:gd name="T3" fmla="*/ 0 h 179"/>
                <a:gd name="T4" fmla="*/ 0 60000 65536"/>
                <a:gd name="T5" fmla="*/ 0 60000 65536"/>
                <a:gd name="T6" fmla="*/ 0 w 179"/>
                <a:gd name="T7" fmla="*/ 0 h 179"/>
                <a:gd name="T8" fmla="*/ 179 w 179"/>
                <a:gd name="T9" fmla="*/ 179 h 17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9" h="179">
                  <a:moveTo>
                    <a:pt x="0" y="179"/>
                  </a:moveTo>
                  <a:lnTo>
                    <a:pt x="179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58" name="Freeform 192">
              <a:extLst>
                <a:ext uri="{FF2B5EF4-FFF2-40B4-BE49-F238E27FC236}">
                  <a16:creationId xmlns:a16="http://schemas.microsoft.com/office/drawing/2014/main" id="{6CC3EC75-E1BB-37D6-A687-0900F3C73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" y="1848"/>
              <a:ext cx="171" cy="176"/>
            </a:xfrm>
            <a:custGeom>
              <a:avLst/>
              <a:gdLst>
                <a:gd name="T0" fmla="*/ 0 w 171"/>
                <a:gd name="T1" fmla="*/ 176 h 176"/>
                <a:gd name="T2" fmla="*/ 171 w 171"/>
                <a:gd name="T3" fmla="*/ 0 h 176"/>
                <a:gd name="T4" fmla="*/ 0 60000 65536"/>
                <a:gd name="T5" fmla="*/ 0 60000 65536"/>
                <a:gd name="T6" fmla="*/ 0 w 171"/>
                <a:gd name="T7" fmla="*/ 0 h 176"/>
                <a:gd name="T8" fmla="*/ 171 w 171"/>
                <a:gd name="T9" fmla="*/ 176 h 1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1" h="176">
                  <a:moveTo>
                    <a:pt x="0" y="176"/>
                  </a:moveTo>
                  <a:lnTo>
                    <a:pt x="171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59" name="Freeform 193">
              <a:extLst>
                <a:ext uri="{FF2B5EF4-FFF2-40B4-BE49-F238E27FC236}">
                  <a16:creationId xmlns:a16="http://schemas.microsoft.com/office/drawing/2014/main" id="{745B798D-DE2D-54E6-0E1D-CC9825245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" y="2016"/>
              <a:ext cx="209" cy="213"/>
            </a:xfrm>
            <a:custGeom>
              <a:avLst/>
              <a:gdLst>
                <a:gd name="T0" fmla="*/ 0 w 209"/>
                <a:gd name="T1" fmla="*/ 213 h 213"/>
                <a:gd name="T2" fmla="*/ 209 w 209"/>
                <a:gd name="T3" fmla="*/ 0 h 213"/>
                <a:gd name="T4" fmla="*/ 0 60000 65536"/>
                <a:gd name="T5" fmla="*/ 0 60000 65536"/>
                <a:gd name="T6" fmla="*/ 0 w 209"/>
                <a:gd name="T7" fmla="*/ 0 h 213"/>
                <a:gd name="T8" fmla="*/ 209 w 209"/>
                <a:gd name="T9" fmla="*/ 213 h 2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9" h="213">
                  <a:moveTo>
                    <a:pt x="0" y="213"/>
                  </a:moveTo>
                  <a:lnTo>
                    <a:pt x="209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60" name="Freeform 194">
              <a:extLst>
                <a:ext uri="{FF2B5EF4-FFF2-40B4-BE49-F238E27FC236}">
                  <a16:creationId xmlns:a16="http://schemas.microsoft.com/office/drawing/2014/main" id="{45E36059-29BD-51C9-94F7-63874C981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5" y="2202"/>
              <a:ext cx="175" cy="176"/>
            </a:xfrm>
            <a:custGeom>
              <a:avLst/>
              <a:gdLst>
                <a:gd name="T0" fmla="*/ 0 w 175"/>
                <a:gd name="T1" fmla="*/ 176 h 176"/>
                <a:gd name="T2" fmla="*/ 175 w 175"/>
                <a:gd name="T3" fmla="*/ 0 h 176"/>
                <a:gd name="T4" fmla="*/ 0 60000 65536"/>
                <a:gd name="T5" fmla="*/ 0 60000 65536"/>
                <a:gd name="T6" fmla="*/ 0 w 175"/>
                <a:gd name="T7" fmla="*/ 0 h 176"/>
                <a:gd name="T8" fmla="*/ 175 w 175"/>
                <a:gd name="T9" fmla="*/ 176 h 1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5" h="176">
                  <a:moveTo>
                    <a:pt x="0" y="176"/>
                  </a:moveTo>
                  <a:lnTo>
                    <a:pt x="175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61" name="Line 195">
              <a:extLst>
                <a:ext uri="{FF2B5EF4-FFF2-40B4-BE49-F238E27FC236}">
                  <a16:creationId xmlns:a16="http://schemas.microsoft.com/office/drawing/2014/main" id="{EFE76298-E95E-197F-32E7-77C6648EE6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3" y="2540"/>
              <a:ext cx="176" cy="177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62" name="Line 196">
              <a:extLst>
                <a:ext uri="{FF2B5EF4-FFF2-40B4-BE49-F238E27FC236}">
                  <a16:creationId xmlns:a16="http://schemas.microsoft.com/office/drawing/2014/main" id="{0951AE0F-A5D1-6D5B-0AAC-5BDBBCD7DB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4" y="1710"/>
              <a:ext cx="137" cy="13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63" name="Freeform 197">
              <a:extLst>
                <a:ext uri="{FF2B5EF4-FFF2-40B4-BE49-F238E27FC236}">
                  <a16:creationId xmlns:a16="http://schemas.microsoft.com/office/drawing/2014/main" id="{2AB9329F-CD50-D418-D509-99AC2BE7A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4" y="1788"/>
              <a:ext cx="222" cy="225"/>
            </a:xfrm>
            <a:custGeom>
              <a:avLst/>
              <a:gdLst>
                <a:gd name="T0" fmla="*/ 0 w 222"/>
                <a:gd name="T1" fmla="*/ 225 h 225"/>
                <a:gd name="T2" fmla="*/ 222 w 222"/>
                <a:gd name="T3" fmla="*/ 0 h 225"/>
                <a:gd name="T4" fmla="*/ 0 60000 65536"/>
                <a:gd name="T5" fmla="*/ 0 60000 65536"/>
                <a:gd name="T6" fmla="*/ 0 w 222"/>
                <a:gd name="T7" fmla="*/ 0 h 225"/>
                <a:gd name="T8" fmla="*/ 222 w 222"/>
                <a:gd name="T9" fmla="*/ 225 h 2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225">
                  <a:moveTo>
                    <a:pt x="0" y="225"/>
                  </a:moveTo>
                  <a:lnTo>
                    <a:pt x="222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64" name="Freeform 198">
              <a:extLst>
                <a:ext uri="{FF2B5EF4-FFF2-40B4-BE49-F238E27FC236}">
                  <a16:creationId xmlns:a16="http://schemas.microsoft.com/office/drawing/2014/main" id="{D6ACADD7-CE5A-FCC7-2D69-6452AD87B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4" y="1962"/>
              <a:ext cx="216" cy="219"/>
            </a:xfrm>
            <a:custGeom>
              <a:avLst/>
              <a:gdLst>
                <a:gd name="T0" fmla="*/ 0 w 216"/>
                <a:gd name="T1" fmla="*/ 219 h 219"/>
                <a:gd name="T2" fmla="*/ 216 w 216"/>
                <a:gd name="T3" fmla="*/ 0 h 219"/>
                <a:gd name="T4" fmla="*/ 0 60000 65536"/>
                <a:gd name="T5" fmla="*/ 0 60000 65536"/>
                <a:gd name="T6" fmla="*/ 0 w 216"/>
                <a:gd name="T7" fmla="*/ 0 h 219"/>
                <a:gd name="T8" fmla="*/ 216 w 216"/>
                <a:gd name="T9" fmla="*/ 219 h 2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219">
                  <a:moveTo>
                    <a:pt x="0" y="219"/>
                  </a:moveTo>
                  <a:lnTo>
                    <a:pt x="216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65" name="Freeform 199">
              <a:extLst>
                <a:ext uri="{FF2B5EF4-FFF2-40B4-BE49-F238E27FC236}">
                  <a16:creationId xmlns:a16="http://schemas.microsoft.com/office/drawing/2014/main" id="{987ACE26-32E8-D621-DECA-F8530585E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4" y="2136"/>
              <a:ext cx="198" cy="201"/>
            </a:xfrm>
            <a:custGeom>
              <a:avLst/>
              <a:gdLst>
                <a:gd name="T0" fmla="*/ 0 w 198"/>
                <a:gd name="T1" fmla="*/ 201 h 201"/>
                <a:gd name="T2" fmla="*/ 198 w 198"/>
                <a:gd name="T3" fmla="*/ 0 h 201"/>
                <a:gd name="T4" fmla="*/ 0 60000 65536"/>
                <a:gd name="T5" fmla="*/ 0 60000 65536"/>
                <a:gd name="T6" fmla="*/ 0 w 198"/>
                <a:gd name="T7" fmla="*/ 0 h 201"/>
                <a:gd name="T8" fmla="*/ 198 w 198"/>
                <a:gd name="T9" fmla="*/ 201 h 20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8" h="201">
                  <a:moveTo>
                    <a:pt x="0" y="201"/>
                  </a:moveTo>
                  <a:lnTo>
                    <a:pt x="198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66" name="Freeform 200">
              <a:extLst>
                <a:ext uri="{FF2B5EF4-FFF2-40B4-BE49-F238E27FC236}">
                  <a16:creationId xmlns:a16="http://schemas.microsoft.com/office/drawing/2014/main" id="{25846B7C-789C-6F0B-6764-B385E86A8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2298"/>
              <a:ext cx="228" cy="228"/>
            </a:xfrm>
            <a:custGeom>
              <a:avLst/>
              <a:gdLst>
                <a:gd name="T0" fmla="*/ 0 w 228"/>
                <a:gd name="T1" fmla="*/ 228 h 228"/>
                <a:gd name="T2" fmla="*/ 228 w 228"/>
                <a:gd name="T3" fmla="*/ 0 h 228"/>
                <a:gd name="T4" fmla="*/ 0 60000 65536"/>
                <a:gd name="T5" fmla="*/ 0 60000 65536"/>
                <a:gd name="T6" fmla="*/ 0 w 228"/>
                <a:gd name="T7" fmla="*/ 0 h 228"/>
                <a:gd name="T8" fmla="*/ 228 w 228"/>
                <a:gd name="T9" fmla="*/ 228 h 2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8" h="228">
                  <a:moveTo>
                    <a:pt x="0" y="228"/>
                  </a:moveTo>
                  <a:lnTo>
                    <a:pt x="228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67" name="Freeform 201">
              <a:extLst>
                <a:ext uri="{FF2B5EF4-FFF2-40B4-BE49-F238E27FC236}">
                  <a16:creationId xmlns:a16="http://schemas.microsoft.com/office/drawing/2014/main" id="{7889798E-3589-1C50-CAF4-212C21136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2478"/>
              <a:ext cx="204" cy="204"/>
            </a:xfrm>
            <a:custGeom>
              <a:avLst/>
              <a:gdLst>
                <a:gd name="T0" fmla="*/ 0 w 204"/>
                <a:gd name="T1" fmla="*/ 204 h 204"/>
                <a:gd name="T2" fmla="*/ 204 w 204"/>
                <a:gd name="T3" fmla="*/ 0 h 204"/>
                <a:gd name="T4" fmla="*/ 0 60000 65536"/>
                <a:gd name="T5" fmla="*/ 0 60000 65536"/>
                <a:gd name="T6" fmla="*/ 0 w 204"/>
                <a:gd name="T7" fmla="*/ 0 h 204"/>
                <a:gd name="T8" fmla="*/ 204 w 204"/>
                <a:gd name="T9" fmla="*/ 204 h 20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4" h="204">
                  <a:moveTo>
                    <a:pt x="0" y="204"/>
                  </a:moveTo>
                  <a:lnTo>
                    <a:pt x="204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68" name="Freeform 202">
              <a:extLst>
                <a:ext uri="{FF2B5EF4-FFF2-40B4-BE49-F238E27FC236}">
                  <a16:creationId xmlns:a16="http://schemas.microsoft.com/office/drawing/2014/main" id="{B0CCF532-2949-DE1C-38C2-19C1C837D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2622"/>
              <a:ext cx="100" cy="105"/>
            </a:xfrm>
            <a:custGeom>
              <a:avLst/>
              <a:gdLst>
                <a:gd name="T0" fmla="*/ 0 w 100"/>
                <a:gd name="T1" fmla="*/ 105 h 105"/>
                <a:gd name="T2" fmla="*/ 100 w 100"/>
                <a:gd name="T3" fmla="*/ 0 h 105"/>
                <a:gd name="T4" fmla="*/ 0 60000 65536"/>
                <a:gd name="T5" fmla="*/ 0 60000 65536"/>
                <a:gd name="T6" fmla="*/ 0 w 100"/>
                <a:gd name="T7" fmla="*/ 0 h 105"/>
                <a:gd name="T8" fmla="*/ 100 w 100"/>
                <a:gd name="T9" fmla="*/ 105 h 10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0" h="105">
                  <a:moveTo>
                    <a:pt x="0" y="105"/>
                  </a:moveTo>
                  <a:lnTo>
                    <a:pt x="10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69" name="Freeform 203">
              <a:extLst>
                <a:ext uri="{FF2B5EF4-FFF2-40B4-BE49-F238E27FC236}">
                  <a16:creationId xmlns:a16="http://schemas.microsoft.com/office/drawing/2014/main" id="{D04A065D-EFC0-FD1E-0E4A-541FA8420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" y="2370"/>
              <a:ext cx="213" cy="219"/>
            </a:xfrm>
            <a:custGeom>
              <a:avLst/>
              <a:gdLst>
                <a:gd name="T0" fmla="*/ 0 w 213"/>
                <a:gd name="T1" fmla="*/ 219 h 219"/>
                <a:gd name="T2" fmla="*/ 213 w 213"/>
                <a:gd name="T3" fmla="*/ 0 h 219"/>
                <a:gd name="T4" fmla="*/ 0 60000 65536"/>
                <a:gd name="T5" fmla="*/ 0 60000 65536"/>
                <a:gd name="T6" fmla="*/ 0 w 213"/>
                <a:gd name="T7" fmla="*/ 0 h 219"/>
                <a:gd name="T8" fmla="*/ 213 w 213"/>
                <a:gd name="T9" fmla="*/ 219 h 2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3" h="219">
                  <a:moveTo>
                    <a:pt x="0" y="219"/>
                  </a:moveTo>
                  <a:lnTo>
                    <a:pt x="213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70" name="Freeform 204">
              <a:extLst>
                <a:ext uri="{FF2B5EF4-FFF2-40B4-BE49-F238E27FC236}">
                  <a16:creationId xmlns:a16="http://schemas.microsoft.com/office/drawing/2014/main" id="{26118A9B-7054-390C-83C4-2476602EE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" y="1706"/>
              <a:ext cx="52" cy="1032"/>
            </a:xfrm>
            <a:custGeom>
              <a:avLst/>
              <a:gdLst>
                <a:gd name="T0" fmla="*/ 19 w 52"/>
                <a:gd name="T1" fmla="*/ 0 h 1032"/>
                <a:gd name="T2" fmla="*/ 51 w 52"/>
                <a:gd name="T3" fmla="*/ 178 h 1032"/>
                <a:gd name="T4" fmla="*/ 15 w 52"/>
                <a:gd name="T5" fmla="*/ 400 h 1032"/>
                <a:gd name="T6" fmla="*/ 35 w 52"/>
                <a:gd name="T7" fmla="*/ 664 h 1032"/>
                <a:gd name="T8" fmla="*/ 3 w 52"/>
                <a:gd name="T9" fmla="*/ 864 h 1032"/>
                <a:gd name="T10" fmla="*/ 51 w 52"/>
                <a:gd name="T11" fmla="*/ 1032 h 10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1032"/>
                <a:gd name="T20" fmla="*/ 52 w 52"/>
                <a:gd name="T21" fmla="*/ 1032 h 10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1032">
                  <a:moveTo>
                    <a:pt x="19" y="0"/>
                  </a:moveTo>
                  <a:cubicBezTo>
                    <a:pt x="24" y="30"/>
                    <a:pt x="52" y="111"/>
                    <a:pt x="51" y="178"/>
                  </a:cubicBezTo>
                  <a:cubicBezTo>
                    <a:pt x="50" y="245"/>
                    <a:pt x="18" y="319"/>
                    <a:pt x="15" y="400"/>
                  </a:cubicBezTo>
                  <a:cubicBezTo>
                    <a:pt x="12" y="481"/>
                    <a:pt x="37" y="587"/>
                    <a:pt x="35" y="664"/>
                  </a:cubicBezTo>
                  <a:cubicBezTo>
                    <a:pt x="33" y="741"/>
                    <a:pt x="0" y="803"/>
                    <a:pt x="3" y="864"/>
                  </a:cubicBezTo>
                  <a:cubicBezTo>
                    <a:pt x="6" y="925"/>
                    <a:pt x="43" y="1004"/>
                    <a:pt x="51" y="1032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71" name="Freeform 205">
              <a:extLst>
                <a:ext uri="{FF2B5EF4-FFF2-40B4-BE49-F238E27FC236}">
                  <a16:creationId xmlns:a16="http://schemas.microsoft.com/office/drawing/2014/main" id="{2ED8C956-4634-A63A-F45D-9534F5F49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6" y="1714"/>
              <a:ext cx="52" cy="1024"/>
            </a:xfrm>
            <a:custGeom>
              <a:avLst/>
              <a:gdLst>
                <a:gd name="T0" fmla="*/ 20 w 52"/>
                <a:gd name="T1" fmla="*/ 0 h 1024"/>
                <a:gd name="T2" fmla="*/ 4 w 52"/>
                <a:gd name="T3" fmla="*/ 144 h 1024"/>
                <a:gd name="T4" fmla="*/ 44 w 52"/>
                <a:gd name="T5" fmla="*/ 304 h 1024"/>
                <a:gd name="T6" fmla="*/ 4 w 52"/>
                <a:gd name="T7" fmla="*/ 496 h 1024"/>
                <a:gd name="T8" fmla="*/ 52 w 52"/>
                <a:gd name="T9" fmla="*/ 736 h 1024"/>
                <a:gd name="T10" fmla="*/ 4 w 52"/>
                <a:gd name="T11" fmla="*/ 872 h 1024"/>
                <a:gd name="T12" fmla="*/ 44 w 52"/>
                <a:gd name="T13" fmla="*/ 1024 h 10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1024"/>
                <a:gd name="T23" fmla="*/ 52 w 52"/>
                <a:gd name="T24" fmla="*/ 1024 h 10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1024">
                  <a:moveTo>
                    <a:pt x="20" y="0"/>
                  </a:moveTo>
                  <a:cubicBezTo>
                    <a:pt x="10" y="46"/>
                    <a:pt x="0" y="93"/>
                    <a:pt x="4" y="144"/>
                  </a:cubicBezTo>
                  <a:cubicBezTo>
                    <a:pt x="8" y="195"/>
                    <a:pt x="44" y="245"/>
                    <a:pt x="44" y="304"/>
                  </a:cubicBezTo>
                  <a:cubicBezTo>
                    <a:pt x="44" y="363"/>
                    <a:pt x="3" y="424"/>
                    <a:pt x="4" y="496"/>
                  </a:cubicBezTo>
                  <a:cubicBezTo>
                    <a:pt x="5" y="568"/>
                    <a:pt x="52" y="673"/>
                    <a:pt x="52" y="736"/>
                  </a:cubicBezTo>
                  <a:cubicBezTo>
                    <a:pt x="52" y="799"/>
                    <a:pt x="5" y="824"/>
                    <a:pt x="4" y="872"/>
                  </a:cubicBezTo>
                  <a:cubicBezTo>
                    <a:pt x="3" y="920"/>
                    <a:pt x="37" y="999"/>
                    <a:pt x="44" y="1024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206">
            <a:extLst>
              <a:ext uri="{FF2B5EF4-FFF2-40B4-BE49-F238E27FC236}">
                <a16:creationId xmlns:a16="http://schemas.microsoft.com/office/drawing/2014/main" id="{30562322-6F82-BF6B-13F7-16A73B651F23}"/>
              </a:ext>
            </a:extLst>
          </p:cNvPr>
          <p:cNvGrpSpPr>
            <a:grpSpLocks/>
          </p:cNvGrpSpPr>
          <p:nvPr/>
        </p:nvGrpSpPr>
        <p:grpSpPr bwMode="auto">
          <a:xfrm>
            <a:off x="2022475" y="3749675"/>
            <a:ext cx="1360488" cy="1176338"/>
            <a:chOff x="589" y="2488"/>
            <a:chExt cx="857" cy="741"/>
          </a:xfrm>
        </p:grpSpPr>
        <p:sp>
          <p:nvSpPr>
            <p:cNvPr id="88154" name="Text Box 207">
              <a:extLst>
                <a:ext uri="{FF2B5EF4-FFF2-40B4-BE49-F238E27FC236}">
                  <a16:creationId xmlns:a16="http://schemas.microsoft.com/office/drawing/2014/main" id="{5E4B0048-DECC-1CFF-EC51-2F2315834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" y="2916"/>
              <a:ext cx="3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/>
                <a:t>轴</a:t>
              </a:r>
            </a:p>
          </p:txBody>
        </p:sp>
        <p:sp>
          <p:nvSpPr>
            <p:cNvPr id="88155" name="Line 208">
              <a:extLst>
                <a:ext uri="{FF2B5EF4-FFF2-40B4-BE49-F238E27FC236}">
                  <a16:creationId xmlns:a16="http://schemas.microsoft.com/office/drawing/2014/main" id="{ECC37664-A65F-C958-7372-A551159872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9" y="2488"/>
              <a:ext cx="427" cy="7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56" name="Line 209">
              <a:extLst>
                <a:ext uri="{FF2B5EF4-FFF2-40B4-BE49-F238E27FC236}">
                  <a16:creationId xmlns:a16="http://schemas.microsoft.com/office/drawing/2014/main" id="{9EFE0811-BE44-5C89-8164-13E1BB2ADA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9" y="3226"/>
              <a:ext cx="4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" name="Group 210">
            <a:extLst>
              <a:ext uri="{FF2B5EF4-FFF2-40B4-BE49-F238E27FC236}">
                <a16:creationId xmlns:a16="http://schemas.microsoft.com/office/drawing/2014/main" id="{C47819EA-80F4-6913-0B77-448449F7FDDB}"/>
              </a:ext>
            </a:extLst>
          </p:cNvPr>
          <p:cNvGrpSpPr>
            <a:grpSpLocks/>
          </p:cNvGrpSpPr>
          <p:nvPr/>
        </p:nvGrpSpPr>
        <p:grpSpPr bwMode="auto">
          <a:xfrm>
            <a:off x="4619626" y="1730376"/>
            <a:ext cx="309563" cy="3167063"/>
            <a:chOff x="2614" y="1367"/>
            <a:chExt cx="105" cy="960"/>
          </a:xfrm>
        </p:grpSpPr>
        <p:sp>
          <p:nvSpPr>
            <p:cNvPr id="88150" name="Rectangle 211">
              <a:extLst>
                <a:ext uri="{FF2B5EF4-FFF2-40B4-BE49-F238E27FC236}">
                  <a16:creationId xmlns:a16="http://schemas.microsoft.com/office/drawing/2014/main" id="{99F8A17C-DC15-F3A7-6903-81D5BEA77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4" y="1462"/>
              <a:ext cx="105" cy="783"/>
            </a:xfrm>
            <a:prstGeom prst="rect">
              <a:avLst/>
            </a:prstGeom>
            <a:gradFill rotWithShape="0">
              <a:gsLst>
                <a:gs pos="0">
                  <a:srgbClr val="765E00"/>
                </a:gs>
                <a:gs pos="50000">
                  <a:srgbClr val="FFCC00"/>
                </a:gs>
                <a:gs pos="100000">
                  <a:srgbClr val="765E00"/>
                </a:gs>
              </a:gsLst>
              <a:lin ang="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8151" name="Freeform 212">
              <a:extLst>
                <a:ext uri="{FF2B5EF4-FFF2-40B4-BE49-F238E27FC236}">
                  <a16:creationId xmlns:a16="http://schemas.microsoft.com/office/drawing/2014/main" id="{B0BA1658-14B8-D8A9-0A97-F006DE2D7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433"/>
              <a:ext cx="105" cy="29"/>
            </a:xfrm>
            <a:custGeom>
              <a:avLst/>
              <a:gdLst>
                <a:gd name="T0" fmla="*/ 0 w 105"/>
                <a:gd name="T1" fmla="*/ 29 h 29"/>
                <a:gd name="T2" fmla="*/ 105 w 105"/>
                <a:gd name="T3" fmla="*/ 29 h 29"/>
                <a:gd name="T4" fmla="*/ 76 w 105"/>
                <a:gd name="T5" fmla="*/ 0 h 29"/>
                <a:gd name="T6" fmla="*/ 28 w 105"/>
                <a:gd name="T7" fmla="*/ 0 h 29"/>
                <a:gd name="T8" fmla="*/ 0 w 105"/>
                <a:gd name="T9" fmla="*/ 2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29"/>
                <a:gd name="T17" fmla="*/ 105 w 10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29">
                  <a:moveTo>
                    <a:pt x="0" y="29"/>
                  </a:moveTo>
                  <a:lnTo>
                    <a:pt x="105" y="29"/>
                  </a:lnTo>
                  <a:lnTo>
                    <a:pt x="76" y="0"/>
                  </a:lnTo>
                  <a:lnTo>
                    <a:pt x="28" y="0"/>
                  </a:lnTo>
                  <a:lnTo>
                    <a:pt x="0" y="29"/>
                  </a:lnTo>
                  <a:close/>
                </a:path>
              </a:pathLst>
            </a:custGeom>
            <a:gradFill rotWithShape="0">
              <a:gsLst>
                <a:gs pos="0">
                  <a:srgbClr val="765E00"/>
                </a:gs>
                <a:gs pos="50000">
                  <a:srgbClr val="FFCC00"/>
                </a:gs>
                <a:gs pos="100000">
                  <a:srgbClr val="765E00"/>
                </a:gs>
              </a:gsLst>
              <a:lin ang="0" scaled="1"/>
            </a:gra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52" name="Freeform 213">
              <a:extLst>
                <a:ext uri="{FF2B5EF4-FFF2-40B4-BE49-F238E27FC236}">
                  <a16:creationId xmlns:a16="http://schemas.microsoft.com/office/drawing/2014/main" id="{2814C7B5-9517-6539-464B-8E64E8441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2245"/>
              <a:ext cx="105" cy="24"/>
            </a:xfrm>
            <a:custGeom>
              <a:avLst/>
              <a:gdLst>
                <a:gd name="T0" fmla="*/ 0 w 105"/>
                <a:gd name="T1" fmla="*/ 0 h 24"/>
                <a:gd name="T2" fmla="*/ 105 w 105"/>
                <a:gd name="T3" fmla="*/ 0 h 24"/>
                <a:gd name="T4" fmla="*/ 81 w 105"/>
                <a:gd name="T5" fmla="*/ 24 h 24"/>
                <a:gd name="T6" fmla="*/ 24 w 105"/>
                <a:gd name="T7" fmla="*/ 24 h 24"/>
                <a:gd name="T8" fmla="*/ 0 w 10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24"/>
                <a:gd name="T17" fmla="*/ 105 w 10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24">
                  <a:moveTo>
                    <a:pt x="0" y="0"/>
                  </a:moveTo>
                  <a:lnTo>
                    <a:pt x="105" y="0"/>
                  </a:lnTo>
                  <a:lnTo>
                    <a:pt x="81" y="24"/>
                  </a:lnTo>
                  <a:lnTo>
                    <a:pt x="24" y="24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5E00"/>
                </a:gs>
                <a:gs pos="50000">
                  <a:srgbClr val="FFCC00"/>
                </a:gs>
                <a:gs pos="100000">
                  <a:srgbClr val="765E00"/>
                </a:gs>
              </a:gsLst>
              <a:lin ang="0" scaled="1"/>
            </a:gra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53" name="Line 214">
              <a:extLst>
                <a:ext uri="{FF2B5EF4-FFF2-40B4-BE49-F238E27FC236}">
                  <a16:creationId xmlns:a16="http://schemas.microsoft.com/office/drawing/2014/main" id="{7368B3A8-ADBF-A79A-6CF9-9EE48B4BBF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6" y="1367"/>
              <a:ext cx="0" cy="9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Group 215">
            <a:extLst>
              <a:ext uri="{FF2B5EF4-FFF2-40B4-BE49-F238E27FC236}">
                <a16:creationId xmlns:a16="http://schemas.microsoft.com/office/drawing/2014/main" id="{4D79471D-4284-E2C1-0001-9066F70C89BF}"/>
              </a:ext>
            </a:extLst>
          </p:cNvPr>
          <p:cNvGrpSpPr>
            <a:grpSpLocks/>
          </p:cNvGrpSpPr>
          <p:nvPr/>
        </p:nvGrpSpPr>
        <p:grpSpPr bwMode="auto">
          <a:xfrm>
            <a:off x="2424113" y="1096964"/>
            <a:ext cx="2290762" cy="1144587"/>
            <a:chOff x="842" y="1051"/>
            <a:chExt cx="1443" cy="721"/>
          </a:xfrm>
        </p:grpSpPr>
        <p:sp>
          <p:nvSpPr>
            <p:cNvPr id="88147" name="Line 216">
              <a:extLst>
                <a:ext uri="{FF2B5EF4-FFF2-40B4-BE49-F238E27FC236}">
                  <a16:creationId xmlns:a16="http://schemas.microsoft.com/office/drawing/2014/main" id="{B4D7D89A-6A71-25C0-69BE-CD6AF47903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1" y="1351"/>
              <a:ext cx="8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48" name="Text Box 217">
              <a:extLst>
                <a:ext uri="{FF2B5EF4-FFF2-40B4-BE49-F238E27FC236}">
                  <a16:creationId xmlns:a16="http://schemas.microsoft.com/office/drawing/2014/main" id="{90CA76F0-9D1F-9827-6BC9-021717BC63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2" y="1051"/>
              <a:ext cx="1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/>
                <a:t>圆柱销</a:t>
              </a:r>
            </a:p>
          </p:txBody>
        </p:sp>
        <p:sp>
          <p:nvSpPr>
            <p:cNvPr id="88149" name="Line 218">
              <a:extLst>
                <a:ext uri="{FF2B5EF4-FFF2-40B4-BE49-F238E27FC236}">
                  <a16:creationId xmlns:a16="http://schemas.microsoft.com/office/drawing/2014/main" id="{7F30E156-16D2-4047-63AD-175BCF55E4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77" y="1351"/>
              <a:ext cx="408" cy="4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" name="Group 219">
            <a:extLst>
              <a:ext uri="{FF2B5EF4-FFF2-40B4-BE49-F238E27FC236}">
                <a16:creationId xmlns:a16="http://schemas.microsoft.com/office/drawing/2014/main" id="{0E42AA49-3889-C51B-897B-2207166BCC15}"/>
              </a:ext>
            </a:extLst>
          </p:cNvPr>
          <p:cNvGrpSpPr>
            <a:grpSpLocks/>
          </p:cNvGrpSpPr>
          <p:nvPr/>
        </p:nvGrpSpPr>
        <p:grpSpPr bwMode="auto">
          <a:xfrm>
            <a:off x="6854826" y="1481138"/>
            <a:ext cx="2830513" cy="3744912"/>
            <a:chOff x="3358" y="1414"/>
            <a:chExt cx="1783" cy="2359"/>
          </a:xfrm>
        </p:grpSpPr>
        <p:sp>
          <p:nvSpPr>
            <p:cNvPr id="88105" name="Freeform 220">
              <a:extLst>
                <a:ext uri="{FF2B5EF4-FFF2-40B4-BE49-F238E27FC236}">
                  <a16:creationId xmlns:a16="http://schemas.microsoft.com/office/drawing/2014/main" id="{BA4594CF-5F4B-6D75-F89C-F24BA11D4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1603"/>
              <a:ext cx="498" cy="993"/>
            </a:xfrm>
            <a:custGeom>
              <a:avLst/>
              <a:gdLst>
                <a:gd name="T0" fmla="*/ 0 w 346"/>
                <a:gd name="T1" fmla="*/ 0 h 685"/>
                <a:gd name="T2" fmla="*/ 1 w 346"/>
                <a:gd name="T3" fmla="*/ 4384 h 685"/>
                <a:gd name="T4" fmla="*/ 2024 w 346"/>
                <a:gd name="T5" fmla="*/ 4384 h 685"/>
                <a:gd name="T6" fmla="*/ 2137 w 346"/>
                <a:gd name="T7" fmla="*/ 3389 h 685"/>
                <a:gd name="T8" fmla="*/ 1966 w 346"/>
                <a:gd name="T9" fmla="*/ 2346 h 685"/>
                <a:gd name="T10" fmla="*/ 1731 w 346"/>
                <a:gd name="T11" fmla="*/ 1238 h 685"/>
                <a:gd name="T12" fmla="*/ 1336 w 346"/>
                <a:gd name="T13" fmla="*/ 744 h 685"/>
                <a:gd name="T14" fmla="*/ 1074 w 346"/>
                <a:gd name="T15" fmla="*/ 422 h 685"/>
                <a:gd name="T16" fmla="*/ 0 w 346"/>
                <a:gd name="T17" fmla="*/ 0 h 6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6"/>
                <a:gd name="T28" fmla="*/ 0 h 685"/>
                <a:gd name="T29" fmla="*/ 346 w 346"/>
                <a:gd name="T30" fmla="*/ 685 h 6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6" h="685">
                  <a:moveTo>
                    <a:pt x="0" y="0"/>
                  </a:moveTo>
                  <a:lnTo>
                    <a:pt x="1" y="685"/>
                  </a:lnTo>
                  <a:lnTo>
                    <a:pt x="328" y="685"/>
                  </a:lnTo>
                  <a:lnTo>
                    <a:pt x="346" y="530"/>
                  </a:lnTo>
                  <a:lnTo>
                    <a:pt x="318" y="366"/>
                  </a:lnTo>
                  <a:lnTo>
                    <a:pt x="281" y="193"/>
                  </a:lnTo>
                  <a:lnTo>
                    <a:pt x="216" y="116"/>
                  </a:lnTo>
                  <a:lnTo>
                    <a:pt x="174" y="6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06" name="Line 221">
              <a:extLst>
                <a:ext uri="{FF2B5EF4-FFF2-40B4-BE49-F238E27FC236}">
                  <a16:creationId xmlns:a16="http://schemas.microsoft.com/office/drawing/2014/main" id="{8D2603FE-2000-1CF5-AFF2-DA48B5468B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8" y="2296"/>
              <a:ext cx="170" cy="17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07" name="Line 222">
              <a:extLst>
                <a:ext uri="{FF2B5EF4-FFF2-40B4-BE49-F238E27FC236}">
                  <a16:creationId xmlns:a16="http://schemas.microsoft.com/office/drawing/2014/main" id="{65B7CCF8-1639-1926-6943-7E7F2FDF58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71" y="2300"/>
              <a:ext cx="301" cy="299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08" name="Line 223">
              <a:extLst>
                <a:ext uri="{FF2B5EF4-FFF2-40B4-BE49-F238E27FC236}">
                  <a16:creationId xmlns:a16="http://schemas.microsoft.com/office/drawing/2014/main" id="{4E03062F-C8BF-8F7F-F765-DFD0BB2E22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7" y="2293"/>
              <a:ext cx="314" cy="315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09" name="Line 224">
              <a:extLst>
                <a:ext uri="{FF2B5EF4-FFF2-40B4-BE49-F238E27FC236}">
                  <a16:creationId xmlns:a16="http://schemas.microsoft.com/office/drawing/2014/main" id="{D64A276B-F4BE-14DF-D2BE-A2191ED540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09" y="1460"/>
              <a:ext cx="111" cy="111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10" name="Line 225">
              <a:extLst>
                <a:ext uri="{FF2B5EF4-FFF2-40B4-BE49-F238E27FC236}">
                  <a16:creationId xmlns:a16="http://schemas.microsoft.com/office/drawing/2014/main" id="{70A88111-FC06-0225-E7B3-4BA2F80663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09" y="1516"/>
              <a:ext cx="215" cy="21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11" name="Line 226">
              <a:extLst>
                <a:ext uri="{FF2B5EF4-FFF2-40B4-BE49-F238E27FC236}">
                  <a16:creationId xmlns:a16="http://schemas.microsoft.com/office/drawing/2014/main" id="{76E9CA2C-1AB7-95A0-7FA0-D1BB48E15A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5" y="1583"/>
              <a:ext cx="307" cy="309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12" name="Line 227">
              <a:extLst>
                <a:ext uri="{FF2B5EF4-FFF2-40B4-BE49-F238E27FC236}">
                  <a16:creationId xmlns:a16="http://schemas.microsoft.com/office/drawing/2014/main" id="{63665A83-A1CE-67EB-6686-DF6C384B42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4" y="1736"/>
              <a:ext cx="319" cy="315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13" name="Line 228">
              <a:extLst>
                <a:ext uri="{FF2B5EF4-FFF2-40B4-BE49-F238E27FC236}">
                  <a16:creationId xmlns:a16="http://schemas.microsoft.com/office/drawing/2014/main" id="{B3B6BBB8-9A1E-DE78-C3C8-63955550CD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09" y="1884"/>
              <a:ext cx="333" cy="335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14" name="Line 229">
              <a:extLst>
                <a:ext uri="{FF2B5EF4-FFF2-40B4-BE49-F238E27FC236}">
                  <a16:creationId xmlns:a16="http://schemas.microsoft.com/office/drawing/2014/main" id="{93E5C604-4257-BDF9-9ADC-8CE037A881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7" y="2044"/>
              <a:ext cx="553" cy="55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15" name="Line 230">
              <a:extLst>
                <a:ext uri="{FF2B5EF4-FFF2-40B4-BE49-F238E27FC236}">
                  <a16:creationId xmlns:a16="http://schemas.microsoft.com/office/drawing/2014/main" id="{368DCADD-43C0-3027-24A5-FA1B9A4CDF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41" y="2294"/>
              <a:ext cx="299" cy="29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16" name="Line 231">
              <a:extLst>
                <a:ext uri="{FF2B5EF4-FFF2-40B4-BE49-F238E27FC236}">
                  <a16:creationId xmlns:a16="http://schemas.microsoft.com/office/drawing/2014/main" id="{10C5F1A6-8249-4B1C-7F22-E2E5D94AE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6" y="2207"/>
              <a:ext cx="393" cy="389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17" name="Line 232">
              <a:extLst>
                <a:ext uri="{FF2B5EF4-FFF2-40B4-BE49-F238E27FC236}">
                  <a16:creationId xmlns:a16="http://schemas.microsoft.com/office/drawing/2014/main" id="{219478D7-2769-A911-683D-DB706EBB52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98" y="2366"/>
              <a:ext cx="241" cy="23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18" name="Line 233">
              <a:extLst>
                <a:ext uri="{FF2B5EF4-FFF2-40B4-BE49-F238E27FC236}">
                  <a16:creationId xmlns:a16="http://schemas.microsoft.com/office/drawing/2014/main" id="{BC10FC9B-DD89-3681-F8E6-6960A3A2BB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44" y="2501"/>
              <a:ext cx="95" cy="99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19" name="Line 234">
              <a:extLst>
                <a:ext uri="{FF2B5EF4-FFF2-40B4-BE49-F238E27FC236}">
                  <a16:creationId xmlns:a16="http://schemas.microsoft.com/office/drawing/2014/main" id="{DDBF3A4F-FDDB-9D27-BCC2-0EB6AC7C20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62" y="2295"/>
              <a:ext cx="304" cy="30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20" name="Line 235">
              <a:extLst>
                <a:ext uri="{FF2B5EF4-FFF2-40B4-BE49-F238E27FC236}">
                  <a16:creationId xmlns:a16="http://schemas.microsoft.com/office/drawing/2014/main" id="{D0441E4D-3C6B-91C6-B3A0-6D0F0EAFD9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9" y="2295"/>
              <a:ext cx="312" cy="309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21" name="Freeform 236">
              <a:extLst>
                <a:ext uri="{FF2B5EF4-FFF2-40B4-BE49-F238E27FC236}">
                  <a16:creationId xmlns:a16="http://schemas.microsoft.com/office/drawing/2014/main" id="{FE8A3F2F-BD39-71D4-F792-9C5463B68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2592"/>
              <a:ext cx="499" cy="1001"/>
            </a:xfrm>
            <a:custGeom>
              <a:avLst/>
              <a:gdLst>
                <a:gd name="T0" fmla="*/ 0 w 347"/>
                <a:gd name="T1" fmla="*/ 4410 h 691"/>
                <a:gd name="T2" fmla="*/ 13 w 347"/>
                <a:gd name="T3" fmla="*/ 0 h 691"/>
                <a:gd name="T4" fmla="*/ 2019 w 347"/>
                <a:gd name="T5" fmla="*/ 0 h 691"/>
                <a:gd name="T6" fmla="*/ 2135 w 347"/>
                <a:gd name="T7" fmla="*/ 794 h 691"/>
                <a:gd name="T8" fmla="*/ 1897 w 347"/>
                <a:gd name="T9" fmla="*/ 1837 h 691"/>
                <a:gd name="T10" fmla="*/ 1648 w 347"/>
                <a:gd name="T11" fmla="*/ 2544 h 691"/>
                <a:gd name="T12" fmla="*/ 1404 w 347"/>
                <a:gd name="T13" fmla="*/ 3158 h 691"/>
                <a:gd name="T14" fmla="*/ 1057 w 347"/>
                <a:gd name="T15" fmla="*/ 3387 h 691"/>
                <a:gd name="T16" fmla="*/ 617 w 347"/>
                <a:gd name="T17" fmla="*/ 3998 h 691"/>
                <a:gd name="T18" fmla="*/ 0 w 347"/>
                <a:gd name="T19" fmla="*/ 4410 h 6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691"/>
                <a:gd name="T32" fmla="*/ 347 w 347"/>
                <a:gd name="T33" fmla="*/ 691 h 6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691">
                  <a:moveTo>
                    <a:pt x="0" y="691"/>
                  </a:moveTo>
                  <a:lnTo>
                    <a:pt x="2" y="0"/>
                  </a:lnTo>
                  <a:lnTo>
                    <a:pt x="328" y="0"/>
                  </a:lnTo>
                  <a:lnTo>
                    <a:pt x="347" y="124"/>
                  </a:lnTo>
                  <a:lnTo>
                    <a:pt x="309" y="288"/>
                  </a:lnTo>
                  <a:lnTo>
                    <a:pt x="268" y="399"/>
                  </a:lnTo>
                  <a:lnTo>
                    <a:pt x="228" y="495"/>
                  </a:lnTo>
                  <a:lnTo>
                    <a:pt x="172" y="531"/>
                  </a:lnTo>
                  <a:lnTo>
                    <a:pt x="100" y="627"/>
                  </a:lnTo>
                  <a:lnTo>
                    <a:pt x="0" y="69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22" name="Line 237">
              <a:extLst>
                <a:ext uri="{FF2B5EF4-FFF2-40B4-BE49-F238E27FC236}">
                  <a16:creationId xmlns:a16="http://schemas.microsoft.com/office/drawing/2014/main" id="{A760D94C-72E4-CC9B-B2C8-A9E0604E62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4" y="2608"/>
              <a:ext cx="96" cy="97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23" name="Line 238">
              <a:extLst>
                <a:ext uri="{FF2B5EF4-FFF2-40B4-BE49-F238E27FC236}">
                  <a16:creationId xmlns:a16="http://schemas.microsoft.com/office/drawing/2014/main" id="{34882BEE-FBBC-435A-F8DD-ABEE91BB0E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0" y="2615"/>
              <a:ext cx="234" cy="23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24" name="Freeform 239">
              <a:extLst>
                <a:ext uri="{FF2B5EF4-FFF2-40B4-BE49-F238E27FC236}">
                  <a16:creationId xmlns:a16="http://schemas.microsoft.com/office/drawing/2014/main" id="{4477ED82-1A42-7832-B944-0E2ADED82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" y="2608"/>
              <a:ext cx="392" cy="392"/>
            </a:xfrm>
            <a:custGeom>
              <a:avLst/>
              <a:gdLst>
                <a:gd name="T0" fmla="*/ 0 w 392"/>
                <a:gd name="T1" fmla="*/ 0 h 392"/>
                <a:gd name="T2" fmla="*/ 392 w 392"/>
                <a:gd name="T3" fmla="*/ 392 h 392"/>
                <a:gd name="T4" fmla="*/ 0 60000 65536"/>
                <a:gd name="T5" fmla="*/ 0 60000 65536"/>
                <a:gd name="T6" fmla="*/ 0 w 392"/>
                <a:gd name="T7" fmla="*/ 0 h 392"/>
                <a:gd name="T8" fmla="*/ 392 w 392"/>
                <a:gd name="T9" fmla="*/ 392 h 3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2" h="392">
                  <a:moveTo>
                    <a:pt x="0" y="0"/>
                  </a:moveTo>
                  <a:lnTo>
                    <a:pt x="392" y="392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25" name="Line 240">
              <a:extLst>
                <a:ext uri="{FF2B5EF4-FFF2-40B4-BE49-F238E27FC236}">
                  <a16:creationId xmlns:a16="http://schemas.microsoft.com/office/drawing/2014/main" id="{101752C5-F501-A02A-89C3-2F1824BD9F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5" y="2608"/>
              <a:ext cx="545" cy="549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26" name="Line 241">
              <a:extLst>
                <a:ext uri="{FF2B5EF4-FFF2-40B4-BE49-F238E27FC236}">
                  <a16:creationId xmlns:a16="http://schemas.microsoft.com/office/drawing/2014/main" id="{D4E3202F-DDD6-8AFB-29AA-307D04ADC6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5" y="2608"/>
              <a:ext cx="303" cy="30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27" name="Line 242">
              <a:extLst>
                <a:ext uri="{FF2B5EF4-FFF2-40B4-BE49-F238E27FC236}">
                  <a16:creationId xmlns:a16="http://schemas.microsoft.com/office/drawing/2014/main" id="{600C63CE-B04F-F350-EF0E-1AC1705AF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2" y="2976"/>
              <a:ext cx="331" cy="33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28" name="Line 243">
              <a:extLst>
                <a:ext uri="{FF2B5EF4-FFF2-40B4-BE49-F238E27FC236}">
                  <a16:creationId xmlns:a16="http://schemas.microsoft.com/office/drawing/2014/main" id="{32B01365-34E8-4D56-AA44-390361EC82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4" y="2610"/>
              <a:ext cx="302" cy="29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29" name="Line 244">
              <a:extLst>
                <a:ext uri="{FF2B5EF4-FFF2-40B4-BE49-F238E27FC236}">
                  <a16:creationId xmlns:a16="http://schemas.microsoft.com/office/drawing/2014/main" id="{B865E67A-1B75-3A4B-624F-98A9BD30DB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9" y="3138"/>
              <a:ext cx="318" cy="32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30" name="Line 245">
              <a:extLst>
                <a:ext uri="{FF2B5EF4-FFF2-40B4-BE49-F238E27FC236}">
                  <a16:creationId xmlns:a16="http://schemas.microsoft.com/office/drawing/2014/main" id="{A26B4C7D-99A1-3B23-CACA-2110B74E2F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8" y="3297"/>
              <a:ext cx="302" cy="297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31" name="Freeform 246">
              <a:extLst>
                <a:ext uri="{FF2B5EF4-FFF2-40B4-BE49-F238E27FC236}">
                  <a16:creationId xmlns:a16="http://schemas.microsoft.com/office/drawing/2014/main" id="{3674E119-7D6F-BA36-12D8-D3BD88E5E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" y="3458"/>
              <a:ext cx="227" cy="226"/>
            </a:xfrm>
            <a:custGeom>
              <a:avLst/>
              <a:gdLst>
                <a:gd name="T0" fmla="*/ 0 w 227"/>
                <a:gd name="T1" fmla="*/ 0 h 226"/>
                <a:gd name="T2" fmla="*/ 227 w 227"/>
                <a:gd name="T3" fmla="*/ 226 h 226"/>
                <a:gd name="T4" fmla="*/ 0 60000 65536"/>
                <a:gd name="T5" fmla="*/ 0 60000 65536"/>
                <a:gd name="T6" fmla="*/ 0 w 227"/>
                <a:gd name="T7" fmla="*/ 0 h 226"/>
                <a:gd name="T8" fmla="*/ 227 w 227"/>
                <a:gd name="T9" fmla="*/ 226 h 22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7" h="226">
                  <a:moveTo>
                    <a:pt x="0" y="0"/>
                  </a:moveTo>
                  <a:lnTo>
                    <a:pt x="227" y="226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32" name="Line 247">
              <a:extLst>
                <a:ext uri="{FF2B5EF4-FFF2-40B4-BE49-F238E27FC236}">
                  <a16:creationId xmlns:a16="http://schemas.microsoft.com/office/drawing/2014/main" id="{6BE1E55E-5E11-188B-C582-35D18B8723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0" y="3602"/>
              <a:ext cx="150" cy="15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33" name="Freeform 248">
              <a:extLst>
                <a:ext uri="{FF2B5EF4-FFF2-40B4-BE49-F238E27FC236}">
                  <a16:creationId xmlns:a16="http://schemas.microsoft.com/office/drawing/2014/main" id="{35DD9C8D-80BA-2370-D329-97DE3E690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" y="2604"/>
              <a:ext cx="305" cy="307"/>
            </a:xfrm>
            <a:custGeom>
              <a:avLst/>
              <a:gdLst>
                <a:gd name="T0" fmla="*/ 0 w 305"/>
                <a:gd name="T1" fmla="*/ 0 h 307"/>
                <a:gd name="T2" fmla="*/ 305 w 305"/>
                <a:gd name="T3" fmla="*/ 307 h 307"/>
                <a:gd name="T4" fmla="*/ 0 60000 65536"/>
                <a:gd name="T5" fmla="*/ 0 60000 65536"/>
                <a:gd name="T6" fmla="*/ 0 w 305"/>
                <a:gd name="T7" fmla="*/ 0 h 307"/>
                <a:gd name="T8" fmla="*/ 305 w 305"/>
                <a:gd name="T9" fmla="*/ 307 h 30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5" h="307">
                  <a:moveTo>
                    <a:pt x="0" y="0"/>
                  </a:moveTo>
                  <a:lnTo>
                    <a:pt x="305" y="307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34" name="Line 249">
              <a:extLst>
                <a:ext uri="{FF2B5EF4-FFF2-40B4-BE49-F238E27FC236}">
                  <a16:creationId xmlns:a16="http://schemas.microsoft.com/office/drawing/2014/main" id="{EB35FDDE-16C0-FE3E-1D91-BB5F765152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8" y="2603"/>
              <a:ext cx="316" cy="31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35" name="Line 250">
              <a:extLst>
                <a:ext uri="{FF2B5EF4-FFF2-40B4-BE49-F238E27FC236}">
                  <a16:creationId xmlns:a16="http://schemas.microsoft.com/office/drawing/2014/main" id="{3C77190D-A7E2-7DE8-5613-DE9C2B59B1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9" y="2761"/>
              <a:ext cx="152" cy="15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36" name="Line 251">
              <a:extLst>
                <a:ext uri="{FF2B5EF4-FFF2-40B4-BE49-F238E27FC236}">
                  <a16:creationId xmlns:a16="http://schemas.microsoft.com/office/drawing/2014/main" id="{C7EEF138-9361-5AB3-0176-CBCFCCCC67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9" y="1414"/>
              <a:ext cx="3" cy="88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37" name="Line 252">
              <a:extLst>
                <a:ext uri="{FF2B5EF4-FFF2-40B4-BE49-F238E27FC236}">
                  <a16:creationId xmlns:a16="http://schemas.microsoft.com/office/drawing/2014/main" id="{EBEB1113-A0E9-CC8A-B41B-B04A6CAF4A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6" y="2590"/>
              <a:ext cx="0" cy="34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38" name="Line 253">
              <a:extLst>
                <a:ext uri="{FF2B5EF4-FFF2-40B4-BE49-F238E27FC236}">
                  <a16:creationId xmlns:a16="http://schemas.microsoft.com/office/drawing/2014/main" id="{F07B7230-DAB6-D830-57D0-CE44C8284F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3" y="2920"/>
              <a:ext cx="0" cy="8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39" name="Line 254">
              <a:extLst>
                <a:ext uri="{FF2B5EF4-FFF2-40B4-BE49-F238E27FC236}">
                  <a16:creationId xmlns:a16="http://schemas.microsoft.com/office/drawing/2014/main" id="{7B7B09B1-6E48-E604-4C38-E39A2B92F1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2611"/>
              <a:ext cx="307" cy="30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40" name="Line 255">
              <a:extLst>
                <a:ext uri="{FF2B5EF4-FFF2-40B4-BE49-F238E27FC236}">
                  <a16:creationId xmlns:a16="http://schemas.microsoft.com/office/drawing/2014/main" id="{C9E311E8-31CE-3BDE-4E8D-3B4FDCE93E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1" y="2597"/>
              <a:ext cx="1746" cy="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41" name="Line 256">
              <a:extLst>
                <a:ext uri="{FF2B5EF4-FFF2-40B4-BE49-F238E27FC236}">
                  <a16:creationId xmlns:a16="http://schemas.microsoft.com/office/drawing/2014/main" id="{330BE21A-52DB-0642-5E61-FDF072BC7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3" y="2297"/>
              <a:ext cx="975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42" name="Line 257">
              <a:extLst>
                <a:ext uri="{FF2B5EF4-FFF2-40B4-BE49-F238E27FC236}">
                  <a16:creationId xmlns:a16="http://schemas.microsoft.com/office/drawing/2014/main" id="{3302E063-7047-9304-7D54-A130D24E46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5" y="2920"/>
              <a:ext cx="95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43" name="Freeform 258">
              <a:extLst>
                <a:ext uri="{FF2B5EF4-FFF2-40B4-BE49-F238E27FC236}">
                  <a16:creationId xmlns:a16="http://schemas.microsoft.com/office/drawing/2014/main" id="{C6AADEF8-82EC-A032-CEFA-B6084C83D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" y="2475"/>
              <a:ext cx="115" cy="234"/>
            </a:xfrm>
            <a:custGeom>
              <a:avLst/>
              <a:gdLst>
                <a:gd name="T0" fmla="*/ 72 w 577"/>
                <a:gd name="T1" fmla="*/ 0 h 1626"/>
                <a:gd name="T2" fmla="*/ 665 w 577"/>
                <a:gd name="T3" fmla="*/ 229 h 1626"/>
                <a:gd name="T4" fmla="*/ 1072 w 577"/>
                <a:gd name="T5" fmla="*/ 541 h 1626"/>
                <a:gd name="T6" fmla="*/ 1549 w 577"/>
                <a:gd name="T7" fmla="*/ 807 h 1626"/>
                <a:gd name="T8" fmla="*/ 2146 w 577"/>
                <a:gd name="T9" fmla="*/ 1151 h 1626"/>
                <a:gd name="T10" fmla="*/ 2625 w 577"/>
                <a:gd name="T11" fmla="*/ 1342 h 1626"/>
                <a:gd name="T12" fmla="*/ 2992 w 577"/>
                <a:gd name="T13" fmla="*/ 1995 h 1626"/>
                <a:gd name="T14" fmla="*/ 3252 w 577"/>
                <a:gd name="T15" fmla="*/ 2609 h 1626"/>
                <a:gd name="T16" fmla="*/ 3474 w 577"/>
                <a:gd name="T17" fmla="*/ 3762 h 1626"/>
                <a:gd name="T18" fmla="*/ 3549 w 577"/>
                <a:gd name="T19" fmla="*/ 4341 h 1626"/>
                <a:gd name="T20" fmla="*/ 3437 w 577"/>
                <a:gd name="T21" fmla="*/ 5263 h 1626"/>
                <a:gd name="T22" fmla="*/ 3549 w 577"/>
                <a:gd name="T23" fmla="*/ 5875 h 1626"/>
                <a:gd name="T24" fmla="*/ 3474 w 577"/>
                <a:gd name="T25" fmla="*/ 6530 h 1626"/>
                <a:gd name="T26" fmla="*/ 3176 w 577"/>
                <a:gd name="T27" fmla="*/ 7446 h 1626"/>
                <a:gd name="T28" fmla="*/ 2992 w 577"/>
                <a:gd name="T29" fmla="*/ 7833 h 1626"/>
                <a:gd name="T30" fmla="*/ 2850 w 577"/>
                <a:gd name="T31" fmla="*/ 8370 h 1626"/>
                <a:gd name="T32" fmla="*/ 2658 w 577"/>
                <a:gd name="T33" fmla="*/ 8564 h 1626"/>
                <a:gd name="T34" fmla="*/ 2218 w 577"/>
                <a:gd name="T35" fmla="*/ 8945 h 1626"/>
                <a:gd name="T36" fmla="*/ 1774 w 577"/>
                <a:gd name="T37" fmla="*/ 9329 h 1626"/>
                <a:gd name="T38" fmla="*/ 1292 w 577"/>
                <a:gd name="T39" fmla="*/ 9676 h 1626"/>
                <a:gd name="T40" fmla="*/ 958 w 577"/>
                <a:gd name="T41" fmla="*/ 10025 h 1626"/>
                <a:gd name="T42" fmla="*/ 555 w 577"/>
                <a:gd name="T43" fmla="*/ 10333 h 1626"/>
                <a:gd name="T44" fmla="*/ 0 w 577"/>
                <a:gd name="T45" fmla="*/ 10408 h 16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77"/>
                <a:gd name="T70" fmla="*/ 0 h 1626"/>
                <a:gd name="T71" fmla="*/ 577 w 577"/>
                <a:gd name="T72" fmla="*/ 1626 h 16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77" h="1626">
                  <a:moveTo>
                    <a:pt x="12" y="0"/>
                  </a:moveTo>
                  <a:cubicBezTo>
                    <a:pt x="46" y="11"/>
                    <a:pt x="81" y="22"/>
                    <a:pt x="108" y="36"/>
                  </a:cubicBezTo>
                  <a:cubicBezTo>
                    <a:pt x="135" y="50"/>
                    <a:pt x="150" y="69"/>
                    <a:pt x="174" y="84"/>
                  </a:cubicBezTo>
                  <a:cubicBezTo>
                    <a:pt x="198" y="99"/>
                    <a:pt x="223" y="110"/>
                    <a:pt x="252" y="126"/>
                  </a:cubicBezTo>
                  <a:cubicBezTo>
                    <a:pt x="281" y="142"/>
                    <a:pt x="319" y="166"/>
                    <a:pt x="348" y="180"/>
                  </a:cubicBezTo>
                  <a:cubicBezTo>
                    <a:pt x="377" y="194"/>
                    <a:pt x="403" y="188"/>
                    <a:pt x="426" y="210"/>
                  </a:cubicBezTo>
                  <a:cubicBezTo>
                    <a:pt x="449" y="232"/>
                    <a:pt x="469" y="279"/>
                    <a:pt x="486" y="312"/>
                  </a:cubicBezTo>
                  <a:cubicBezTo>
                    <a:pt x="503" y="345"/>
                    <a:pt x="515" y="362"/>
                    <a:pt x="528" y="408"/>
                  </a:cubicBezTo>
                  <a:cubicBezTo>
                    <a:pt x="541" y="454"/>
                    <a:pt x="556" y="543"/>
                    <a:pt x="564" y="588"/>
                  </a:cubicBezTo>
                  <a:cubicBezTo>
                    <a:pt x="572" y="633"/>
                    <a:pt x="577" y="639"/>
                    <a:pt x="576" y="678"/>
                  </a:cubicBezTo>
                  <a:cubicBezTo>
                    <a:pt x="575" y="717"/>
                    <a:pt x="558" y="782"/>
                    <a:pt x="558" y="822"/>
                  </a:cubicBezTo>
                  <a:cubicBezTo>
                    <a:pt x="558" y="862"/>
                    <a:pt x="575" y="885"/>
                    <a:pt x="576" y="918"/>
                  </a:cubicBezTo>
                  <a:cubicBezTo>
                    <a:pt x="577" y="951"/>
                    <a:pt x="574" y="979"/>
                    <a:pt x="564" y="1020"/>
                  </a:cubicBezTo>
                  <a:cubicBezTo>
                    <a:pt x="554" y="1061"/>
                    <a:pt x="529" y="1130"/>
                    <a:pt x="516" y="1164"/>
                  </a:cubicBezTo>
                  <a:cubicBezTo>
                    <a:pt x="503" y="1198"/>
                    <a:pt x="495" y="1200"/>
                    <a:pt x="486" y="1224"/>
                  </a:cubicBezTo>
                  <a:cubicBezTo>
                    <a:pt x="477" y="1248"/>
                    <a:pt x="471" y="1289"/>
                    <a:pt x="462" y="1308"/>
                  </a:cubicBezTo>
                  <a:cubicBezTo>
                    <a:pt x="453" y="1327"/>
                    <a:pt x="449" y="1323"/>
                    <a:pt x="432" y="1338"/>
                  </a:cubicBezTo>
                  <a:cubicBezTo>
                    <a:pt x="415" y="1353"/>
                    <a:pt x="384" y="1378"/>
                    <a:pt x="360" y="1398"/>
                  </a:cubicBezTo>
                  <a:cubicBezTo>
                    <a:pt x="336" y="1418"/>
                    <a:pt x="313" y="1439"/>
                    <a:pt x="288" y="1458"/>
                  </a:cubicBezTo>
                  <a:cubicBezTo>
                    <a:pt x="263" y="1477"/>
                    <a:pt x="232" y="1494"/>
                    <a:pt x="210" y="1512"/>
                  </a:cubicBezTo>
                  <a:cubicBezTo>
                    <a:pt x="188" y="1530"/>
                    <a:pt x="176" y="1549"/>
                    <a:pt x="156" y="1566"/>
                  </a:cubicBezTo>
                  <a:cubicBezTo>
                    <a:pt x="136" y="1583"/>
                    <a:pt x="116" y="1604"/>
                    <a:pt x="90" y="1614"/>
                  </a:cubicBezTo>
                  <a:cubicBezTo>
                    <a:pt x="64" y="1624"/>
                    <a:pt x="32" y="1625"/>
                    <a:pt x="0" y="162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8144" name="Line 259">
              <a:extLst>
                <a:ext uri="{FF2B5EF4-FFF2-40B4-BE49-F238E27FC236}">
                  <a16:creationId xmlns:a16="http://schemas.microsoft.com/office/drawing/2014/main" id="{8CD7110E-1F1A-7FF9-E163-BD8C0969CB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8" y="2294"/>
              <a:ext cx="0" cy="3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45" name="Line 260">
              <a:extLst>
                <a:ext uri="{FF2B5EF4-FFF2-40B4-BE49-F238E27FC236}">
                  <a16:creationId xmlns:a16="http://schemas.microsoft.com/office/drawing/2014/main" id="{0146D04D-A7E2-C752-3B25-62FAF632F3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0" y="2600"/>
              <a:ext cx="0" cy="9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46" name="Line 261">
              <a:extLst>
                <a:ext uri="{FF2B5EF4-FFF2-40B4-BE49-F238E27FC236}">
                  <a16:creationId xmlns:a16="http://schemas.microsoft.com/office/drawing/2014/main" id="{4C23C74E-FA01-61F9-2CEA-2B647626A1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40" y="1576"/>
              <a:ext cx="0" cy="10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Group 262">
            <a:extLst>
              <a:ext uri="{FF2B5EF4-FFF2-40B4-BE49-F238E27FC236}">
                <a16:creationId xmlns:a16="http://schemas.microsoft.com/office/drawing/2014/main" id="{24A28B4E-17D5-3E41-0F20-750E3DBD25C5}"/>
              </a:ext>
            </a:extLst>
          </p:cNvPr>
          <p:cNvGrpSpPr>
            <a:grpSpLocks/>
          </p:cNvGrpSpPr>
          <p:nvPr/>
        </p:nvGrpSpPr>
        <p:grpSpPr bwMode="auto">
          <a:xfrm>
            <a:off x="7362826" y="2781300"/>
            <a:ext cx="523875" cy="1182688"/>
            <a:chOff x="3678" y="2233"/>
            <a:chExt cx="330" cy="745"/>
          </a:xfrm>
        </p:grpSpPr>
        <p:sp>
          <p:nvSpPr>
            <p:cNvPr id="88099" name="Freeform 263">
              <a:extLst>
                <a:ext uri="{FF2B5EF4-FFF2-40B4-BE49-F238E27FC236}">
                  <a16:creationId xmlns:a16="http://schemas.microsoft.com/office/drawing/2014/main" id="{BC364A76-F8F1-1F99-36D7-C60BAE40E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" y="2286"/>
              <a:ext cx="330" cy="636"/>
            </a:xfrm>
            <a:custGeom>
              <a:avLst/>
              <a:gdLst>
                <a:gd name="T0" fmla="*/ 0 w 330"/>
                <a:gd name="T1" fmla="*/ 6 h 636"/>
                <a:gd name="T2" fmla="*/ 72 w 330"/>
                <a:gd name="T3" fmla="*/ 636 h 636"/>
                <a:gd name="T4" fmla="*/ 258 w 330"/>
                <a:gd name="T5" fmla="*/ 636 h 636"/>
                <a:gd name="T6" fmla="*/ 330 w 330"/>
                <a:gd name="T7" fmla="*/ 0 h 636"/>
                <a:gd name="T8" fmla="*/ 0 w 330"/>
                <a:gd name="T9" fmla="*/ 6 h 6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0"/>
                <a:gd name="T16" fmla="*/ 0 h 636"/>
                <a:gd name="T17" fmla="*/ 330 w 330"/>
                <a:gd name="T18" fmla="*/ 636 h 6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0" h="636">
                  <a:moveTo>
                    <a:pt x="0" y="6"/>
                  </a:moveTo>
                  <a:lnTo>
                    <a:pt x="72" y="636"/>
                  </a:lnTo>
                  <a:lnTo>
                    <a:pt x="258" y="636"/>
                  </a:lnTo>
                  <a:lnTo>
                    <a:pt x="33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00" name="Line 264">
              <a:extLst>
                <a:ext uri="{FF2B5EF4-FFF2-40B4-BE49-F238E27FC236}">
                  <a16:creationId xmlns:a16="http://schemas.microsoft.com/office/drawing/2014/main" id="{DE9150B9-C152-C046-E4EE-15850128E7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2" y="2233"/>
              <a:ext cx="0" cy="7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01" name="Line 265">
              <a:extLst>
                <a:ext uri="{FF2B5EF4-FFF2-40B4-BE49-F238E27FC236}">
                  <a16:creationId xmlns:a16="http://schemas.microsoft.com/office/drawing/2014/main" id="{D1CD22DA-0551-7224-435B-09F3AAC10E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4" y="2604"/>
              <a:ext cx="42" cy="31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02" name="Line 266">
              <a:extLst>
                <a:ext uri="{FF2B5EF4-FFF2-40B4-BE49-F238E27FC236}">
                  <a16:creationId xmlns:a16="http://schemas.microsoft.com/office/drawing/2014/main" id="{4353EA61-9073-84EF-3EE1-60ED217849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922"/>
              <a:ext cx="18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03" name="Line 267">
              <a:extLst>
                <a:ext uri="{FF2B5EF4-FFF2-40B4-BE49-F238E27FC236}">
                  <a16:creationId xmlns:a16="http://schemas.microsoft.com/office/drawing/2014/main" id="{AFE3E8C7-8815-8A43-DCC0-C0F6F35164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6" y="2598"/>
              <a:ext cx="36" cy="33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04" name="Freeform 268">
              <a:extLst>
                <a:ext uri="{FF2B5EF4-FFF2-40B4-BE49-F238E27FC236}">
                  <a16:creationId xmlns:a16="http://schemas.microsoft.com/office/drawing/2014/main" id="{F6266470-8E7B-C55F-CA06-8B1758679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" y="2298"/>
              <a:ext cx="330" cy="306"/>
            </a:xfrm>
            <a:custGeom>
              <a:avLst/>
              <a:gdLst>
                <a:gd name="T0" fmla="*/ 0 w 330"/>
                <a:gd name="T1" fmla="*/ 0 h 312"/>
                <a:gd name="T2" fmla="*/ 36 w 330"/>
                <a:gd name="T3" fmla="*/ 282 h 312"/>
                <a:gd name="T4" fmla="*/ 294 w 330"/>
                <a:gd name="T5" fmla="*/ 282 h 312"/>
                <a:gd name="T6" fmla="*/ 330 w 330"/>
                <a:gd name="T7" fmla="*/ 0 h 312"/>
                <a:gd name="T8" fmla="*/ 0 w 330"/>
                <a:gd name="T9" fmla="*/ 0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0"/>
                <a:gd name="T16" fmla="*/ 0 h 312"/>
                <a:gd name="T17" fmla="*/ 330 w 330"/>
                <a:gd name="T18" fmla="*/ 312 h 3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0" h="312">
                  <a:moveTo>
                    <a:pt x="0" y="0"/>
                  </a:moveTo>
                  <a:lnTo>
                    <a:pt x="36" y="312"/>
                  </a:lnTo>
                  <a:lnTo>
                    <a:pt x="294" y="312"/>
                  </a:lnTo>
                  <a:lnTo>
                    <a:pt x="33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" name="Group 269">
            <a:extLst>
              <a:ext uri="{FF2B5EF4-FFF2-40B4-BE49-F238E27FC236}">
                <a16:creationId xmlns:a16="http://schemas.microsoft.com/office/drawing/2014/main" id="{31702CCD-8EB0-64DB-BE6F-32C6A3DC7E58}"/>
              </a:ext>
            </a:extLst>
          </p:cNvPr>
          <p:cNvGrpSpPr>
            <a:grpSpLocks/>
          </p:cNvGrpSpPr>
          <p:nvPr/>
        </p:nvGrpSpPr>
        <p:grpSpPr bwMode="auto">
          <a:xfrm>
            <a:off x="6919914" y="4449764"/>
            <a:ext cx="1563687" cy="617537"/>
            <a:chOff x="3410" y="3051"/>
            <a:chExt cx="985" cy="389"/>
          </a:xfrm>
        </p:grpSpPr>
        <p:sp>
          <p:nvSpPr>
            <p:cNvPr id="88096" name="Text Box 270">
              <a:extLst>
                <a:ext uri="{FF2B5EF4-FFF2-40B4-BE49-F238E27FC236}">
                  <a16:creationId xmlns:a16="http://schemas.microsoft.com/office/drawing/2014/main" id="{D3BDBE1B-5A8A-3E5F-94ED-72F60AD78B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0" y="3149"/>
              <a:ext cx="62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/>
                <a:t>零件</a:t>
              </a:r>
              <a:r>
                <a:rPr lang="en-US" altLang="zh-CN"/>
                <a:t>2</a:t>
              </a:r>
            </a:p>
          </p:txBody>
        </p:sp>
        <p:sp>
          <p:nvSpPr>
            <p:cNvPr id="88097" name="Line 271">
              <a:extLst>
                <a:ext uri="{FF2B5EF4-FFF2-40B4-BE49-F238E27FC236}">
                  <a16:creationId xmlns:a16="http://schemas.microsoft.com/office/drawing/2014/main" id="{4AA53219-B830-2826-885E-78BB71F6C1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55" y="3436"/>
              <a:ext cx="5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098" name="Line 272">
              <a:extLst>
                <a:ext uri="{FF2B5EF4-FFF2-40B4-BE49-F238E27FC236}">
                  <a16:creationId xmlns:a16="http://schemas.microsoft.com/office/drawing/2014/main" id="{B9CA854E-4D8F-21F7-63D9-E94A48EFB8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11" y="3051"/>
              <a:ext cx="384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" name="Group 273">
            <a:extLst>
              <a:ext uri="{FF2B5EF4-FFF2-40B4-BE49-F238E27FC236}">
                <a16:creationId xmlns:a16="http://schemas.microsoft.com/office/drawing/2014/main" id="{62B41D21-B75E-C598-4D8B-BF3C3EC07EA0}"/>
              </a:ext>
            </a:extLst>
          </p:cNvPr>
          <p:cNvGrpSpPr>
            <a:grpSpLocks/>
          </p:cNvGrpSpPr>
          <p:nvPr/>
        </p:nvGrpSpPr>
        <p:grpSpPr bwMode="auto">
          <a:xfrm>
            <a:off x="7361239" y="2641600"/>
            <a:ext cx="530225" cy="1492250"/>
            <a:chOff x="3041" y="2104"/>
            <a:chExt cx="212" cy="642"/>
          </a:xfrm>
        </p:grpSpPr>
        <p:sp>
          <p:nvSpPr>
            <p:cNvPr id="88092" name="Freeform 274">
              <a:extLst>
                <a:ext uri="{FF2B5EF4-FFF2-40B4-BE49-F238E27FC236}">
                  <a16:creationId xmlns:a16="http://schemas.microsoft.com/office/drawing/2014/main" id="{324B8F72-FB9F-DA9F-551A-B0710F5F3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1" y="2168"/>
              <a:ext cx="212" cy="500"/>
            </a:xfrm>
            <a:custGeom>
              <a:avLst/>
              <a:gdLst>
                <a:gd name="T0" fmla="*/ 0 w 212"/>
                <a:gd name="T1" fmla="*/ 40 h 500"/>
                <a:gd name="T2" fmla="*/ 32 w 212"/>
                <a:gd name="T3" fmla="*/ 0 h 500"/>
                <a:gd name="T4" fmla="*/ 176 w 212"/>
                <a:gd name="T5" fmla="*/ 0 h 500"/>
                <a:gd name="T6" fmla="*/ 212 w 212"/>
                <a:gd name="T7" fmla="*/ 36 h 500"/>
                <a:gd name="T8" fmla="*/ 172 w 212"/>
                <a:gd name="T9" fmla="*/ 468 h 500"/>
                <a:gd name="T10" fmla="*/ 144 w 212"/>
                <a:gd name="T11" fmla="*/ 500 h 500"/>
                <a:gd name="T12" fmla="*/ 80 w 212"/>
                <a:gd name="T13" fmla="*/ 500 h 500"/>
                <a:gd name="T14" fmla="*/ 48 w 212"/>
                <a:gd name="T15" fmla="*/ 468 h 500"/>
                <a:gd name="T16" fmla="*/ 0 w 212"/>
                <a:gd name="T17" fmla="*/ 40 h 5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2"/>
                <a:gd name="T28" fmla="*/ 0 h 500"/>
                <a:gd name="T29" fmla="*/ 212 w 212"/>
                <a:gd name="T30" fmla="*/ 500 h 5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2" h="500">
                  <a:moveTo>
                    <a:pt x="0" y="40"/>
                  </a:moveTo>
                  <a:lnTo>
                    <a:pt x="32" y="0"/>
                  </a:lnTo>
                  <a:lnTo>
                    <a:pt x="176" y="0"/>
                  </a:lnTo>
                  <a:lnTo>
                    <a:pt x="212" y="36"/>
                  </a:lnTo>
                  <a:lnTo>
                    <a:pt x="172" y="468"/>
                  </a:lnTo>
                  <a:lnTo>
                    <a:pt x="144" y="500"/>
                  </a:lnTo>
                  <a:lnTo>
                    <a:pt x="80" y="500"/>
                  </a:lnTo>
                  <a:lnTo>
                    <a:pt x="48" y="468"/>
                  </a:lnTo>
                  <a:lnTo>
                    <a:pt x="0" y="40"/>
                  </a:lnTo>
                  <a:close/>
                </a:path>
              </a:pathLst>
            </a:custGeom>
            <a:gradFill rotWithShape="0">
              <a:gsLst>
                <a:gs pos="0">
                  <a:srgbClr val="CC9900"/>
                </a:gs>
                <a:gs pos="50000">
                  <a:srgbClr val="EDDBA5"/>
                </a:gs>
                <a:gs pos="100000">
                  <a:srgbClr val="CC9900"/>
                </a:gs>
              </a:gsLst>
              <a:lin ang="0" scaled="1"/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093" name="Line 275">
              <a:extLst>
                <a:ext uri="{FF2B5EF4-FFF2-40B4-BE49-F238E27FC236}">
                  <a16:creationId xmlns:a16="http://schemas.microsoft.com/office/drawing/2014/main" id="{7FFFE608-B869-4D94-798A-3660E92680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5" y="2204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094" name="Line 276">
              <a:extLst>
                <a:ext uri="{FF2B5EF4-FFF2-40B4-BE49-F238E27FC236}">
                  <a16:creationId xmlns:a16="http://schemas.microsoft.com/office/drawing/2014/main" id="{2F98EE58-22C0-10A8-D945-A50201F0DC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9" y="2636"/>
              <a:ext cx="1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095" name="Line 277">
              <a:extLst>
                <a:ext uri="{FF2B5EF4-FFF2-40B4-BE49-F238E27FC236}">
                  <a16:creationId xmlns:a16="http://schemas.microsoft.com/office/drawing/2014/main" id="{C96BDFAD-09A0-57F0-23B9-A4FF00BA9B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" y="2104"/>
              <a:ext cx="0" cy="6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" name="Group 278">
            <a:extLst>
              <a:ext uri="{FF2B5EF4-FFF2-40B4-BE49-F238E27FC236}">
                <a16:creationId xmlns:a16="http://schemas.microsoft.com/office/drawing/2014/main" id="{C77CE270-8486-AC5E-3727-0D069B777EF7}"/>
              </a:ext>
            </a:extLst>
          </p:cNvPr>
          <p:cNvGrpSpPr>
            <a:grpSpLocks/>
          </p:cNvGrpSpPr>
          <p:nvPr/>
        </p:nvGrpSpPr>
        <p:grpSpPr bwMode="auto">
          <a:xfrm>
            <a:off x="6118225" y="1957388"/>
            <a:ext cx="1404938" cy="1066800"/>
            <a:chOff x="3158" y="1714"/>
            <a:chExt cx="885" cy="672"/>
          </a:xfrm>
        </p:grpSpPr>
        <p:sp>
          <p:nvSpPr>
            <p:cNvPr id="88089" name="Text Box 279">
              <a:extLst>
                <a:ext uri="{FF2B5EF4-FFF2-40B4-BE49-F238E27FC236}">
                  <a16:creationId xmlns:a16="http://schemas.microsoft.com/office/drawing/2014/main" id="{02DC7B8D-3193-A9CD-8E2B-D0377B4344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8" y="1714"/>
              <a:ext cx="6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/>
              <a:r>
                <a:rPr lang="zh-CN" altLang="en-US"/>
                <a:t>圆锥销</a:t>
              </a:r>
            </a:p>
          </p:txBody>
        </p:sp>
        <p:sp>
          <p:nvSpPr>
            <p:cNvPr id="88090" name="Line 280">
              <a:extLst>
                <a:ext uri="{FF2B5EF4-FFF2-40B4-BE49-F238E27FC236}">
                  <a16:creationId xmlns:a16="http://schemas.microsoft.com/office/drawing/2014/main" id="{01DA9970-285F-764B-2C4B-B2FDFB0658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2" y="1989"/>
              <a:ext cx="60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091" name="Line 281">
              <a:extLst>
                <a:ext uri="{FF2B5EF4-FFF2-40B4-BE49-F238E27FC236}">
                  <a16:creationId xmlns:a16="http://schemas.microsoft.com/office/drawing/2014/main" id="{138848B9-6D65-DA06-5309-9D5945931A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13" y="1988"/>
              <a:ext cx="230" cy="3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5" name="Group 282">
            <a:extLst>
              <a:ext uri="{FF2B5EF4-FFF2-40B4-BE49-F238E27FC236}">
                <a16:creationId xmlns:a16="http://schemas.microsoft.com/office/drawing/2014/main" id="{607F76D9-A65A-4E88-D44F-131D51544497}"/>
              </a:ext>
            </a:extLst>
          </p:cNvPr>
          <p:cNvGrpSpPr>
            <a:grpSpLocks/>
          </p:cNvGrpSpPr>
          <p:nvPr/>
        </p:nvGrpSpPr>
        <p:grpSpPr bwMode="auto">
          <a:xfrm>
            <a:off x="6935788" y="1106489"/>
            <a:ext cx="1592262" cy="1062037"/>
            <a:chOff x="3398" y="1256"/>
            <a:chExt cx="1003" cy="669"/>
          </a:xfrm>
        </p:grpSpPr>
        <p:sp>
          <p:nvSpPr>
            <p:cNvPr id="88086" name="Text Box 283">
              <a:extLst>
                <a:ext uri="{FF2B5EF4-FFF2-40B4-BE49-F238E27FC236}">
                  <a16:creationId xmlns:a16="http://schemas.microsoft.com/office/drawing/2014/main" id="{E1272D2E-B2B2-5196-9D53-C2B5BC2EC9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8" y="1256"/>
              <a:ext cx="62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/>
                <a:t>零件</a:t>
              </a:r>
              <a:r>
                <a:rPr lang="en-US" altLang="zh-CN"/>
                <a:t>1</a:t>
              </a:r>
            </a:p>
          </p:txBody>
        </p:sp>
        <p:sp>
          <p:nvSpPr>
            <p:cNvPr id="88087" name="Line 284">
              <a:extLst>
                <a:ext uri="{FF2B5EF4-FFF2-40B4-BE49-F238E27FC236}">
                  <a16:creationId xmlns:a16="http://schemas.microsoft.com/office/drawing/2014/main" id="{473C5BD0-6C2E-778E-E14C-A14A964DCD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6" y="1541"/>
              <a:ext cx="5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088" name="Line 285">
              <a:extLst>
                <a:ext uri="{FF2B5EF4-FFF2-40B4-BE49-F238E27FC236}">
                  <a16:creationId xmlns:a16="http://schemas.microsoft.com/office/drawing/2014/main" id="{F6EC7599-6D56-7D20-3E49-37073C806E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98" y="1534"/>
              <a:ext cx="403" cy="3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7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7" dur="500"/>
                                        <p:tgtEl>
                                          <p:spTgt spid="187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187558" grpId="0" autoUpdateAnimBg="0"/>
      <p:bldP spid="187559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>
            <a:extLst>
              <a:ext uri="{FF2B5EF4-FFF2-40B4-BE49-F238E27FC236}">
                <a16:creationId xmlns:a16="http://schemas.microsoft.com/office/drawing/2014/main" id="{60E34015-3F9D-3CA3-C750-1C494DF3C3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47900" y="393700"/>
            <a:ext cx="77724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38200" indent="-838200"/>
            <a:r>
              <a:rPr lang="zh-CN" altLang="en-US" sz="28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开口销的连接画法</a:t>
            </a:r>
          </a:p>
        </p:txBody>
      </p:sp>
      <p:sp>
        <p:nvSpPr>
          <p:cNvPr id="90115" name="灯片编号占位符 4">
            <a:extLst>
              <a:ext uri="{FF2B5EF4-FFF2-40B4-BE49-F238E27FC236}">
                <a16:creationId xmlns:a16="http://schemas.microsoft.com/office/drawing/2014/main" id="{4AC72369-9F56-971E-45BD-831FA4CD62F7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966479" y="6412076"/>
            <a:ext cx="259043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7986DBEC-010B-459E-81A4-992E21DBB259}" type="slidenum">
              <a:rPr kumimoji="0" lang="en-US" altLang="zh-CN" sz="1100" b="0">
                <a:solidFill>
                  <a:srgbClr val="636363"/>
                </a:solidFill>
              </a:rPr>
              <a:pPr/>
              <a:t>43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grpSp>
        <p:nvGrpSpPr>
          <p:cNvPr id="2" name="Group 1031">
            <a:extLst>
              <a:ext uri="{FF2B5EF4-FFF2-40B4-BE49-F238E27FC236}">
                <a16:creationId xmlns:a16="http://schemas.microsoft.com/office/drawing/2014/main" id="{8B74C679-FC99-3511-AC1A-2E274333C386}"/>
              </a:ext>
            </a:extLst>
          </p:cNvPr>
          <p:cNvGrpSpPr>
            <a:grpSpLocks/>
          </p:cNvGrpSpPr>
          <p:nvPr/>
        </p:nvGrpSpPr>
        <p:grpSpPr bwMode="auto">
          <a:xfrm>
            <a:off x="2028826" y="1930400"/>
            <a:ext cx="8181975" cy="2933700"/>
            <a:chOff x="46" y="968"/>
            <a:chExt cx="5548" cy="1986"/>
          </a:xfrm>
        </p:grpSpPr>
        <p:grpSp>
          <p:nvGrpSpPr>
            <p:cNvPr id="90119" name="Group 1032">
              <a:extLst>
                <a:ext uri="{FF2B5EF4-FFF2-40B4-BE49-F238E27FC236}">
                  <a16:creationId xmlns:a16="http://schemas.microsoft.com/office/drawing/2014/main" id="{C02B48E9-B2CB-8B74-50E9-1EB464A861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" y="968"/>
              <a:ext cx="5547" cy="1986"/>
              <a:chOff x="46" y="968"/>
              <a:chExt cx="5547" cy="1986"/>
            </a:xfrm>
          </p:grpSpPr>
          <p:grpSp>
            <p:nvGrpSpPr>
              <p:cNvPr id="90225" name="Group 1033">
                <a:extLst>
                  <a:ext uri="{FF2B5EF4-FFF2-40B4-BE49-F238E27FC236}">
                    <a16:creationId xmlns:a16="http://schemas.microsoft.com/office/drawing/2014/main" id="{06F7A1F2-35CD-D169-2821-A0ED7E6B94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" y="968"/>
                <a:ext cx="5547" cy="1986"/>
                <a:chOff x="779" y="1299"/>
                <a:chExt cx="4082" cy="1461"/>
              </a:xfrm>
            </p:grpSpPr>
            <p:sp>
              <p:nvSpPr>
                <p:cNvPr id="90227" name="Freeform 1034">
                  <a:extLst>
                    <a:ext uri="{FF2B5EF4-FFF2-40B4-BE49-F238E27FC236}">
                      <a16:creationId xmlns:a16="http://schemas.microsoft.com/office/drawing/2014/main" id="{CE7C18F7-7912-10CD-1A9F-8EEF00D9F3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" y="1925"/>
                  <a:ext cx="511" cy="1"/>
                </a:xfrm>
                <a:custGeom>
                  <a:avLst/>
                  <a:gdLst>
                    <a:gd name="T0" fmla="*/ 0 w 4090"/>
                    <a:gd name="T1" fmla="*/ 0 h 1"/>
                    <a:gd name="T2" fmla="*/ 0 w 4090"/>
                    <a:gd name="T3" fmla="*/ 0 h 1"/>
                    <a:gd name="T4" fmla="*/ 0 w 409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090"/>
                    <a:gd name="T10" fmla="*/ 0 h 1"/>
                    <a:gd name="T11" fmla="*/ 4090 w 409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90" h="1">
                      <a:moveTo>
                        <a:pt x="4090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28" name="Freeform 1035">
                  <a:extLst>
                    <a:ext uri="{FF2B5EF4-FFF2-40B4-BE49-F238E27FC236}">
                      <a16:creationId xmlns:a16="http://schemas.microsoft.com/office/drawing/2014/main" id="{E9AEE0CF-223C-1AC0-99B3-6C4B56FD36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0" y="2173"/>
                  <a:ext cx="164" cy="1"/>
                </a:xfrm>
                <a:custGeom>
                  <a:avLst/>
                  <a:gdLst>
                    <a:gd name="T0" fmla="*/ 0 w 1309"/>
                    <a:gd name="T1" fmla="*/ 0 h 1"/>
                    <a:gd name="T2" fmla="*/ 0 w 1309"/>
                    <a:gd name="T3" fmla="*/ 0 h 1"/>
                    <a:gd name="T4" fmla="*/ 0 w 1309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309"/>
                    <a:gd name="T10" fmla="*/ 0 h 1"/>
                    <a:gd name="T11" fmla="*/ 1309 w 1309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09" h="1">
                      <a:moveTo>
                        <a:pt x="0" y="0"/>
                      </a:moveTo>
                      <a:lnTo>
                        <a:pt x="1308" y="0"/>
                      </a:lnTo>
                      <a:lnTo>
                        <a:pt x="1309" y="0"/>
                      </a:ln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29" name="Freeform 1036">
                  <a:extLst>
                    <a:ext uri="{FF2B5EF4-FFF2-40B4-BE49-F238E27FC236}">
                      <a16:creationId xmlns:a16="http://schemas.microsoft.com/office/drawing/2014/main" id="{1B352FBF-302E-B646-24F8-C428516E3E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8" y="2173"/>
                  <a:ext cx="221" cy="1"/>
                </a:xfrm>
                <a:custGeom>
                  <a:avLst/>
                  <a:gdLst>
                    <a:gd name="T0" fmla="*/ 0 w 1763"/>
                    <a:gd name="T1" fmla="*/ 0 h 1"/>
                    <a:gd name="T2" fmla="*/ 0 w 1763"/>
                    <a:gd name="T3" fmla="*/ 0 h 1"/>
                    <a:gd name="T4" fmla="*/ 0 w 176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763"/>
                    <a:gd name="T10" fmla="*/ 0 h 1"/>
                    <a:gd name="T11" fmla="*/ 1763 w 176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63" h="1">
                      <a:moveTo>
                        <a:pt x="0" y="0"/>
                      </a:moveTo>
                      <a:lnTo>
                        <a:pt x="1762" y="0"/>
                      </a:lnTo>
                      <a:lnTo>
                        <a:pt x="1763" y="0"/>
                      </a:ln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30" name="Freeform 1037">
                  <a:extLst>
                    <a:ext uri="{FF2B5EF4-FFF2-40B4-BE49-F238E27FC236}">
                      <a16:creationId xmlns:a16="http://schemas.microsoft.com/office/drawing/2014/main" id="{E0FD18BD-B6E5-0D18-15A5-40046273BF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0" y="1925"/>
                  <a:ext cx="163" cy="1"/>
                </a:xfrm>
                <a:custGeom>
                  <a:avLst/>
                  <a:gdLst>
                    <a:gd name="T0" fmla="*/ 0 w 1308"/>
                    <a:gd name="T1" fmla="*/ 0 h 1"/>
                    <a:gd name="T2" fmla="*/ 0 w 1308"/>
                    <a:gd name="T3" fmla="*/ 0 h 1"/>
                    <a:gd name="T4" fmla="*/ 0 w 130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308"/>
                    <a:gd name="T10" fmla="*/ 0 h 1"/>
                    <a:gd name="T11" fmla="*/ 1308 w 130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08" h="1">
                      <a:moveTo>
                        <a:pt x="1308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31" name="Freeform 1038">
                  <a:extLst>
                    <a:ext uri="{FF2B5EF4-FFF2-40B4-BE49-F238E27FC236}">
                      <a16:creationId xmlns:a16="http://schemas.microsoft.com/office/drawing/2014/main" id="{8F9ECACE-BA43-F720-484A-B1C5CEB0F1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1" y="2049"/>
                  <a:ext cx="140" cy="1"/>
                </a:xfrm>
                <a:custGeom>
                  <a:avLst/>
                  <a:gdLst>
                    <a:gd name="T0" fmla="*/ 0 w 1121"/>
                    <a:gd name="T1" fmla="*/ 0 h 1"/>
                    <a:gd name="T2" fmla="*/ 0 w 1121"/>
                    <a:gd name="T3" fmla="*/ 0 h 1"/>
                    <a:gd name="T4" fmla="*/ 0 w 112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121"/>
                    <a:gd name="T10" fmla="*/ 0 h 1"/>
                    <a:gd name="T11" fmla="*/ 1121 w 112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1" h="1">
                      <a:moveTo>
                        <a:pt x="1121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32" name="Freeform 1039">
                  <a:extLst>
                    <a:ext uri="{FF2B5EF4-FFF2-40B4-BE49-F238E27FC236}">
                      <a16:creationId xmlns:a16="http://schemas.microsoft.com/office/drawing/2014/main" id="{8B1F26FF-214D-E15B-273D-8D7C6B966E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1" y="2049"/>
                  <a:ext cx="45" cy="1"/>
                </a:xfrm>
                <a:custGeom>
                  <a:avLst/>
                  <a:gdLst>
                    <a:gd name="T0" fmla="*/ 0 w 359"/>
                    <a:gd name="T1" fmla="*/ 0 h 1"/>
                    <a:gd name="T2" fmla="*/ 0 w 359"/>
                    <a:gd name="T3" fmla="*/ 0 h 1"/>
                    <a:gd name="T4" fmla="*/ 0 w 359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59"/>
                    <a:gd name="T10" fmla="*/ 0 h 1"/>
                    <a:gd name="T11" fmla="*/ 359 w 359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59" h="1">
                      <a:moveTo>
                        <a:pt x="359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33" name="Freeform 1040">
                  <a:extLst>
                    <a:ext uri="{FF2B5EF4-FFF2-40B4-BE49-F238E27FC236}">
                      <a16:creationId xmlns:a16="http://schemas.microsoft.com/office/drawing/2014/main" id="{C7C2B2E1-5D2B-4B4F-FAC5-07C32CBA76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3" y="2049"/>
                  <a:ext cx="224" cy="1"/>
                </a:xfrm>
                <a:custGeom>
                  <a:avLst/>
                  <a:gdLst>
                    <a:gd name="T0" fmla="*/ 0 w 1791"/>
                    <a:gd name="T1" fmla="*/ 0 h 1"/>
                    <a:gd name="T2" fmla="*/ 0 w 1791"/>
                    <a:gd name="T3" fmla="*/ 0 h 1"/>
                    <a:gd name="T4" fmla="*/ 0 w 179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791"/>
                    <a:gd name="T10" fmla="*/ 0 h 1"/>
                    <a:gd name="T11" fmla="*/ 1791 w 179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91" h="1">
                      <a:moveTo>
                        <a:pt x="1791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34" name="Freeform 1041">
                  <a:extLst>
                    <a:ext uri="{FF2B5EF4-FFF2-40B4-BE49-F238E27FC236}">
                      <a16:creationId xmlns:a16="http://schemas.microsoft.com/office/drawing/2014/main" id="{5994C03D-425E-6E46-EA88-D424EC0405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" y="2049"/>
                  <a:ext cx="45" cy="1"/>
                </a:xfrm>
                <a:custGeom>
                  <a:avLst/>
                  <a:gdLst>
                    <a:gd name="T0" fmla="*/ 0 w 358"/>
                    <a:gd name="T1" fmla="*/ 0 h 1"/>
                    <a:gd name="T2" fmla="*/ 0 w 358"/>
                    <a:gd name="T3" fmla="*/ 0 h 1"/>
                    <a:gd name="T4" fmla="*/ 0 w 35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58"/>
                    <a:gd name="T10" fmla="*/ 0 h 1"/>
                    <a:gd name="T11" fmla="*/ 358 w 35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58" h="1">
                      <a:moveTo>
                        <a:pt x="358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35" name="Freeform 1042">
                  <a:extLst>
                    <a:ext uri="{FF2B5EF4-FFF2-40B4-BE49-F238E27FC236}">
                      <a16:creationId xmlns:a16="http://schemas.microsoft.com/office/drawing/2014/main" id="{4C75CD13-181A-848A-C817-E41090211B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4" y="2049"/>
                  <a:ext cx="224" cy="1"/>
                </a:xfrm>
                <a:custGeom>
                  <a:avLst/>
                  <a:gdLst>
                    <a:gd name="T0" fmla="*/ 0 w 1791"/>
                    <a:gd name="T1" fmla="*/ 0 h 1"/>
                    <a:gd name="T2" fmla="*/ 0 w 1791"/>
                    <a:gd name="T3" fmla="*/ 0 h 1"/>
                    <a:gd name="T4" fmla="*/ 0 w 179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791"/>
                    <a:gd name="T10" fmla="*/ 0 h 1"/>
                    <a:gd name="T11" fmla="*/ 1791 w 179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91" h="1">
                      <a:moveTo>
                        <a:pt x="1791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36" name="Freeform 1043">
                  <a:extLst>
                    <a:ext uri="{FF2B5EF4-FFF2-40B4-BE49-F238E27FC236}">
                      <a16:creationId xmlns:a16="http://schemas.microsoft.com/office/drawing/2014/main" id="{A234595A-38E8-8EC5-27A0-D364C55D6F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5" y="2049"/>
                  <a:ext cx="45" cy="1"/>
                </a:xfrm>
                <a:custGeom>
                  <a:avLst/>
                  <a:gdLst>
                    <a:gd name="T0" fmla="*/ 0 w 358"/>
                    <a:gd name="T1" fmla="*/ 0 h 1"/>
                    <a:gd name="T2" fmla="*/ 0 w 358"/>
                    <a:gd name="T3" fmla="*/ 0 h 1"/>
                    <a:gd name="T4" fmla="*/ 0 w 35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58"/>
                    <a:gd name="T10" fmla="*/ 0 h 1"/>
                    <a:gd name="T11" fmla="*/ 358 w 35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58" h="1">
                      <a:moveTo>
                        <a:pt x="358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37" name="Freeform 1044">
                  <a:extLst>
                    <a:ext uri="{FF2B5EF4-FFF2-40B4-BE49-F238E27FC236}">
                      <a16:creationId xmlns:a16="http://schemas.microsoft.com/office/drawing/2014/main" id="{AF654BF3-2068-DC63-05FD-2EC42860C0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6" y="2049"/>
                  <a:ext cx="224" cy="1"/>
                </a:xfrm>
                <a:custGeom>
                  <a:avLst/>
                  <a:gdLst>
                    <a:gd name="T0" fmla="*/ 0 w 1791"/>
                    <a:gd name="T1" fmla="*/ 0 h 1"/>
                    <a:gd name="T2" fmla="*/ 0 w 1791"/>
                    <a:gd name="T3" fmla="*/ 0 h 1"/>
                    <a:gd name="T4" fmla="*/ 0 w 179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791"/>
                    <a:gd name="T10" fmla="*/ 0 h 1"/>
                    <a:gd name="T11" fmla="*/ 1791 w 179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91" h="1">
                      <a:moveTo>
                        <a:pt x="1791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38" name="Freeform 1045">
                  <a:extLst>
                    <a:ext uri="{FF2B5EF4-FFF2-40B4-BE49-F238E27FC236}">
                      <a16:creationId xmlns:a16="http://schemas.microsoft.com/office/drawing/2014/main" id="{FDF0B86D-AA77-EDEE-32D3-D479B2026C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7" y="2049"/>
                  <a:ext cx="44" cy="1"/>
                </a:xfrm>
                <a:custGeom>
                  <a:avLst/>
                  <a:gdLst>
                    <a:gd name="T0" fmla="*/ 0 w 358"/>
                    <a:gd name="T1" fmla="*/ 0 h 1"/>
                    <a:gd name="T2" fmla="*/ 0 w 358"/>
                    <a:gd name="T3" fmla="*/ 0 h 1"/>
                    <a:gd name="T4" fmla="*/ 0 w 35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58"/>
                    <a:gd name="T10" fmla="*/ 0 h 1"/>
                    <a:gd name="T11" fmla="*/ 358 w 35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58" h="1">
                      <a:moveTo>
                        <a:pt x="358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39" name="Freeform 1046">
                  <a:extLst>
                    <a:ext uri="{FF2B5EF4-FFF2-40B4-BE49-F238E27FC236}">
                      <a16:creationId xmlns:a16="http://schemas.microsoft.com/office/drawing/2014/main" id="{DB432154-BD51-0E3E-8B74-380F9D4576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8" y="2049"/>
                  <a:ext cx="224" cy="1"/>
                </a:xfrm>
                <a:custGeom>
                  <a:avLst/>
                  <a:gdLst>
                    <a:gd name="T0" fmla="*/ 0 w 1791"/>
                    <a:gd name="T1" fmla="*/ 0 h 1"/>
                    <a:gd name="T2" fmla="*/ 0 w 1791"/>
                    <a:gd name="T3" fmla="*/ 0 h 1"/>
                    <a:gd name="T4" fmla="*/ 0 w 179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791"/>
                    <a:gd name="T10" fmla="*/ 0 h 1"/>
                    <a:gd name="T11" fmla="*/ 1791 w 179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91" h="1">
                      <a:moveTo>
                        <a:pt x="1791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40" name="Freeform 1047">
                  <a:extLst>
                    <a:ext uri="{FF2B5EF4-FFF2-40B4-BE49-F238E27FC236}">
                      <a16:creationId xmlns:a16="http://schemas.microsoft.com/office/drawing/2014/main" id="{0AC815D8-8B71-AD2D-5332-501D9735DF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8" y="2049"/>
                  <a:ext cx="45" cy="1"/>
                </a:xfrm>
                <a:custGeom>
                  <a:avLst/>
                  <a:gdLst>
                    <a:gd name="T0" fmla="*/ 0 w 359"/>
                    <a:gd name="T1" fmla="*/ 0 h 1"/>
                    <a:gd name="T2" fmla="*/ 0 w 359"/>
                    <a:gd name="T3" fmla="*/ 0 h 1"/>
                    <a:gd name="T4" fmla="*/ 0 w 359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59"/>
                    <a:gd name="T10" fmla="*/ 0 h 1"/>
                    <a:gd name="T11" fmla="*/ 359 w 359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59" h="1">
                      <a:moveTo>
                        <a:pt x="359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41" name="Freeform 1048">
                  <a:extLst>
                    <a:ext uri="{FF2B5EF4-FFF2-40B4-BE49-F238E27FC236}">
                      <a16:creationId xmlns:a16="http://schemas.microsoft.com/office/drawing/2014/main" id="{CAC3F6E6-CFBC-9A37-20D3-EED25E86AC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0" y="2049"/>
                  <a:ext cx="224" cy="1"/>
                </a:xfrm>
                <a:custGeom>
                  <a:avLst/>
                  <a:gdLst>
                    <a:gd name="T0" fmla="*/ 0 w 1791"/>
                    <a:gd name="T1" fmla="*/ 0 h 1"/>
                    <a:gd name="T2" fmla="*/ 0 w 1791"/>
                    <a:gd name="T3" fmla="*/ 0 h 1"/>
                    <a:gd name="T4" fmla="*/ 0 w 179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791"/>
                    <a:gd name="T10" fmla="*/ 0 h 1"/>
                    <a:gd name="T11" fmla="*/ 1791 w 179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91" h="1">
                      <a:moveTo>
                        <a:pt x="1791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42" name="Freeform 1049">
                  <a:extLst>
                    <a:ext uri="{FF2B5EF4-FFF2-40B4-BE49-F238E27FC236}">
                      <a16:creationId xmlns:a16="http://schemas.microsoft.com/office/drawing/2014/main" id="{E3C11FB8-A058-458A-D29C-13584CBDC0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0" y="2049"/>
                  <a:ext cx="45" cy="1"/>
                </a:xfrm>
                <a:custGeom>
                  <a:avLst/>
                  <a:gdLst>
                    <a:gd name="T0" fmla="*/ 0 w 359"/>
                    <a:gd name="T1" fmla="*/ 0 h 1"/>
                    <a:gd name="T2" fmla="*/ 0 w 359"/>
                    <a:gd name="T3" fmla="*/ 0 h 1"/>
                    <a:gd name="T4" fmla="*/ 0 w 359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59"/>
                    <a:gd name="T10" fmla="*/ 0 h 1"/>
                    <a:gd name="T11" fmla="*/ 359 w 359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59" h="1">
                      <a:moveTo>
                        <a:pt x="359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43" name="Line 1050">
                  <a:extLst>
                    <a:ext uri="{FF2B5EF4-FFF2-40B4-BE49-F238E27FC236}">
                      <a16:creationId xmlns:a16="http://schemas.microsoft.com/office/drawing/2014/main" id="{4A65AC63-6639-1C59-9D71-439D632F92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79" y="2049"/>
                  <a:ext cx="136" cy="1"/>
                </a:xfrm>
                <a:prstGeom prst="line">
                  <a:avLst/>
                </a:prstGeom>
                <a:noFill/>
                <a:ln w="1270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44" name="Freeform 1051">
                  <a:extLst>
                    <a:ext uri="{FF2B5EF4-FFF2-40B4-BE49-F238E27FC236}">
                      <a16:creationId xmlns:a16="http://schemas.microsoft.com/office/drawing/2014/main" id="{4A43C243-2503-A6F5-F966-B9BC02AB33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8" y="1925"/>
                  <a:ext cx="221" cy="1"/>
                </a:xfrm>
                <a:custGeom>
                  <a:avLst/>
                  <a:gdLst>
                    <a:gd name="T0" fmla="*/ 0 w 1762"/>
                    <a:gd name="T1" fmla="*/ 0 h 1"/>
                    <a:gd name="T2" fmla="*/ 0 w 1762"/>
                    <a:gd name="T3" fmla="*/ 0 h 1"/>
                    <a:gd name="T4" fmla="*/ 0 w 176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762"/>
                    <a:gd name="T10" fmla="*/ 0 h 1"/>
                    <a:gd name="T11" fmla="*/ 1762 w 176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62" h="1">
                      <a:moveTo>
                        <a:pt x="1762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45" name="Freeform 1052">
                  <a:extLst>
                    <a:ext uri="{FF2B5EF4-FFF2-40B4-BE49-F238E27FC236}">
                      <a16:creationId xmlns:a16="http://schemas.microsoft.com/office/drawing/2014/main" id="{35D432AA-178C-6C43-64A6-E7F80495DC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" y="2173"/>
                  <a:ext cx="511" cy="1"/>
                </a:xfrm>
                <a:custGeom>
                  <a:avLst/>
                  <a:gdLst>
                    <a:gd name="T0" fmla="*/ 0 w 4091"/>
                    <a:gd name="T1" fmla="*/ 0 h 1"/>
                    <a:gd name="T2" fmla="*/ 0 w 4091"/>
                    <a:gd name="T3" fmla="*/ 0 h 1"/>
                    <a:gd name="T4" fmla="*/ 0 w 409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091"/>
                    <a:gd name="T10" fmla="*/ 0 h 1"/>
                    <a:gd name="T11" fmla="*/ 4091 w 409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91" h="1">
                      <a:moveTo>
                        <a:pt x="0" y="0"/>
                      </a:moveTo>
                      <a:lnTo>
                        <a:pt x="4090" y="0"/>
                      </a:lnTo>
                      <a:lnTo>
                        <a:pt x="4091" y="0"/>
                      </a:ln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46" name="Freeform 1053">
                  <a:extLst>
                    <a:ext uri="{FF2B5EF4-FFF2-40B4-BE49-F238E27FC236}">
                      <a16:creationId xmlns:a16="http://schemas.microsoft.com/office/drawing/2014/main" id="{527A6F8B-7E55-67F1-57A1-1D3564B520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6" y="1873"/>
                  <a:ext cx="247" cy="1"/>
                </a:xfrm>
                <a:custGeom>
                  <a:avLst/>
                  <a:gdLst>
                    <a:gd name="T0" fmla="*/ 0 w 1976"/>
                    <a:gd name="T1" fmla="*/ 0 h 1"/>
                    <a:gd name="T2" fmla="*/ 0 w 1976"/>
                    <a:gd name="T3" fmla="*/ 0 h 1"/>
                    <a:gd name="T4" fmla="*/ 0 w 1976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976"/>
                    <a:gd name="T10" fmla="*/ 0 h 1"/>
                    <a:gd name="T11" fmla="*/ 1976 w 1976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76" h="1">
                      <a:moveTo>
                        <a:pt x="0" y="0"/>
                      </a:moveTo>
                      <a:lnTo>
                        <a:pt x="1975" y="0"/>
                      </a:lnTo>
                      <a:lnTo>
                        <a:pt x="1976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47" name="Freeform 1054">
                  <a:extLst>
                    <a:ext uri="{FF2B5EF4-FFF2-40B4-BE49-F238E27FC236}">
                      <a16:creationId xmlns:a16="http://schemas.microsoft.com/office/drawing/2014/main" id="{A4F3445F-EBA9-3832-D28F-5203DE3A77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6" y="2225"/>
                  <a:ext cx="247" cy="1"/>
                </a:xfrm>
                <a:custGeom>
                  <a:avLst/>
                  <a:gdLst>
                    <a:gd name="T0" fmla="*/ 0 w 1976"/>
                    <a:gd name="T1" fmla="*/ 0 h 1"/>
                    <a:gd name="T2" fmla="*/ 0 w 1976"/>
                    <a:gd name="T3" fmla="*/ 0 h 1"/>
                    <a:gd name="T4" fmla="*/ 0 w 1976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976"/>
                    <a:gd name="T10" fmla="*/ 0 h 1"/>
                    <a:gd name="T11" fmla="*/ 1976 w 1976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76" h="1">
                      <a:moveTo>
                        <a:pt x="0" y="0"/>
                      </a:moveTo>
                      <a:lnTo>
                        <a:pt x="1975" y="0"/>
                      </a:lnTo>
                      <a:lnTo>
                        <a:pt x="1976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48" name="Freeform 1055">
                  <a:extLst>
                    <a:ext uri="{FF2B5EF4-FFF2-40B4-BE49-F238E27FC236}">
                      <a16:creationId xmlns:a16="http://schemas.microsoft.com/office/drawing/2014/main" id="{B814B00C-8E68-2773-04A9-B987A83920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9" y="1620"/>
                  <a:ext cx="1" cy="186"/>
                </a:xfrm>
                <a:custGeom>
                  <a:avLst/>
                  <a:gdLst>
                    <a:gd name="T0" fmla="*/ 0 w 1"/>
                    <a:gd name="T1" fmla="*/ 0 h 1484"/>
                    <a:gd name="T2" fmla="*/ 0 w 1"/>
                    <a:gd name="T3" fmla="*/ 0 h 1484"/>
                    <a:gd name="T4" fmla="*/ 1 w 1"/>
                    <a:gd name="T5" fmla="*/ 0 h 148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484"/>
                    <a:gd name="T11" fmla="*/ 1 w 1"/>
                    <a:gd name="T12" fmla="*/ 1484 h 14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484">
                      <a:moveTo>
                        <a:pt x="0" y="0"/>
                      </a:moveTo>
                      <a:lnTo>
                        <a:pt x="0" y="1484"/>
                      </a:lnTo>
                      <a:lnTo>
                        <a:pt x="1" y="1484"/>
                      </a:lnTo>
                    </a:path>
                  </a:pathLst>
                </a:custGeom>
                <a:noFill/>
                <a:ln w="1270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49" name="Freeform 1056">
                  <a:extLst>
                    <a:ext uri="{FF2B5EF4-FFF2-40B4-BE49-F238E27FC236}">
                      <a16:creationId xmlns:a16="http://schemas.microsoft.com/office/drawing/2014/main" id="{50A4033A-BD73-F751-ACCC-0BCEB06A97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9" y="1851"/>
                  <a:ext cx="1" cy="44"/>
                </a:xfrm>
                <a:custGeom>
                  <a:avLst/>
                  <a:gdLst>
                    <a:gd name="T0" fmla="*/ 0 w 1"/>
                    <a:gd name="T1" fmla="*/ 0 h 359"/>
                    <a:gd name="T2" fmla="*/ 0 w 1"/>
                    <a:gd name="T3" fmla="*/ 0 h 359"/>
                    <a:gd name="T4" fmla="*/ 1 w 1"/>
                    <a:gd name="T5" fmla="*/ 0 h 359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59"/>
                    <a:gd name="T11" fmla="*/ 1 w 1"/>
                    <a:gd name="T12" fmla="*/ 359 h 35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59">
                      <a:moveTo>
                        <a:pt x="0" y="0"/>
                      </a:moveTo>
                      <a:lnTo>
                        <a:pt x="0" y="359"/>
                      </a:lnTo>
                      <a:lnTo>
                        <a:pt x="1" y="359"/>
                      </a:lnTo>
                    </a:path>
                  </a:pathLst>
                </a:custGeom>
                <a:noFill/>
                <a:ln w="1270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50" name="Freeform 1057">
                  <a:extLst>
                    <a:ext uri="{FF2B5EF4-FFF2-40B4-BE49-F238E27FC236}">
                      <a16:creationId xmlns:a16="http://schemas.microsoft.com/office/drawing/2014/main" id="{B2AE4F82-7CC5-FF1E-1838-160E1FD0C2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9" y="1940"/>
                  <a:ext cx="1" cy="224"/>
                </a:xfrm>
                <a:custGeom>
                  <a:avLst/>
                  <a:gdLst>
                    <a:gd name="T0" fmla="*/ 0 w 1"/>
                    <a:gd name="T1" fmla="*/ 0 h 1792"/>
                    <a:gd name="T2" fmla="*/ 0 w 1"/>
                    <a:gd name="T3" fmla="*/ 0 h 1792"/>
                    <a:gd name="T4" fmla="*/ 1 w 1"/>
                    <a:gd name="T5" fmla="*/ 0 h 179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792"/>
                    <a:gd name="T11" fmla="*/ 1 w 1"/>
                    <a:gd name="T12" fmla="*/ 1792 h 17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792">
                      <a:moveTo>
                        <a:pt x="0" y="0"/>
                      </a:moveTo>
                      <a:lnTo>
                        <a:pt x="0" y="1792"/>
                      </a:lnTo>
                      <a:lnTo>
                        <a:pt x="1" y="1792"/>
                      </a:lnTo>
                    </a:path>
                  </a:pathLst>
                </a:custGeom>
                <a:noFill/>
                <a:ln w="1270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51" name="Freeform 1058">
                  <a:extLst>
                    <a:ext uri="{FF2B5EF4-FFF2-40B4-BE49-F238E27FC236}">
                      <a16:creationId xmlns:a16="http://schemas.microsoft.com/office/drawing/2014/main" id="{A77F051E-81EF-2F70-558B-A4BCCC43F8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9" y="2209"/>
                  <a:ext cx="1" cy="45"/>
                </a:xfrm>
                <a:custGeom>
                  <a:avLst/>
                  <a:gdLst>
                    <a:gd name="T0" fmla="*/ 0 w 1"/>
                    <a:gd name="T1" fmla="*/ 0 h 358"/>
                    <a:gd name="T2" fmla="*/ 0 w 1"/>
                    <a:gd name="T3" fmla="*/ 0 h 358"/>
                    <a:gd name="T4" fmla="*/ 1 w 1"/>
                    <a:gd name="T5" fmla="*/ 0 h 35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58"/>
                    <a:gd name="T11" fmla="*/ 1 w 1"/>
                    <a:gd name="T12" fmla="*/ 358 h 3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58">
                      <a:moveTo>
                        <a:pt x="0" y="0"/>
                      </a:moveTo>
                      <a:lnTo>
                        <a:pt x="0" y="358"/>
                      </a:lnTo>
                      <a:lnTo>
                        <a:pt x="1" y="358"/>
                      </a:lnTo>
                    </a:path>
                  </a:pathLst>
                </a:custGeom>
                <a:noFill/>
                <a:ln w="1270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52" name="Freeform 1059">
                  <a:extLst>
                    <a:ext uri="{FF2B5EF4-FFF2-40B4-BE49-F238E27FC236}">
                      <a16:creationId xmlns:a16="http://schemas.microsoft.com/office/drawing/2014/main" id="{DC7B7DB6-8360-5BC9-C7A8-378093CC80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9" y="2299"/>
                  <a:ext cx="1" cy="185"/>
                </a:xfrm>
                <a:custGeom>
                  <a:avLst/>
                  <a:gdLst>
                    <a:gd name="T0" fmla="*/ 0 w 1"/>
                    <a:gd name="T1" fmla="*/ 0 h 1484"/>
                    <a:gd name="T2" fmla="*/ 0 w 1"/>
                    <a:gd name="T3" fmla="*/ 0 h 1484"/>
                    <a:gd name="T4" fmla="*/ 1 w 1"/>
                    <a:gd name="T5" fmla="*/ 0 h 148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484"/>
                    <a:gd name="T11" fmla="*/ 1 w 1"/>
                    <a:gd name="T12" fmla="*/ 1484 h 14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484">
                      <a:moveTo>
                        <a:pt x="0" y="0"/>
                      </a:moveTo>
                      <a:lnTo>
                        <a:pt x="0" y="1484"/>
                      </a:lnTo>
                      <a:lnTo>
                        <a:pt x="1" y="1484"/>
                      </a:lnTo>
                    </a:path>
                  </a:pathLst>
                </a:custGeom>
                <a:noFill/>
                <a:ln w="1270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53" name="Freeform 1060">
                  <a:extLst>
                    <a:ext uri="{FF2B5EF4-FFF2-40B4-BE49-F238E27FC236}">
                      <a16:creationId xmlns:a16="http://schemas.microsoft.com/office/drawing/2014/main" id="{F607C4BE-40B9-8107-83D5-EE3417D687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6" y="1925"/>
                  <a:ext cx="247" cy="248"/>
                </a:xfrm>
                <a:custGeom>
                  <a:avLst/>
                  <a:gdLst>
                    <a:gd name="T0" fmla="*/ 0 w 1975"/>
                    <a:gd name="T1" fmla="*/ 0 h 1976"/>
                    <a:gd name="T2" fmla="*/ 0 w 1975"/>
                    <a:gd name="T3" fmla="*/ 0 h 1976"/>
                    <a:gd name="T4" fmla="*/ 0 w 1975"/>
                    <a:gd name="T5" fmla="*/ 0 h 1976"/>
                    <a:gd name="T6" fmla="*/ 0 w 1975"/>
                    <a:gd name="T7" fmla="*/ 0 h 1976"/>
                    <a:gd name="T8" fmla="*/ 0 w 1975"/>
                    <a:gd name="T9" fmla="*/ 0 h 1976"/>
                    <a:gd name="T10" fmla="*/ 0 w 1975"/>
                    <a:gd name="T11" fmla="*/ 0 h 1976"/>
                    <a:gd name="T12" fmla="*/ 0 w 1975"/>
                    <a:gd name="T13" fmla="*/ 0 h 1976"/>
                    <a:gd name="T14" fmla="*/ 0 w 1975"/>
                    <a:gd name="T15" fmla="*/ 0 h 1976"/>
                    <a:gd name="T16" fmla="*/ 0 w 1975"/>
                    <a:gd name="T17" fmla="*/ 0 h 1976"/>
                    <a:gd name="T18" fmla="*/ 0 w 1975"/>
                    <a:gd name="T19" fmla="*/ 0 h 1976"/>
                    <a:gd name="T20" fmla="*/ 0 w 1975"/>
                    <a:gd name="T21" fmla="*/ 0 h 1976"/>
                    <a:gd name="T22" fmla="*/ 0 w 1975"/>
                    <a:gd name="T23" fmla="*/ 0 h 1976"/>
                    <a:gd name="T24" fmla="*/ 0 w 1975"/>
                    <a:gd name="T25" fmla="*/ 0 h 1976"/>
                    <a:gd name="T26" fmla="*/ 0 w 1975"/>
                    <a:gd name="T27" fmla="*/ 0 h 197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975"/>
                    <a:gd name="T43" fmla="*/ 0 h 1976"/>
                    <a:gd name="T44" fmla="*/ 1975 w 1975"/>
                    <a:gd name="T45" fmla="*/ 1976 h 197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975" h="1976">
                      <a:moveTo>
                        <a:pt x="0" y="988"/>
                      </a:moveTo>
                      <a:lnTo>
                        <a:pt x="75" y="1366"/>
                      </a:lnTo>
                      <a:lnTo>
                        <a:pt x="289" y="1687"/>
                      </a:lnTo>
                      <a:lnTo>
                        <a:pt x="610" y="1901"/>
                      </a:lnTo>
                      <a:lnTo>
                        <a:pt x="988" y="1976"/>
                      </a:lnTo>
                      <a:lnTo>
                        <a:pt x="1365" y="1901"/>
                      </a:lnTo>
                      <a:lnTo>
                        <a:pt x="1686" y="1687"/>
                      </a:lnTo>
                      <a:lnTo>
                        <a:pt x="1900" y="1366"/>
                      </a:lnTo>
                      <a:lnTo>
                        <a:pt x="1975" y="988"/>
                      </a:lnTo>
                      <a:lnTo>
                        <a:pt x="1900" y="610"/>
                      </a:lnTo>
                      <a:lnTo>
                        <a:pt x="1686" y="289"/>
                      </a:lnTo>
                      <a:lnTo>
                        <a:pt x="1365" y="75"/>
                      </a:lnTo>
                      <a:lnTo>
                        <a:pt x="988" y="0"/>
                      </a:lnTo>
                      <a:lnTo>
                        <a:pt x="989" y="0"/>
                      </a:ln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54" name="Freeform 1061">
                  <a:extLst>
                    <a:ext uri="{FF2B5EF4-FFF2-40B4-BE49-F238E27FC236}">
                      <a16:creationId xmlns:a16="http://schemas.microsoft.com/office/drawing/2014/main" id="{F72E7F7B-EA6D-EDDF-C246-53A026F132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8" y="2049"/>
                  <a:ext cx="187" cy="1"/>
                </a:xfrm>
                <a:custGeom>
                  <a:avLst/>
                  <a:gdLst>
                    <a:gd name="T0" fmla="*/ 0 w 1494"/>
                    <a:gd name="T1" fmla="*/ 0 h 1"/>
                    <a:gd name="T2" fmla="*/ 0 w 1494"/>
                    <a:gd name="T3" fmla="*/ 0 h 1"/>
                    <a:gd name="T4" fmla="*/ 0 w 149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494"/>
                    <a:gd name="T10" fmla="*/ 0 h 1"/>
                    <a:gd name="T11" fmla="*/ 1494 w 149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94" h="1">
                      <a:moveTo>
                        <a:pt x="0" y="0"/>
                      </a:moveTo>
                      <a:lnTo>
                        <a:pt x="1493" y="0"/>
                      </a:lnTo>
                      <a:lnTo>
                        <a:pt x="1494" y="0"/>
                      </a:lnTo>
                    </a:path>
                  </a:pathLst>
                </a:custGeom>
                <a:noFill/>
                <a:ln w="1270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55" name="Freeform 1062">
                  <a:extLst>
                    <a:ext uri="{FF2B5EF4-FFF2-40B4-BE49-F238E27FC236}">
                      <a16:creationId xmlns:a16="http://schemas.microsoft.com/office/drawing/2014/main" id="{6A17E5C3-061F-C30F-3478-44CEC81FAE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8" y="2093"/>
                  <a:ext cx="195" cy="1"/>
                </a:xfrm>
                <a:custGeom>
                  <a:avLst/>
                  <a:gdLst>
                    <a:gd name="T0" fmla="*/ 0 w 1555"/>
                    <a:gd name="T1" fmla="*/ 0 h 1"/>
                    <a:gd name="T2" fmla="*/ 0 w 1555"/>
                    <a:gd name="T3" fmla="*/ 0 h 1"/>
                    <a:gd name="T4" fmla="*/ 0 w 155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555"/>
                    <a:gd name="T10" fmla="*/ 0 h 1"/>
                    <a:gd name="T11" fmla="*/ 1555 w 155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55" h="1">
                      <a:moveTo>
                        <a:pt x="0" y="0"/>
                      </a:moveTo>
                      <a:lnTo>
                        <a:pt x="1554" y="0"/>
                      </a:lnTo>
                      <a:lnTo>
                        <a:pt x="1555" y="0"/>
                      </a:ln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56" name="Freeform 1063">
                  <a:extLst>
                    <a:ext uri="{FF2B5EF4-FFF2-40B4-BE49-F238E27FC236}">
                      <a16:creationId xmlns:a16="http://schemas.microsoft.com/office/drawing/2014/main" id="{37143792-D96C-D42D-8CFB-F5C1ADE22A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5" y="2049"/>
                  <a:ext cx="78" cy="1"/>
                </a:xfrm>
                <a:custGeom>
                  <a:avLst/>
                  <a:gdLst>
                    <a:gd name="T0" fmla="*/ 0 w 625"/>
                    <a:gd name="T1" fmla="*/ 0 h 1"/>
                    <a:gd name="T2" fmla="*/ 0 w 625"/>
                    <a:gd name="T3" fmla="*/ 0 h 1"/>
                    <a:gd name="T4" fmla="*/ 0 w 62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25"/>
                    <a:gd name="T10" fmla="*/ 0 h 1"/>
                    <a:gd name="T11" fmla="*/ 625 w 62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25" h="1">
                      <a:moveTo>
                        <a:pt x="0" y="0"/>
                      </a:moveTo>
                      <a:lnTo>
                        <a:pt x="624" y="0"/>
                      </a:lnTo>
                      <a:lnTo>
                        <a:pt x="625" y="0"/>
                      </a:ln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57" name="Freeform 1064">
                  <a:extLst>
                    <a:ext uri="{FF2B5EF4-FFF2-40B4-BE49-F238E27FC236}">
                      <a16:creationId xmlns:a16="http://schemas.microsoft.com/office/drawing/2014/main" id="{A1AC5EAD-742F-7D77-8422-E2195F9A1F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5" y="2049"/>
                  <a:ext cx="23" cy="1"/>
                </a:xfrm>
                <a:custGeom>
                  <a:avLst/>
                  <a:gdLst>
                    <a:gd name="T0" fmla="*/ 0 w 181"/>
                    <a:gd name="T1" fmla="*/ 0 h 1"/>
                    <a:gd name="T2" fmla="*/ 0 w 181"/>
                    <a:gd name="T3" fmla="*/ 0 h 1"/>
                    <a:gd name="T4" fmla="*/ 0 w 18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81"/>
                    <a:gd name="T10" fmla="*/ 0 h 1"/>
                    <a:gd name="T11" fmla="*/ 181 w 18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1" h="1">
                      <a:moveTo>
                        <a:pt x="0" y="0"/>
                      </a:moveTo>
                      <a:lnTo>
                        <a:pt x="180" y="0"/>
                      </a:lnTo>
                      <a:lnTo>
                        <a:pt x="181" y="0"/>
                      </a:ln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58" name="Freeform 1065">
                  <a:extLst>
                    <a:ext uri="{FF2B5EF4-FFF2-40B4-BE49-F238E27FC236}">
                      <a16:creationId xmlns:a16="http://schemas.microsoft.com/office/drawing/2014/main" id="{09D65B85-BC04-177B-BDA6-F379B7772C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0" y="2049"/>
                  <a:ext cx="23" cy="1"/>
                </a:xfrm>
                <a:custGeom>
                  <a:avLst/>
                  <a:gdLst>
                    <a:gd name="T0" fmla="*/ 0 w 181"/>
                    <a:gd name="T1" fmla="*/ 0 h 1"/>
                    <a:gd name="T2" fmla="*/ 0 w 181"/>
                    <a:gd name="T3" fmla="*/ 0 h 1"/>
                    <a:gd name="T4" fmla="*/ 0 w 18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81"/>
                    <a:gd name="T10" fmla="*/ 0 h 1"/>
                    <a:gd name="T11" fmla="*/ 181 w 18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1" h="1">
                      <a:moveTo>
                        <a:pt x="0" y="0"/>
                      </a:moveTo>
                      <a:lnTo>
                        <a:pt x="180" y="0"/>
                      </a:lnTo>
                      <a:lnTo>
                        <a:pt x="181" y="0"/>
                      </a:ln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59" name="Freeform 1066">
                  <a:extLst>
                    <a:ext uri="{FF2B5EF4-FFF2-40B4-BE49-F238E27FC236}">
                      <a16:creationId xmlns:a16="http://schemas.microsoft.com/office/drawing/2014/main" id="{52949DA0-666F-FAA5-2EEF-C824BD3133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5" y="2049"/>
                  <a:ext cx="78" cy="1"/>
                </a:xfrm>
                <a:custGeom>
                  <a:avLst/>
                  <a:gdLst>
                    <a:gd name="T0" fmla="*/ 0 w 623"/>
                    <a:gd name="T1" fmla="*/ 0 h 1"/>
                    <a:gd name="T2" fmla="*/ 0 w 623"/>
                    <a:gd name="T3" fmla="*/ 0 h 1"/>
                    <a:gd name="T4" fmla="*/ 0 w 62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23"/>
                    <a:gd name="T10" fmla="*/ 0 h 1"/>
                    <a:gd name="T11" fmla="*/ 623 w 62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23" h="1">
                      <a:moveTo>
                        <a:pt x="0" y="0"/>
                      </a:moveTo>
                      <a:lnTo>
                        <a:pt x="622" y="0"/>
                      </a:lnTo>
                      <a:lnTo>
                        <a:pt x="623" y="0"/>
                      </a:ln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60" name="Freeform 1067">
                  <a:extLst>
                    <a:ext uri="{FF2B5EF4-FFF2-40B4-BE49-F238E27FC236}">
                      <a16:creationId xmlns:a16="http://schemas.microsoft.com/office/drawing/2014/main" id="{0ABDAAE7-9008-04E4-B8CD-A758A8576F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3" y="2005"/>
                  <a:ext cx="1" cy="44"/>
                </a:xfrm>
                <a:custGeom>
                  <a:avLst/>
                  <a:gdLst>
                    <a:gd name="T0" fmla="*/ 0 w 1"/>
                    <a:gd name="T1" fmla="*/ 0 h 353"/>
                    <a:gd name="T2" fmla="*/ 0 w 1"/>
                    <a:gd name="T3" fmla="*/ 0 h 353"/>
                    <a:gd name="T4" fmla="*/ 1 w 1"/>
                    <a:gd name="T5" fmla="*/ 0 h 35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53"/>
                    <a:gd name="T11" fmla="*/ 1 w 1"/>
                    <a:gd name="T12" fmla="*/ 353 h 3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53">
                      <a:moveTo>
                        <a:pt x="0" y="0"/>
                      </a:moveTo>
                      <a:lnTo>
                        <a:pt x="0" y="353"/>
                      </a:lnTo>
                      <a:lnTo>
                        <a:pt x="1" y="353"/>
                      </a:ln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61" name="Freeform 1068">
                  <a:extLst>
                    <a:ext uri="{FF2B5EF4-FFF2-40B4-BE49-F238E27FC236}">
                      <a16:creationId xmlns:a16="http://schemas.microsoft.com/office/drawing/2014/main" id="{FC25CE49-445E-18B0-97DA-0A5A2FBD51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3" y="2049"/>
                  <a:ext cx="1" cy="44"/>
                </a:xfrm>
                <a:custGeom>
                  <a:avLst/>
                  <a:gdLst>
                    <a:gd name="T0" fmla="*/ 0 w 1"/>
                    <a:gd name="T1" fmla="*/ 0 h 353"/>
                    <a:gd name="T2" fmla="*/ 0 w 1"/>
                    <a:gd name="T3" fmla="*/ 0 h 353"/>
                    <a:gd name="T4" fmla="*/ 1 w 1"/>
                    <a:gd name="T5" fmla="*/ 0 h 35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53"/>
                    <a:gd name="T11" fmla="*/ 1 w 1"/>
                    <a:gd name="T12" fmla="*/ 353 h 3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53">
                      <a:moveTo>
                        <a:pt x="0" y="0"/>
                      </a:moveTo>
                      <a:lnTo>
                        <a:pt x="0" y="353"/>
                      </a:lnTo>
                      <a:lnTo>
                        <a:pt x="1" y="353"/>
                      </a:ln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62" name="Freeform 1069">
                  <a:extLst>
                    <a:ext uri="{FF2B5EF4-FFF2-40B4-BE49-F238E27FC236}">
                      <a16:creationId xmlns:a16="http://schemas.microsoft.com/office/drawing/2014/main" id="{E3001DF7-A079-7299-9F79-7ACA46908A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3" y="2049"/>
                  <a:ext cx="353" cy="1"/>
                </a:xfrm>
                <a:custGeom>
                  <a:avLst/>
                  <a:gdLst>
                    <a:gd name="T0" fmla="*/ 0 w 2821"/>
                    <a:gd name="T1" fmla="*/ 0 h 1"/>
                    <a:gd name="T2" fmla="*/ 0 w 2821"/>
                    <a:gd name="T3" fmla="*/ 0 h 1"/>
                    <a:gd name="T4" fmla="*/ 0 w 282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821"/>
                    <a:gd name="T10" fmla="*/ 0 h 1"/>
                    <a:gd name="T11" fmla="*/ 2821 w 282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21" h="1">
                      <a:moveTo>
                        <a:pt x="0" y="0"/>
                      </a:moveTo>
                      <a:lnTo>
                        <a:pt x="2820" y="0"/>
                      </a:lnTo>
                      <a:lnTo>
                        <a:pt x="2821" y="0"/>
                      </a:lnTo>
                    </a:path>
                  </a:pathLst>
                </a:custGeom>
                <a:noFill/>
                <a:ln w="1270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63" name="Freeform 1070">
                  <a:extLst>
                    <a:ext uri="{FF2B5EF4-FFF2-40B4-BE49-F238E27FC236}">
                      <a16:creationId xmlns:a16="http://schemas.microsoft.com/office/drawing/2014/main" id="{322F82C2-5F50-AC8C-320C-DC6A1E076E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6" y="1952"/>
                  <a:ext cx="1" cy="195"/>
                </a:xfrm>
                <a:custGeom>
                  <a:avLst/>
                  <a:gdLst>
                    <a:gd name="T0" fmla="*/ 0 w 1"/>
                    <a:gd name="T1" fmla="*/ 0 h 1564"/>
                    <a:gd name="T2" fmla="*/ 0 w 1"/>
                    <a:gd name="T3" fmla="*/ 0 h 1564"/>
                    <a:gd name="T4" fmla="*/ 1 w 1"/>
                    <a:gd name="T5" fmla="*/ 0 h 156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564"/>
                    <a:gd name="T11" fmla="*/ 1 w 1"/>
                    <a:gd name="T12" fmla="*/ 1564 h 15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564">
                      <a:moveTo>
                        <a:pt x="0" y="0"/>
                      </a:moveTo>
                      <a:lnTo>
                        <a:pt x="0" y="1564"/>
                      </a:lnTo>
                      <a:lnTo>
                        <a:pt x="1" y="1564"/>
                      </a:lnTo>
                    </a:path>
                  </a:pathLst>
                </a:cu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64" name="Freeform 1071">
                  <a:extLst>
                    <a:ext uri="{FF2B5EF4-FFF2-40B4-BE49-F238E27FC236}">
                      <a16:creationId xmlns:a16="http://schemas.microsoft.com/office/drawing/2014/main" id="{723E1CF8-449E-BEA3-96D9-7226DF4E4F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8" y="1343"/>
                  <a:ext cx="121" cy="120"/>
                </a:xfrm>
                <a:custGeom>
                  <a:avLst/>
                  <a:gdLst>
                    <a:gd name="T0" fmla="*/ 0 w 962"/>
                    <a:gd name="T1" fmla="*/ 0 h 962"/>
                    <a:gd name="T2" fmla="*/ 0 w 962"/>
                    <a:gd name="T3" fmla="*/ 0 h 962"/>
                    <a:gd name="T4" fmla="*/ 0 w 962"/>
                    <a:gd name="T5" fmla="*/ 0 h 962"/>
                    <a:gd name="T6" fmla="*/ 0 60000 65536"/>
                    <a:gd name="T7" fmla="*/ 0 60000 65536"/>
                    <a:gd name="T8" fmla="*/ 0 60000 65536"/>
                    <a:gd name="T9" fmla="*/ 0 w 962"/>
                    <a:gd name="T10" fmla="*/ 0 h 962"/>
                    <a:gd name="T11" fmla="*/ 962 w 962"/>
                    <a:gd name="T12" fmla="*/ 962 h 9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2" h="962">
                      <a:moveTo>
                        <a:pt x="0" y="962"/>
                      </a:moveTo>
                      <a:lnTo>
                        <a:pt x="961" y="0"/>
                      </a:lnTo>
                      <a:lnTo>
                        <a:pt x="962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65" name="Freeform 1072">
                  <a:extLst>
                    <a:ext uri="{FF2B5EF4-FFF2-40B4-BE49-F238E27FC236}">
                      <a16:creationId xmlns:a16="http://schemas.microsoft.com/office/drawing/2014/main" id="{948B1A98-A930-6C28-5D72-0CDCFA8C7D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8" y="1343"/>
                  <a:ext cx="279" cy="279"/>
                </a:xfrm>
                <a:custGeom>
                  <a:avLst/>
                  <a:gdLst>
                    <a:gd name="T0" fmla="*/ 0 w 2228"/>
                    <a:gd name="T1" fmla="*/ 0 h 2230"/>
                    <a:gd name="T2" fmla="*/ 0 w 2228"/>
                    <a:gd name="T3" fmla="*/ 0 h 2230"/>
                    <a:gd name="T4" fmla="*/ 0 w 2228"/>
                    <a:gd name="T5" fmla="*/ 0 h 2230"/>
                    <a:gd name="T6" fmla="*/ 0 60000 65536"/>
                    <a:gd name="T7" fmla="*/ 0 60000 65536"/>
                    <a:gd name="T8" fmla="*/ 0 60000 65536"/>
                    <a:gd name="T9" fmla="*/ 0 w 2228"/>
                    <a:gd name="T10" fmla="*/ 0 h 2230"/>
                    <a:gd name="T11" fmla="*/ 2228 w 2228"/>
                    <a:gd name="T12" fmla="*/ 2230 h 223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28" h="2230">
                      <a:moveTo>
                        <a:pt x="0" y="2230"/>
                      </a:moveTo>
                      <a:lnTo>
                        <a:pt x="2227" y="0"/>
                      </a:lnTo>
                      <a:lnTo>
                        <a:pt x="2228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66" name="Freeform 1073">
                  <a:extLst>
                    <a:ext uri="{FF2B5EF4-FFF2-40B4-BE49-F238E27FC236}">
                      <a16:creationId xmlns:a16="http://schemas.microsoft.com/office/drawing/2014/main" id="{E5C2AE7E-3DA5-F40F-8F15-C840E527CE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8" y="1343"/>
                  <a:ext cx="437" cy="437"/>
                </a:xfrm>
                <a:custGeom>
                  <a:avLst/>
                  <a:gdLst>
                    <a:gd name="T0" fmla="*/ 0 w 3495"/>
                    <a:gd name="T1" fmla="*/ 0 h 3497"/>
                    <a:gd name="T2" fmla="*/ 0 w 3495"/>
                    <a:gd name="T3" fmla="*/ 0 h 3497"/>
                    <a:gd name="T4" fmla="*/ 0 w 3495"/>
                    <a:gd name="T5" fmla="*/ 0 h 3497"/>
                    <a:gd name="T6" fmla="*/ 0 60000 65536"/>
                    <a:gd name="T7" fmla="*/ 0 60000 65536"/>
                    <a:gd name="T8" fmla="*/ 0 60000 65536"/>
                    <a:gd name="T9" fmla="*/ 0 w 3495"/>
                    <a:gd name="T10" fmla="*/ 0 h 3497"/>
                    <a:gd name="T11" fmla="*/ 3495 w 3495"/>
                    <a:gd name="T12" fmla="*/ 3497 h 349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495" h="3497">
                      <a:moveTo>
                        <a:pt x="0" y="3497"/>
                      </a:moveTo>
                      <a:lnTo>
                        <a:pt x="3494" y="0"/>
                      </a:lnTo>
                      <a:lnTo>
                        <a:pt x="3495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67" name="Freeform 1074">
                  <a:extLst>
                    <a:ext uri="{FF2B5EF4-FFF2-40B4-BE49-F238E27FC236}">
                      <a16:creationId xmlns:a16="http://schemas.microsoft.com/office/drawing/2014/main" id="{19181EC9-FCB1-2F28-58AC-1C2E7AAFD0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0" y="1449"/>
                  <a:ext cx="388" cy="388"/>
                </a:xfrm>
                <a:custGeom>
                  <a:avLst/>
                  <a:gdLst>
                    <a:gd name="T0" fmla="*/ 0 w 3103"/>
                    <a:gd name="T1" fmla="*/ 0 h 3105"/>
                    <a:gd name="T2" fmla="*/ 0 w 3103"/>
                    <a:gd name="T3" fmla="*/ 0 h 3105"/>
                    <a:gd name="T4" fmla="*/ 0 w 3103"/>
                    <a:gd name="T5" fmla="*/ 0 h 3105"/>
                    <a:gd name="T6" fmla="*/ 0 60000 65536"/>
                    <a:gd name="T7" fmla="*/ 0 60000 65536"/>
                    <a:gd name="T8" fmla="*/ 0 60000 65536"/>
                    <a:gd name="T9" fmla="*/ 0 w 3103"/>
                    <a:gd name="T10" fmla="*/ 0 h 3105"/>
                    <a:gd name="T11" fmla="*/ 3103 w 3103"/>
                    <a:gd name="T12" fmla="*/ 3105 h 310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03" h="3105">
                      <a:moveTo>
                        <a:pt x="0" y="3105"/>
                      </a:moveTo>
                      <a:lnTo>
                        <a:pt x="3102" y="0"/>
                      </a:lnTo>
                      <a:lnTo>
                        <a:pt x="3103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68" name="Freeform 1075">
                  <a:extLst>
                    <a:ext uri="{FF2B5EF4-FFF2-40B4-BE49-F238E27FC236}">
                      <a16:creationId xmlns:a16="http://schemas.microsoft.com/office/drawing/2014/main" id="{17F80824-E106-D382-DDA4-6BC0429BDE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8" y="1608"/>
                  <a:ext cx="230" cy="229"/>
                </a:xfrm>
                <a:custGeom>
                  <a:avLst/>
                  <a:gdLst>
                    <a:gd name="T0" fmla="*/ 0 w 1837"/>
                    <a:gd name="T1" fmla="*/ 0 h 1837"/>
                    <a:gd name="T2" fmla="*/ 0 w 1837"/>
                    <a:gd name="T3" fmla="*/ 0 h 1837"/>
                    <a:gd name="T4" fmla="*/ 0 w 1837"/>
                    <a:gd name="T5" fmla="*/ 0 h 1837"/>
                    <a:gd name="T6" fmla="*/ 0 60000 65536"/>
                    <a:gd name="T7" fmla="*/ 0 60000 65536"/>
                    <a:gd name="T8" fmla="*/ 0 60000 65536"/>
                    <a:gd name="T9" fmla="*/ 0 w 1837"/>
                    <a:gd name="T10" fmla="*/ 0 h 1837"/>
                    <a:gd name="T11" fmla="*/ 1837 w 1837"/>
                    <a:gd name="T12" fmla="*/ 1837 h 18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37" h="1837">
                      <a:moveTo>
                        <a:pt x="0" y="1837"/>
                      </a:moveTo>
                      <a:lnTo>
                        <a:pt x="1836" y="0"/>
                      </a:lnTo>
                      <a:lnTo>
                        <a:pt x="1837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69" name="Freeform 1076">
                  <a:extLst>
                    <a:ext uri="{FF2B5EF4-FFF2-40B4-BE49-F238E27FC236}">
                      <a16:creationId xmlns:a16="http://schemas.microsoft.com/office/drawing/2014/main" id="{6784E740-97E9-8731-EF9A-9452743E51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6" y="1766"/>
                  <a:ext cx="72" cy="71"/>
                </a:xfrm>
                <a:custGeom>
                  <a:avLst/>
                  <a:gdLst>
                    <a:gd name="T0" fmla="*/ 0 w 571"/>
                    <a:gd name="T1" fmla="*/ 0 h 570"/>
                    <a:gd name="T2" fmla="*/ 0 w 571"/>
                    <a:gd name="T3" fmla="*/ 0 h 570"/>
                    <a:gd name="T4" fmla="*/ 0 w 571"/>
                    <a:gd name="T5" fmla="*/ 0 h 570"/>
                    <a:gd name="T6" fmla="*/ 0 60000 65536"/>
                    <a:gd name="T7" fmla="*/ 0 60000 65536"/>
                    <a:gd name="T8" fmla="*/ 0 60000 65536"/>
                    <a:gd name="T9" fmla="*/ 0 w 571"/>
                    <a:gd name="T10" fmla="*/ 0 h 570"/>
                    <a:gd name="T11" fmla="*/ 571 w 571"/>
                    <a:gd name="T12" fmla="*/ 570 h 57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1" h="570">
                      <a:moveTo>
                        <a:pt x="0" y="570"/>
                      </a:moveTo>
                      <a:lnTo>
                        <a:pt x="570" y="0"/>
                      </a:lnTo>
                      <a:lnTo>
                        <a:pt x="571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70" name="Freeform 1077">
                  <a:extLst>
                    <a:ext uri="{FF2B5EF4-FFF2-40B4-BE49-F238E27FC236}">
                      <a16:creationId xmlns:a16="http://schemas.microsoft.com/office/drawing/2014/main" id="{2666CC6D-5DCF-68D2-D010-7A93770862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8" y="2261"/>
                  <a:ext cx="154" cy="153"/>
                </a:xfrm>
                <a:custGeom>
                  <a:avLst/>
                  <a:gdLst>
                    <a:gd name="T0" fmla="*/ 0 w 1227"/>
                    <a:gd name="T1" fmla="*/ 0 h 1228"/>
                    <a:gd name="T2" fmla="*/ 0 w 1227"/>
                    <a:gd name="T3" fmla="*/ 0 h 1228"/>
                    <a:gd name="T4" fmla="*/ 0 w 1227"/>
                    <a:gd name="T5" fmla="*/ 0 h 1228"/>
                    <a:gd name="T6" fmla="*/ 0 60000 65536"/>
                    <a:gd name="T7" fmla="*/ 0 60000 65536"/>
                    <a:gd name="T8" fmla="*/ 0 60000 65536"/>
                    <a:gd name="T9" fmla="*/ 0 w 1227"/>
                    <a:gd name="T10" fmla="*/ 0 h 1228"/>
                    <a:gd name="T11" fmla="*/ 1227 w 1227"/>
                    <a:gd name="T12" fmla="*/ 1228 h 12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27" h="1228">
                      <a:moveTo>
                        <a:pt x="0" y="1228"/>
                      </a:moveTo>
                      <a:lnTo>
                        <a:pt x="1226" y="0"/>
                      </a:lnTo>
                      <a:lnTo>
                        <a:pt x="1227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71" name="Freeform 1078">
                  <a:extLst>
                    <a:ext uri="{FF2B5EF4-FFF2-40B4-BE49-F238E27FC236}">
                      <a16:creationId xmlns:a16="http://schemas.microsoft.com/office/drawing/2014/main" id="{379750F5-4C31-9F15-6BD1-B9DE284B68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8" y="2261"/>
                  <a:ext cx="312" cy="312"/>
                </a:xfrm>
                <a:custGeom>
                  <a:avLst/>
                  <a:gdLst>
                    <a:gd name="T0" fmla="*/ 0 w 2493"/>
                    <a:gd name="T1" fmla="*/ 0 h 2496"/>
                    <a:gd name="T2" fmla="*/ 0 w 2493"/>
                    <a:gd name="T3" fmla="*/ 0 h 2496"/>
                    <a:gd name="T4" fmla="*/ 0 w 2493"/>
                    <a:gd name="T5" fmla="*/ 0 h 2496"/>
                    <a:gd name="T6" fmla="*/ 0 60000 65536"/>
                    <a:gd name="T7" fmla="*/ 0 60000 65536"/>
                    <a:gd name="T8" fmla="*/ 0 60000 65536"/>
                    <a:gd name="T9" fmla="*/ 0 w 2493"/>
                    <a:gd name="T10" fmla="*/ 0 h 2496"/>
                    <a:gd name="T11" fmla="*/ 2493 w 2493"/>
                    <a:gd name="T12" fmla="*/ 2496 h 24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93" h="2496">
                      <a:moveTo>
                        <a:pt x="0" y="2496"/>
                      </a:moveTo>
                      <a:lnTo>
                        <a:pt x="2492" y="0"/>
                      </a:lnTo>
                      <a:lnTo>
                        <a:pt x="2493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72" name="Freeform 1079">
                  <a:extLst>
                    <a:ext uri="{FF2B5EF4-FFF2-40B4-BE49-F238E27FC236}">
                      <a16:creationId xmlns:a16="http://schemas.microsoft.com/office/drawing/2014/main" id="{A48BC5D6-EA14-FB51-1F88-46D57CC5A1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8" y="2261"/>
                  <a:ext cx="470" cy="470"/>
                </a:xfrm>
                <a:custGeom>
                  <a:avLst/>
                  <a:gdLst>
                    <a:gd name="T0" fmla="*/ 0 w 3760"/>
                    <a:gd name="T1" fmla="*/ 0 h 3762"/>
                    <a:gd name="T2" fmla="*/ 0 w 3760"/>
                    <a:gd name="T3" fmla="*/ 0 h 3762"/>
                    <a:gd name="T4" fmla="*/ 0 w 3760"/>
                    <a:gd name="T5" fmla="*/ 0 h 3762"/>
                    <a:gd name="T6" fmla="*/ 0 60000 65536"/>
                    <a:gd name="T7" fmla="*/ 0 60000 65536"/>
                    <a:gd name="T8" fmla="*/ 0 60000 65536"/>
                    <a:gd name="T9" fmla="*/ 0 w 3760"/>
                    <a:gd name="T10" fmla="*/ 0 h 3762"/>
                    <a:gd name="T11" fmla="*/ 3760 w 3760"/>
                    <a:gd name="T12" fmla="*/ 3762 h 37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60" h="3762">
                      <a:moveTo>
                        <a:pt x="0" y="3762"/>
                      </a:moveTo>
                      <a:lnTo>
                        <a:pt x="3759" y="0"/>
                      </a:lnTo>
                      <a:lnTo>
                        <a:pt x="376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73" name="Freeform 1080">
                  <a:extLst>
                    <a:ext uri="{FF2B5EF4-FFF2-40B4-BE49-F238E27FC236}">
                      <a16:creationId xmlns:a16="http://schemas.microsoft.com/office/drawing/2014/main" id="{AEE0734E-9686-0807-C4E4-D4360129EC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3" y="2400"/>
                  <a:ext cx="355" cy="355"/>
                </a:xfrm>
                <a:custGeom>
                  <a:avLst/>
                  <a:gdLst>
                    <a:gd name="T0" fmla="*/ 0 w 2838"/>
                    <a:gd name="T1" fmla="*/ 0 h 2839"/>
                    <a:gd name="T2" fmla="*/ 0 w 2838"/>
                    <a:gd name="T3" fmla="*/ 0 h 2839"/>
                    <a:gd name="T4" fmla="*/ 0 w 2838"/>
                    <a:gd name="T5" fmla="*/ 0 h 2839"/>
                    <a:gd name="T6" fmla="*/ 0 60000 65536"/>
                    <a:gd name="T7" fmla="*/ 0 60000 65536"/>
                    <a:gd name="T8" fmla="*/ 0 60000 65536"/>
                    <a:gd name="T9" fmla="*/ 0 w 2838"/>
                    <a:gd name="T10" fmla="*/ 0 h 2839"/>
                    <a:gd name="T11" fmla="*/ 2838 w 2838"/>
                    <a:gd name="T12" fmla="*/ 2839 h 283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38" h="2839">
                      <a:moveTo>
                        <a:pt x="0" y="2839"/>
                      </a:moveTo>
                      <a:lnTo>
                        <a:pt x="2837" y="0"/>
                      </a:lnTo>
                      <a:lnTo>
                        <a:pt x="2838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74" name="Freeform 1081">
                  <a:extLst>
                    <a:ext uri="{FF2B5EF4-FFF2-40B4-BE49-F238E27FC236}">
                      <a16:creationId xmlns:a16="http://schemas.microsoft.com/office/drawing/2014/main" id="{61BC9B38-F277-A620-4E08-903243D2A4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1" y="2558"/>
                  <a:ext cx="197" cy="197"/>
                </a:xfrm>
                <a:custGeom>
                  <a:avLst/>
                  <a:gdLst>
                    <a:gd name="T0" fmla="*/ 0 w 1572"/>
                    <a:gd name="T1" fmla="*/ 0 h 1572"/>
                    <a:gd name="T2" fmla="*/ 0 w 1572"/>
                    <a:gd name="T3" fmla="*/ 0 h 1572"/>
                    <a:gd name="T4" fmla="*/ 0 w 1572"/>
                    <a:gd name="T5" fmla="*/ 0 h 1572"/>
                    <a:gd name="T6" fmla="*/ 0 60000 65536"/>
                    <a:gd name="T7" fmla="*/ 0 60000 65536"/>
                    <a:gd name="T8" fmla="*/ 0 60000 65536"/>
                    <a:gd name="T9" fmla="*/ 0 w 1572"/>
                    <a:gd name="T10" fmla="*/ 0 h 1572"/>
                    <a:gd name="T11" fmla="*/ 1572 w 1572"/>
                    <a:gd name="T12" fmla="*/ 1572 h 15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72" h="1572">
                      <a:moveTo>
                        <a:pt x="0" y="1572"/>
                      </a:moveTo>
                      <a:lnTo>
                        <a:pt x="1571" y="0"/>
                      </a:lnTo>
                      <a:lnTo>
                        <a:pt x="1572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75" name="Freeform 1082">
                  <a:extLst>
                    <a:ext uri="{FF2B5EF4-FFF2-40B4-BE49-F238E27FC236}">
                      <a16:creationId xmlns:a16="http://schemas.microsoft.com/office/drawing/2014/main" id="{28E789FD-492A-A0B1-0BCC-7BF5B34697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0" y="2717"/>
                  <a:ext cx="38" cy="38"/>
                </a:xfrm>
                <a:custGeom>
                  <a:avLst/>
                  <a:gdLst>
                    <a:gd name="T0" fmla="*/ 0 w 305"/>
                    <a:gd name="T1" fmla="*/ 0 h 304"/>
                    <a:gd name="T2" fmla="*/ 0 w 305"/>
                    <a:gd name="T3" fmla="*/ 0 h 304"/>
                    <a:gd name="T4" fmla="*/ 0 w 305"/>
                    <a:gd name="T5" fmla="*/ 0 h 304"/>
                    <a:gd name="T6" fmla="*/ 0 60000 65536"/>
                    <a:gd name="T7" fmla="*/ 0 60000 65536"/>
                    <a:gd name="T8" fmla="*/ 0 60000 65536"/>
                    <a:gd name="T9" fmla="*/ 0 w 305"/>
                    <a:gd name="T10" fmla="*/ 0 h 304"/>
                    <a:gd name="T11" fmla="*/ 305 w 305"/>
                    <a:gd name="T12" fmla="*/ 304 h 3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5" h="304">
                      <a:moveTo>
                        <a:pt x="0" y="304"/>
                      </a:moveTo>
                      <a:lnTo>
                        <a:pt x="304" y="0"/>
                      </a:lnTo>
                      <a:lnTo>
                        <a:pt x="305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76" name="Freeform 1083">
                  <a:extLst>
                    <a:ext uri="{FF2B5EF4-FFF2-40B4-BE49-F238E27FC236}">
                      <a16:creationId xmlns:a16="http://schemas.microsoft.com/office/drawing/2014/main" id="{D6B94867-B8A3-FD0B-D3B9-9E0ED76DA5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" y="2738"/>
                  <a:ext cx="16" cy="17"/>
                </a:xfrm>
                <a:custGeom>
                  <a:avLst/>
                  <a:gdLst>
                    <a:gd name="T0" fmla="*/ 0 w 130"/>
                    <a:gd name="T1" fmla="*/ 0 h 130"/>
                    <a:gd name="T2" fmla="*/ 0 w 130"/>
                    <a:gd name="T3" fmla="*/ 0 h 130"/>
                    <a:gd name="T4" fmla="*/ 0 w 130"/>
                    <a:gd name="T5" fmla="*/ 0 h 130"/>
                    <a:gd name="T6" fmla="*/ 0 60000 65536"/>
                    <a:gd name="T7" fmla="*/ 0 60000 65536"/>
                    <a:gd name="T8" fmla="*/ 0 60000 65536"/>
                    <a:gd name="T9" fmla="*/ 0 w 130"/>
                    <a:gd name="T10" fmla="*/ 0 h 130"/>
                    <a:gd name="T11" fmla="*/ 130 w 130"/>
                    <a:gd name="T12" fmla="*/ 130 h 13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0" h="130">
                      <a:moveTo>
                        <a:pt x="130" y="13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77" name="Freeform 1084">
                  <a:extLst>
                    <a:ext uri="{FF2B5EF4-FFF2-40B4-BE49-F238E27FC236}">
                      <a16:creationId xmlns:a16="http://schemas.microsoft.com/office/drawing/2014/main" id="{618C624A-2C19-2B88-2643-0307FD8D3B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" y="2580"/>
                  <a:ext cx="174" cy="175"/>
                </a:xfrm>
                <a:custGeom>
                  <a:avLst/>
                  <a:gdLst>
                    <a:gd name="T0" fmla="*/ 0 w 1397"/>
                    <a:gd name="T1" fmla="*/ 0 h 1398"/>
                    <a:gd name="T2" fmla="*/ 0 w 1397"/>
                    <a:gd name="T3" fmla="*/ 0 h 1398"/>
                    <a:gd name="T4" fmla="*/ 0 w 1397"/>
                    <a:gd name="T5" fmla="*/ 0 h 1398"/>
                    <a:gd name="T6" fmla="*/ 0 60000 65536"/>
                    <a:gd name="T7" fmla="*/ 0 60000 65536"/>
                    <a:gd name="T8" fmla="*/ 0 60000 65536"/>
                    <a:gd name="T9" fmla="*/ 0 w 1397"/>
                    <a:gd name="T10" fmla="*/ 0 h 1398"/>
                    <a:gd name="T11" fmla="*/ 1397 w 1397"/>
                    <a:gd name="T12" fmla="*/ 1398 h 13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97" h="1398">
                      <a:moveTo>
                        <a:pt x="1397" y="1398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78" name="Freeform 1085">
                  <a:extLst>
                    <a:ext uri="{FF2B5EF4-FFF2-40B4-BE49-F238E27FC236}">
                      <a16:creationId xmlns:a16="http://schemas.microsoft.com/office/drawing/2014/main" id="{0F7DC6E6-46E7-6E23-D150-C57A7E151B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" y="2422"/>
                  <a:ext cx="333" cy="333"/>
                </a:xfrm>
                <a:custGeom>
                  <a:avLst/>
                  <a:gdLst>
                    <a:gd name="T0" fmla="*/ 0 w 2663"/>
                    <a:gd name="T1" fmla="*/ 0 h 2666"/>
                    <a:gd name="T2" fmla="*/ 0 w 2663"/>
                    <a:gd name="T3" fmla="*/ 0 h 2666"/>
                    <a:gd name="T4" fmla="*/ 0 w 2663"/>
                    <a:gd name="T5" fmla="*/ 0 h 2666"/>
                    <a:gd name="T6" fmla="*/ 0 60000 65536"/>
                    <a:gd name="T7" fmla="*/ 0 60000 65536"/>
                    <a:gd name="T8" fmla="*/ 0 60000 65536"/>
                    <a:gd name="T9" fmla="*/ 0 w 2663"/>
                    <a:gd name="T10" fmla="*/ 0 h 2666"/>
                    <a:gd name="T11" fmla="*/ 2663 w 2663"/>
                    <a:gd name="T12" fmla="*/ 2666 h 266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63" h="2666">
                      <a:moveTo>
                        <a:pt x="2663" y="2666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79" name="Freeform 1086">
                  <a:extLst>
                    <a:ext uri="{FF2B5EF4-FFF2-40B4-BE49-F238E27FC236}">
                      <a16:creationId xmlns:a16="http://schemas.microsoft.com/office/drawing/2014/main" id="{2848C790-AF99-15E2-8521-537416C454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" y="2263"/>
                  <a:ext cx="491" cy="492"/>
                </a:xfrm>
                <a:custGeom>
                  <a:avLst/>
                  <a:gdLst>
                    <a:gd name="T0" fmla="*/ 0 w 3930"/>
                    <a:gd name="T1" fmla="*/ 0 h 3934"/>
                    <a:gd name="T2" fmla="*/ 0 w 3930"/>
                    <a:gd name="T3" fmla="*/ 0 h 3934"/>
                    <a:gd name="T4" fmla="*/ 0 w 3930"/>
                    <a:gd name="T5" fmla="*/ 0 h 3934"/>
                    <a:gd name="T6" fmla="*/ 0 60000 65536"/>
                    <a:gd name="T7" fmla="*/ 0 60000 65536"/>
                    <a:gd name="T8" fmla="*/ 0 60000 65536"/>
                    <a:gd name="T9" fmla="*/ 0 w 3930"/>
                    <a:gd name="T10" fmla="*/ 0 h 3934"/>
                    <a:gd name="T11" fmla="*/ 3930 w 3930"/>
                    <a:gd name="T12" fmla="*/ 3934 h 39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30" h="3934">
                      <a:moveTo>
                        <a:pt x="3930" y="3934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80" name="Freeform 1087">
                  <a:extLst>
                    <a:ext uri="{FF2B5EF4-FFF2-40B4-BE49-F238E27FC236}">
                      <a16:creationId xmlns:a16="http://schemas.microsoft.com/office/drawing/2014/main" id="{102D8386-BADB-8EEC-B18E-325F0F91BE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8" y="2225"/>
                  <a:ext cx="529" cy="530"/>
                </a:xfrm>
                <a:custGeom>
                  <a:avLst/>
                  <a:gdLst>
                    <a:gd name="T0" fmla="*/ 0 w 4231"/>
                    <a:gd name="T1" fmla="*/ 0 h 4234"/>
                    <a:gd name="T2" fmla="*/ 0 w 4231"/>
                    <a:gd name="T3" fmla="*/ 0 h 4234"/>
                    <a:gd name="T4" fmla="*/ 0 w 4231"/>
                    <a:gd name="T5" fmla="*/ 0 h 4234"/>
                    <a:gd name="T6" fmla="*/ 0 60000 65536"/>
                    <a:gd name="T7" fmla="*/ 0 60000 65536"/>
                    <a:gd name="T8" fmla="*/ 0 60000 65536"/>
                    <a:gd name="T9" fmla="*/ 0 w 4231"/>
                    <a:gd name="T10" fmla="*/ 0 h 4234"/>
                    <a:gd name="T11" fmla="*/ 4231 w 4231"/>
                    <a:gd name="T12" fmla="*/ 4234 h 42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31" h="4234">
                      <a:moveTo>
                        <a:pt x="4231" y="4234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81" name="Freeform 1088">
                  <a:extLst>
                    <a:ext uri="{FF2B5EF4-FFF2-40B4-BE49-F238E27FC236}">
                      <a16:creationId xmlns:a16="http://schemas.microsoft.com/office/drawing/2014/main" id="{36B33BF5-3986-0971-47ED-8B627BDC24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" y="2225"/>
                  <a:ext cx="529" cy="530"/>
                </a:xfrm>
                <a:custGeom>
                  <a:avLst/>
                  <a:gdLst>
                    <a:gd name="T0" fmla="*/ 0 w 4232"/>
                    <a:gd name="T1" fmla="*/ 0 h 4234"/>
                    <a:gd name="T2" fmla="*/ 0 w 4232"/>
                    <a:gd name="T3" fmla="*/ 0 h 4234"/>
                    <a:gd name="T4" fmla="*/ 0 w 4232"/>
                    <a:gd name="T5" fmla="*/ 0 h 4234"/>
                    <a:gd name="T6" fmla="*/ 0 60000 65536"/>
                    <a:gd name="T7" fmla="*/ 0 60000 65536"/>
                    <a:gd name="T8" fmla="*/ 0 60000 65536"/>
                    <a:gd name="T9" fmla="*/ 0 w 4232"/>
                    <a:gd name="T10" fmla="*/ 0 h 4234"/>
                    <a:gd name="T11" fmla="*/ 4232 w 4232"/>
                    <a:gd name="T12" fmla="*/ 4234 h 42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32" h="4234">
                      <a:moveTo>
                        <a:pt x="4232" y="4234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82" name="Freeform 1089">
                  <a:extLst>
                    <a:ext uri="{FF2B5EF4-FFF2-40B4-BE49-F238E27FC236}">
                      <a16:creationId xmlns:a16="http://schemas.microsoft.com/office/drawing/2014/main" id="{7BBD872A-B411-DFC3-C0B3-0BF8357098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5" y="2225"/>
                  <a:ext cx="529" cy="530"/>
                </a:xfrm>
                <a:custGeom>
                  <a:avLst/>
                  <a:gdLst>
                    <a:gd name="T0" fmla="*/ 0 w 4232"/>
                    <a:gd name="T1" fmla="*/ 0 h 4234"/>
                    <a:gd name="T2" fmla="*/ 0 w 4232"/>
                    <a:gd name="T3" fmla="*/ 0 h 4234"/>
                    <a:gd name="T4" fmla="*/ 0 w 4232"/>
                    <a:gd name="T5" fmla="*/ 0 h 4234"/>
                    <a:gd name="T6" fmla="*/ 0 60000 65536"/>
                    <a:gd name="T7" fmla="*/ 0 60000 65536"/>
                    <a:gd name="T8" fmla="*/ 0 60000 65536"/>
                    <a:gd name="T9" fmla="*/ 0 w 4232"/>
                    <a:gd name="T10" fmla="*/ 0 h 4234"/>
                    <a:gd name="T11" fmla="*/ 4232 w 4232"/>
                    <a:gd name="T12" fmla="*/ 4234 h 42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32" h="4234">
                      <a:moveTo>
                        <a:pt x="4232" y="4234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83" name="Freeform 1090">
                  <a:extLst>
                    <a:ext uri="{FF2B5EF4-FFF2-40B4-BE49-F238E27FC236}">
                      <a16:creationId xmlns:a16="http://schemas.microsoft.com/office/drawing/2014/main" id="{A457F4EC-DC5A-12CB-BA93-516FB98083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" y="1788"/>
                  <a:ext cx="84" cy="85"/>
                </a:xfrm>
                <a:custGeom>
                  <a:avLst/>
                  <a:gdLst>
                    <a:gd name="T0" fmla="*/ 0 w 678"/>
                    <a:gd name="T1" fmla="*/ 0 h 678"/>
                    <a:gd name="T2" fmla="*/ 0 w 678"/>
                    <a:gd name="T3" fmla="*/ 0 h 678"/>
                    <a:gd name="T4" fmla="*/ 0 w 678"/>
                    <a:gd name="T5" fmla="*/ 0 h 678"/>
                    <a:gd name="T6" fmla="*/ 0 60000 65536"/>
                    <a:gd name="T7" fmla="*/ 0 60000 65536"/>
                    <a:gd name="T8" fmla="*/ 0 60000 65536"/>
                    <a:gd name="T9" fmla="*/ 0 w 678"/>
                    <a:gd name="T10" fmla="*/ 0 h 678"/>
                    <a:gd name="T11" fmla="*/ 678 w 678"/>
                    <a:gd name="T12" fmla="*/ 678 h 6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78" h="678">
                      <a:moveTo>
                        <a:pt x="678" y="678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84" name="Freeform 1091">
                  <a:extLst>
                    <a:ext uri="{FF2B5EF4-FFF2-40B4-BE49-F238E27FC236}">
                      <a16:creationId xmlns:a16="http://schemas.microsoft.com/office/drawing/2014/main" id="{98EFEEE0-4E28-3919-66D5-A861765AC1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3" y="2225"/>
                  <a:ext cx="529" cy="530"/>
                </a:xfrm>
                <a:custGeom>
                  <a:avLst/>
                  <a:gdLst>
                    <a:gd name="T0" fmla="*/ 0 w 4232"/>
                    <a:gd name="T1" fmla="*/ 0 h 4234"/>
                    <a:gd name="T2" fmla="*/ 0 w 4232"/>
                    <a:gd name="T3" fmla="*/ 0 h 4234"/>
                    <a:gd name="T4" fmla="*/ 0 w 4232"/>
                    <a:gd name="T5" fmla="*/ 0 h 4234"/>
                    <a:gd name="T6" fmla="*/ 0 60000 65536"/>
                    <a:gd name="T7" fmla="*/ 0 60000 65536"/>
                    <a:gd name="T8" fmla="*/ 0 60000 65536"/>
                    <a:gd name="T9" fmla="*/ 0 w 4232"/>
                    <a:gd name="T10" fmla="*/ 0 h 4234"/>
                    <a:gd name="T11" fmla="*/ 4232 w 4232"/>
                    <a:gd name="T12" fmla="*/ 4234 h 42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32" h="4234">
                      <a:moveTo>
                        <a:pt x="4232" y="4234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85" name="Freeform 1092">
                  <a:extLst>
                    <a:ext uri="{FF2B5EF4-FFF2-40B4-BE49-F238E27FC236}">
                      <a16:creationId xmlns:a16="http://schemas.microsoft.com/office/drawing/2014/main" id="{BBCE0EBA-31B0-578A-A0AB-7B0573462E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" y="1629"/>
                  <a:ext cx="243" cy="244"/>
                </a:xfrm>
                <a:custGeom>
                  <a:avLst/>
                  <a:gdLst>
                    <a:gd name="T0" fmla="*/ 0 w 1944"/>
                    <a:gd name="T1" fmla="*/ 0 h 1946"/>
                    <a:gd name="T2" fmla="*/ 0 w 1944"/>
                    <a:gd name="T3" fmla="*/ 0 h 1946"/>
                    <a:gd name="T4" fmla="*/ 0 w 1944"/>
                    <a:gd name="T5" fmla="*/ 0 h 1946"/>
                    <a:gd name="T6" fmla="*/ 0 60000 65536"/>
                    <a:gd name="T7" fmla="*/ 0 60000 65536"/>
                    <a:gd name="T8" fmla="*/ 0 60000 65536"/>
                    <a:gd name="T9" fmla="*/ 0 w 1944"/>
                    <a:gd name="T10" fmla="*/ 0 h 1946"/>
                    <a:gd name="T11" fmla="*/ 1944 w 1944"/>
                    <a:gd name="T12" fmla="*/ 1946 h 194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44" h="1946">
                      <a:moveTo>
                        <a:pt x="1944" y="1946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86" name="Freeform 1093">
                  <a:extLst>
                    <a:ext uri="{FF2B5EF4-FFF2-40B4-BE49-F238E27FC236}">
                      <a16:creationId xmlns:a16="http://schemas.microsoft.com/office/drawing/2014/main" id="{23D720F4-DB3A-5DDE-4761-2731A1CC32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0" y="2173"/>
                  <a:ext cx="53" cy="52"/>
                </a:xfrm>
                <a:custGeom>
                  <a:avLst/>
                  <a:gdLst>
                    <a:gd name="T0" fmla="*/ 0 w 423"/>
                    <a:gd name="T1" fmla="*/ 0 h 424"/>
                    <a:gd name="T2" fmla="*/ 0 w 423"/>
                    <a:gd name="T3" fmla="*/ 0 h 424"/>
                    <a:gd name="T4" fmla="*/ 0 w 423"/>
                    <a:gd name="T5" fmla="*/ 0 h 424"/>
                    <a:gd name="T6" fmla="*/ 0 60000 65536"/>
                    <a:gd name="T7" fmla="*/ 0 60000 65536"/>
                    <a:gd name="T8" fmla="*/ 0 60000 65536"/>
                    <a:gd name="T9" fmla="*/ 0 w 423"/>
                    <a:gd name="T10" fmla="*/ 0 h 424"/>
                    <a:gd name="T11" fmla="*/ 423 w 423"/>
                    <a:gd name="T12" fmla="*/ 424 h 4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3" h="424">
                      <a:moveTo>
                        <a:pt x="423" y="424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87" name="Freeform 1094">
                  <a:extLst>
                    <a:ext uri="{FF2B5EF4-FFF2-40B4-BE49-F238E27FC236}">
                      <a16:creationId xmlns:a16="http://schemas.microsoft.com/office/drawing/2014/main" id="{782327B5-A8C0-9A8D-124C-234646A36D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3" y="2177"/>
                  <a:ext cx="513" cy="513"/>
                </a:xfrm>
                <a:custGeom>
                  <a:avLst/>
                  <a:gdLst>
                    <a:gd name="T0" fmla="*/ 0 w 4104"/>
                    <a:gd name="T1" fmla="*/ 0 h 4107"/>
                    <a:gd name="T2" fmla="*/ 0 w 4104"/>
                    <a:gd name="T3" fmla="*/ 0 h 4107"/>
                    <a:gd name="T4" fmla="*/ 0 w 4104"/>
                    <a:gd name="T5" fmla="*/ 0 h 4107"/>
                    <a:gd name="T6" fmla="*/ 0 60000 65536"/>
                    <a:gd name="T7" fmla="*/ 0 60000 65536"/>
                    <a:gd name="T8" fmla="*/ 0 60000 65536"/>
                    <a:gd name="T9" fmla="*/ 0 w 4104"/>
                    <a:gd name="T10" fmla="*/ 0 h 4107"/>
                    <a:gd name="T11" fmla="*/ 4104 w 4104"/>
                    <a:gd name="T12" fmla="*/ 4107 h 410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104" h="4107">
                      <a:moveTo>
                        <a:pt x="4104" y="4107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88" name="Freeform 1095">
                  <a:extLst>
                    <a:ext uri="{FF2B5EF4-FFF2-40B4-BE49-F238E27FC236}">
                      <a16:creationId xmlns:a16="http://schemas.microsoft.com/office/drawing/2014/main" id="{864837CA-7A27-3B2C-0830-AD9921D887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" y="1471"/>
                  <a:ext cx="401" cy="402"/>
                </a:xfrm>
                <a:custGeom>
                  <a:avLst/>
                  <a:gdLst>
                    <a:gd name="T0" fmla="*/ 0 w 3211"/>
                    <a:gd name="T1" fmla="*/ 0 h 3214"/>
                    <a:gd name="T2" fmla="*/ 0 w 3211"/>
                    <a:gd name="T3" fmla="*/ 0 h 3214"/>
                    <a:gd name="T4" fmla="*/ 0 w 3211"/>
                    <a:gd name="T5" fmla="*/ 0 h 3214"/>
                    <a:gd name="T6" fmla="*/ 0 60000 65536"/>
                    <a:gd name="T7" fmla="*/ 0 60000 65536"/>
                    <a:gd name="T8" fmla="*/ 0 60000 65536"/>
                    <a:gd name="T9" fmla="*/ 0 w 3211"/>
                    <a:gd name="T10" fmla="*/ 0 h 3214"/>
                    <a:gd name="T11" fmla="*/ 3211 w 3211"/>
                    <a:gd name="T12" fmla="*/ 3214 h 32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11" h="3214">
                      <a:moveTo>
                        <a:pt x="3211" y="3214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89" name="Freeform 1096">
                  <a:extLst>
                    <a:ext uri="{FF2B5EF4-FFF2-40B4-BE49-F238E27FC236}">
                      <a16:creationId xmlns:a16="http://schemas.microsoft.com/office/drawing/2014/main" id="{3CD588AE-1243-D34B-D8AC-ED044881A1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9" y="2173"/>
                  <a:ext cx="4" cy="4"/>
                </a:xfrm>
                <a:custGeom>
                  <a:avLst/>
                  <a:gdLst>
                    <a:gd name="T0" fmla="*/ 0 w 32"/>
                    <a:gd name="T1" fmla="*/ 0 h 33"/>
                    <a:gd name="T2" fmla="*/ 0 w 32"/>
                    <a:gd name="T3" fmla="*/ 0 h 33"/>
                    <a:gd name="T4" fmla="*/ 0 w 32"/>
                    <a:gd name="T5" fmla="*/ 0 h 33"/>
                    <a:gd name="T6" fmla="*/ 0 60000 65536"/>
                    <a:gd name="T7" fmla="*/ 0 60000 65536"/>
                    <a:gd name="T8" fmla="*/ 0 60000 65536"/>
                    <a:gd name="T9" fmla="*/ 0 w 32"/>
                    <a:gd name="T10" fmla="*/ 0 h 33"/>
                    <a:gd name="T11" fmla="*/ 32 w 32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" h="33">
                      <a:moveTo>
                        <a:pt x="32" y="3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90" name="Freeform 1097">
                  <a:extLst>
                    <a:ext uri="{FF2B5EF4-FFF2-40B4-BE49-F238E27FC236}">
                      <a16:creationId xmlns:a16="http://schemas.microsoft.com/office/drawing/2014/main" id="{7BF84944-CD19-F2C1-7245-463EC49300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7" y="2173"/>
                  <a:ext cx="359" cy="358"/>
                </a:xfrm>
                <a:custGeom>
                  <a:avLst/>
                  <a:gdLst>
                    <a:gd name="T0" fmla="*/ 0 w 2870"/>
                    <a:gd name="T1" fmla="*/ 0 h 2872"/>
                    <a:gd name="T2" fmla="*/ 0 w 2870"/>
                    <a:gd name="T3" fmla="*/ 0 h 2872"/>
                    <a:gd name="T4" fmla="*/ 0 w 2870"/>
                    <a:gd name="T5" fmla="*/ 0 h 2872"/>
                    <a:gd name="T6" fmla="*/ 0 60000 65536"/>
                    <a:gd name="T7" fmla="*/ 0 60000 65536"/>
                    <a:gd name="T8" fmla="*/ 0 60000 65536"/>
                    <a:gd name="T9" fmla="*/ 0 w 2870"/>
                    <a:gd name="T10" fmla="*/ 0 h 2872"/>
                    <a:gd name="T11" fmla="*/ 2870 w 2870"/>
                    <a:gd name="T12" fmla="*/ 2872 h 28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70" h="2872">
                      <a:moveTo>
                        <a:pt x="2870" y="287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91" name="Freeform 1098">
                  <a:extLst>
                    <a:ext uri="{FF2B5EF4-FFF2-40B4-BE49-F238E27FC236}">
                      <a16:creationId xmlns:a16="http://schemas.microsoft.com/office/drawing/2014/main" id="{163A6469-4E74-CBB9-C25D-AFB910062C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8" y="1343"/>
                  <a:ext cx="529" cy="530"/>
                </a:xfrm>
                <a:custGeom>
                  <a:avLst/>
                  <a:gdLst>
                    <a:gd name="T0" fmla="*/ 0 w 4231"/>
                    <a:gd name="T1" fmla="*/ 0 h 4234"/>
                    <a:gd name="T2" fmla="*/ 0 w 4231"/>
                    <a:gd name="T3" fmla="*/ 0 h 4234"/>
                    <a:gd name="T4" fmla="*/ 0 w 4231"/>
                    <a:gd name="T5" fmla="*/ 0 h 4234"/>
                    <a:gd name="T6" fmla="*/ 0 60000 65536"/>
                    <a:gd name="T7" fmla="*/ 0 60000 65536"/>
                    <a:gd name="T8" fmla="*/ 0 60000 65536"/>
                    <a:gd name="T9" fmla="*/ 0 w 4231"/>
                    <a:gd name="T10" fmla="*/ 0 h 4234"/>
                    <a:gd name="T11" fmla="*/ 4231 w 4231"/>
                    <a:gd name="T12" fmla="*/ 4234 h 42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31" h="4234">
                      <a:moveTo>
                        <a:pt x="4231" y="4234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92" name="Freeform 1099">
                  <a:extLst>
                    <a:ext uri="{FF2B5EF4-FFF2-40B4-BE49-F238E27FC236}">
                      <a16:creationId xmlns:a16="http://schemas.microsoft.com/office/drawing/2014/main" id="{044F1E62-423E-64A7-32EC-6BD82E12A1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7" y="1873"/>
                  <a:ext cx="53" cy="52"/>
                </a:xfrm>
                <a:custGeom>
                  <a:avLst/>
                  <a:gdLst>
                    <a:gd name="T0" fmla="*/ 0 w 424"/>
                    <a:gd name="T1" fmla="*/ 0 h 424"/>
                    <a:gd name="T2" fmla="*/ 0 w 424"/>
                    <a:gd name="T3" fmla="*/ 0 h 424"/>
                    <a:gd name="T4" fmla="*/ 0 w 424"/>
                    <a:gd name="T5" fmla="*/ 0 h 424"/>
                    <a:gd name="T6" fmla="*/ 0 60000 65536"/>
                    <a:gd name="T7" fmla="*/ 0 60000 65536"/>
                    <a:gd name="T8" fmla="*/ 0 60000 65536"/>
                    <a:gd name="T9" fmla="*/ 0 w 424"/>
                    <a:gd name="T10" fmla="*/ 0 h 424"/>
                    <a:gd name="T11" fmla="*/ 424 w 424"/>
                    <a:gd name="T12" fmla="*/ 424 h 4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4" h="424">
                      <a:moveTo>
                        <a:pt x="424" y="424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93" name="Freeform 1100">
                  <a:extLst>
                    <a:ext uri="{FF2B5EF4-FFF2-40B4-BE49-F238E27FC236}">
                      <a16:creationId xmlns:a16="http://schemas.microsoft.com/office/drawing/2014/main" id="{D419C005-0AA7-DC3E-00A7-313640A1F1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9" y="2086"/>
                  <a:ext cx="287" cy="287"/>
                </a:xfrm>
                <a:custGeom>
                  <a:avLst/>
                  <a:gdLst>
                    <a:gd name="T0" fmla="*/ 0 w 2294"/>
                    <a:gd name="T1" fmla="*/ 0 h 2297"/>
                    <a:gd name="T2" fmla="*/ 0 w 2294"/>
                    <a:gd name="T3" fmla="*/ 0 h 2297"/>
                    <a:gd name="T4" fmla="*/ 0 w 2294"/>
                    <a:gd name="T5" fmla="*/ 0 h 2297"/>
                    <a:gd name="T6" fmla="*/ 0 60000 65536"/>
                    <a:gd name="T7" fmla="*/ 0 60000 65536"/>
                    <a:gd name="T8" fmla="*/ 0 60000 65536"/>
                    <a:gd name="T9" fmla="*/ 0 w 2294"/>
                    <a:gd name="T10" fmla="*/ 0 h 2297"/>
                    <a:gd name="T11" fmla="*/ 2294 w 2294"/>
                    <a:gd name="T12" fmla="*/ 2297 h 229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94" h="2297">
                      <a:moveTo>
                        <a:pt x="2294" y="2297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94" name="Freeform 1101">
                  <a:extLst>
                    <a:ext uri="{FF2B5EF4-FFF2-40B4-BE49-F238E27FC236}">
                      <a16:creationId xmlns:a16="http://schemas.microsoft.com/office/drawing/2014/main" id="{092FB94A-E8F3-2EA3-5AE8-ABAF4F8591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7" y="1343"/>
                  <a:ext cx="582" cy="582"/>
                </a:xfrm>
                <a:custGeom>
                  <a:avLst/>
                  <a:gdLst>
                    <a:gd name="T0" fmla="*/ 0 w 4654"/>
                    <a:gd name="T1" fmla="*/ 0 h 4658"/>
                    <a:gd name="T2" fmla="*/ 0 w 4654"/>
                    <a:gd name="T3" fmla="*/ 0 h 4658"/>
                    <a:gd name="T4" fmla="*/ 0 w 4654"/>
                    <a:gd name="T5" fmla="*/ 0 h 4658"/>
                    <a:gd name="T6" fmla="*/ 0 60000 65536"/>
                    <a:gd name="T7" fmla="*/ 0 60000 65536"/>
                    <a:gd name="T8" fmla="*/ 0 60000 65536"/>
                    <a:gd name="T9" fmla="*/ 0 w 4654"/>
                    <a:gd name="T10" fmla="*/ 0 h 4658"/>
                    <a:gd name="T11" fmla="*/ 4654 w 4654"/>
                    <a:gd name="T12" fmla="*/ 4658 h 46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54" h="4658">
                      <a:moveTo>
                        <a:pt x="4654" y="4658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95" name="Freeform 1102">
                  <a:extLst>
                    <a:ext uri="{FF2B5EF4-FFF2-40B4-BE49-F238E27FC236}">
                      <a16:creationId xmlns:a16="http://schemas.microsoft.com/office/drawing/2014/main" id="{A9657831-FA45-030A-C99C-860C496834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5" y="1343"/>
                  <a:ext cx="871" cy="872"/>
                </a:xfrm>
                <a:custGeom>
                  <a:avLst/>
                  <a:gdLst>
                    <a:gd name="T0" fmla="*/ 0 w 6966"/>
                    <a:gd name="T1" fmla="*/ 0 h 6971"/>
                    <a:gd name="T2" fmla="*/ 0 w 6966"/>
                    <a:gd name="T3" fmla="*/ 0 h 6971"/>
                    <a:gd name="T4" fmla="*/ 0 w 6966"/>
                    <a:gd name="T5" fmla="*/ 0 h 6971"/>
                    <a:gd name="T6" fmla="*/ 0 w 6966"/>
                    <a:gd name="T7" fmla="*/ 0 h 697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966"/>
                    <a:gd name="T13" fmla="*/ 0 h 6971"/>
                    <a:gd name="T14" fmla="*/ 6966 w 6966"/>
                    <a:gd name="T15" fmla="*/ 6971 h 697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966" h="6971">
                      <a:moveTo>
                        <a:pt x="6966" y="6971"/>
                      </a:moveTo>
                      <a:lnTo>
                        <a:pt x="5642" y="5646"/>
                      </a:ln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96" name="Freeform 1103">
                  <a:extLst>
                    <a:ext uri="{FF2B5EF4-FFF2-40B4-BE49-F238E27FC236}">
                      <a16:creationId xmlns:a16="http://schemas.microsoft.com/office/drawing/2014/main" id="{54F506D5-A15E-548C-5B50-F030AC1488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3" y="1343"/>
                  <a:ext cx="713" cy="713"/>
                </a:xfrm>
                <a:custGeom>
                  <a:avLst/>
                  <a:gdLst>
                    <a:gd name="T0" fmla="*/ 0 w 5699"/>
                    <a:gd name="T1" fmla="*/ 0 h 5703"/>
                    <a:gd name="T2" fmla="*/ 0 w 5699"/>
                    <a:gd name="T3" fmla="*/ 0 h 5703"/>
                    <a:gd name="T4" fmla="*/ 0 w 5699"/>
                    <a:gd name="T5" fmla="*/ 0 h 5703"/>
                    <a:gd name="T6" fmla="*/ 0 w 5699"/>
                    <a:gd name="T7" fmla="*/ 0 h 570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99"/>
                    <a:gd name="T13" fmla="*/ 0 h 5703"/>
                    <a:gd name="T14" fmla="*/ 5699 w 5699"/>
                    <a:gd name="T15" fmla="*/ 5703 h 570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99" h="5703">
                      <a:moveTo>
                        <a:pt x="5699" y="5703"/>
                      </a:moveTo>
                      <a:lnTo>
                        <a:pt x="5642" y="5646"/>
                      </a:ln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97" name="Freeform 1104">
                  <a:extLst>
                    <a:ext uri="{FF2B5EF4-FFF2-40B4-BE49-F238E27FC236}">
                      <a16:creationId xmlns:a16="http://schemas.microsoft.com/office/drawing/2014/main" id="{9B3B1BCE-5736-B26A-7F60-82B83F0941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2" y="1343"/>
                  <a:ext cx="554" cy="555"/>
                </a:xfrm>
                <a:custGeom>
                  <a:avLst/>
                  <a:gdLst>
                    <a:gd name="T0" fmla="*/ 0 w 4433"/>
                    <a:gd name="T1" fmla="*/ 0 h 4436"/>
                    <a:gd name="T2" fmla="*/ 0 w 4433"/>
                    <a:gd name="T3" fmla="*/ 0 h 4436"/>
                    <a:gd name="T4" fmla="*/ 0 w 4433"/>
                    <a:gd name="T5" fmla="*/ 0 h 4436"/>
                    <a:gd name="T6" fmla="*/ 0 60000 65536"/>
                    <a:gd name="T7" fmla="*/ 0 60000 65536"/>
                    <a:gd name="T8" fmla="*/ 0 60000 65536"/>
                    <a:gd name="T9" fmla="*/ 0 w 4433"/>
                    <a:gd name="T10" fmla="*/ 0 h 4436"/>
                    <a:gd name="T11" fmla="*/ 4433 w 4433"/>
                    <a:gd name="T12" fmla="*/ 4436 h 44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433" h="4436">
                      <a:moveTo>
                        <a:pt x="4433" y="4436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98" name="Freeform 1105">
                  <a:extLst>
                    <a:ext uri="{FF2B5EF4-FFF2-40B4-BE49-F238E27FC236}">
                      <a16:creationId xmlns:a16="http://schemas.microsoft.com/office/drawing/2014/main" id="{7CE8714B-E8C3-9138-050E-0577E55BCA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0" y="1343"/>
                  <a:ext cx="396" cy="396"/>
                </a:xfrm>
                <a:custGeom>
                  <a:avLst/>
                  <a:gdLst>
                    <a:gd name="T0" fmla="*/ 0 w 3166"/>
                    <a:gd name="T1" fmla="*/ 0 h 3168"/>
                    <a:gd name="T2" fmla="*/ 0 w 3166"/>
                    <a:gd name="T3" fmla="*/ 0 h 3168"/>
                    <a:gd name="T4" fmla="*/ 0 w 3166"/>
                    <a:gd name="T5" fmla="*/ 0 h 3168"/>
                    <a:gd name="T6" fmla="*/ 0 60000 65536"/>
                    <a:gd name="T7" fmla="*/ 0 60000 65536"/>
                    <a:gd name="T8" fmla="*/ 0 60000 65536"/>
                    <a:gd name="T9" fmla="*/ 0 w 3166"/>
                    <a:gd name="T10" fmla="*/ 0 h 3168"/>
                    <a:gd name="T11" fmla="*/ 3166 w 3166"/>
                    <a:gd name="T12" fmla="*/ 3168 h 31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66" h="3168">
                      <a:moveTo>
                        <a:pt x="3166" y="3168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299" name="Freeform 1106">
                  <a:extLst>
                    <a:ext uri="{FF2B5EF4-FFF2-40B4-BE49-F238E27FC236}">
                      <a16:creationId xmlns:a16="http://schemas.microsoft.com/office/drawing/2014/main" id="{DFF0F449-479B-EF23-99B4-EC5B7B5F6D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8" y="1343"/>
                  <a:ext cx="238" cy="238"/>
                </a:xfrm>
                <a:custGeom>
                  <a:avLst/>
                  <a:gdLst>
                    <a:gd name="T0" fmla="*/ 0 w 1900"/>
                    <a:gd name="T1" fmla="*/ 0 h 1901"/>
                    <a:gd name="T2" fmla="*/ 0 w 1900"/>
                    <a:gd name="T3" fmla="*/ 0 h 1901"/>
                    <a:gd name="T4" fmla="*/ 0 w 1900"/>
                    <a:gd name="T5" fmla="*/ 0 h 1901"/>
                    <a:gd name="T6" fmla="*/ 0 60000 65536"/>
                    <a:gd name="T7" fmla="*/ 0 60000 65536"/>
                    <a:gd name="T8" fmla="*/ 0 60000 65536"/>
                    <a:gd name="T9" fmla="*/ 0 w 1900"/>
                    <a:gd name="T10" fmla="*/ 0 h 1901"/>
                    <a:gd name="T11" fmla="*/ 1900 w 1900"/>
                    <a:gd name="T12" fmla="*/ 1901 h 190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00" h="1901">
                      <a:moveTo>
                        <a:pt x="1900" y="1901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300" name="Freeform 1107">
                  <a:extLst>
                    <a:ext uri="{FF2B5EF4-FFF2-40B4-BE49-F238E27FC236}">
                      <a16:creationId xmlns:a16="http://schemas.microsoft.com/office/drawing/2014/main" id="{398D79E3-AB77-7AD3-3383-3E5799C51D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7" y="1343"/>
                  <a:ext cx="79" cy="79"/>
                </a:xfrm>
                <a:custGeom>
                  <a:avLst/>
                  <a:gdLst>
                    <a:gd name="T0" fmla="*/ 0 w 633"/>
                    <a:gd name="T1" fmla="*/ 0 h 633"/>
                    <a:gd name="T2" fmla="*/ 0 w 633"/>
                    <a:gd name="T3" fmla="*/ 0 h 633"/>
                    <a:gd name="T4" fmla="*/ 0 w 633"/>
                    <a:gd name="T5" fmla="*/ 0 h 633"/>
                    <a:gd name="T6" fmla="*/ 0 60000 65536"/>
                    <a:gd name="T7" fmla="*/ 0 60000 65536"/>
                    <a:gd name="T8" fmla="*/ 0 60000 65536"/>
                    <a:gd name="T9" fmla="*/ 0 w 633"/>
                    <a:gd name="T10" fmla="*/ 0 h 633"/>
                    <a:gd name="T11" fmla="*/ 633 w 633"/>
                    <a:gd name="T12" fmla="*/ 633 h 6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3" h="633">
                      <a:moveTo>
                        <a:pt x="633" y="633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301" name="Freeform 1108">
                  <a:extLst>
                    <a:ext uri="{FF2B5EF4-FFF2-40B4-BE49-F238E27FC236}">
                      <a16:creationId xmlns:a16="http://schemas.microsoft.com/office/drawing/2014/main" id="{C1CB301F-A69D-E88D-848C-EEC1C7E058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8" y="1299"/>
                  <a:ext cx="1363" cy="75"/>
                </a:xfrm>
                <a:custGeom>
                  <a:avLst/>
                  <a:gdLst>
                    <a:gd name="T0" fmla="*/ 0 w 10905"/>
                    <a:gd name="T1" fmla="*/ 0 h 600"/>
                    <a:gd name="T2" fmla="*/ 0 w 10905"/>
                    <a:gd name="T3" fmla="*/ 0 h 600"/>
                    <a:gd name="T4" fmla="*/ 0 w 10905"/>
                    <a:gd name="T5" fmla="*/ 0 h 600"/>
                    <a:gd name="T6" fmla="*/ 0 w 10905"/>
                    <a:gd name="T7" fmla="*/ 0 h 600"/>
                    <a:gd name="T8" fmla="*/ 0 w 10905"/>
                    <a:gd name="T9" fmla="*/ 0 h 600"/>
                    <a:gd name="T10" fmla="*/ 0 w 10905"/>
                    <a:gd name="T11" fmla="*/ 0 h 600"/>
                    <a:gd name="T12" fmla="*/ 0 w 10905"/>
                    <a:gd name="T13" fmla="*/ 0 h 600"/>
                    <a:gd name="T14" fmla="*/ 0 w 10905"/>
                    <a:gd name="T15" fmla="*/ 0 h 600"/>
                    <a:gd name="T16" fmla="*/ 0 w 10905"/>
                    <a:gd name="T17" fmla="*/ 0 h 600"/>
                    <a:gd name="T18" fmla="*/ 0 w 10905"/>
                    <a:gd name="T19" fmla="*/ 0 h 600"/>
                    <a:gd name="T20" fmla="*/ 0 w 10905"/>
                    <a:gd name="T21" fmla="*/ 0 h 600"/>
                    <a:gd name="T22" fmla="*/ 0 w 10905"/>
                    <a:gd name="T23" fmla="*/ 0 h 600"/>
                    <a:gd name="T24" fmla="*/ 0 w 10905"/>
                    <a:gd name="T25" fmla="*/ 0 h 600"/>
                    <a:gd name="T26" fmla="*/ 0 w 10905"/>
                    <a:gd name="T27" fmla="*/ 0 h 600"/>
                    <a:gd name="T28" fmla="*/ 0 w 10905"/>
                    <a:gd name="T29" fmla="*/ 0 h 600"/>
                    <a:gd name="T30" fmla="*/ 0 w 10905"/>
                    <a:gd name="T31" fmla="*/ 0 h 600"/>
                    <a:gd name="T32" fmla="*/ 0 w 10905"/>
                    <a:gd name="T33" fmla="*/ 0 h 6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905"/>
                    <a:gd name="T52" fmla="*/ 0 h 600"/>
                    <a:gd name="T53" fmla="*/ 10905 w 10905"/>
                    <a:gd name="T54" fmla="*/ 600 h 6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905" h="600">
                      <a:moveTo>
                        <a:pt x="0" y="82"/>
                      </a:moveTo>
                      <a:lnTo>
                        <a:pt x="681" y="220"/>
                      </a:lnTo>
                      <a:lnTo>
                        <a:pt x="1361" y="329"/>
                      </a:lnTo>
                      <a:lnTo>
                        <a:pt x="2042" y="397"/>
                      </a:lnTo>
                      <a:lnTo>
                        <a:pt x="2724" y="413"/>
                      </a:lnTo>
                      <a:lnTo>
                        <a:pt x="3408" y="369"/>
                      </a:lnTo>
                      <a:lnTo>
                        <a:pt x="4092" y="280"/>
                      </a:lnTo>
                      <a:lnTo>
                        <a:pt x="5460" y="72"/>
                      </a:lnTo>
                      <a:lnTo>
                        <a:pt x="6143" y="9"/>
                      </a:lnTo>
                      <a:lnTo>
                        <a:pt x="6484" y="0"/>
                      </a:lnTo>
                      <a:lnTo>
                        <a:pt x="6824" y="9"/>
                      </a:lnTo>
                      <a:lnTo>
                        <a:pt x="7504" y="80"/>
                      </a:lnTo>
                      <a:lnTo>
                        <a:pt x="8182" y="198"/>
                      </a:lnTo>
                      <a:lnTo>
                        <a:pt x="9540" y="465"/>
                      </a:lnTo>
                      <a:lnTo>
                        <a:pt x="10220" y="560"/>
                      </a:lnTo>
                      <a:lnTo>
                        <a:pt x="10904" y="600"/>
                      </a:lnTo>
                      <a:lnTo>
                        <a:pt x="10905" y="60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302" name="Freeform 1109">
                  <a:extLst>
                    <a:ext uri="{FF2B5EF4-FFF2-40B4-BE49-F238E27FC236}">
                      <a16:creationId xmlns:a16="http://schemas.microsoft.com/office/drawing/2014/main" id="{354EAAC4-EDA3-2AD4-4AAD-C331E0CECF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8" y="2685"/>
                  <a:ext cx="1363" cy="75"/>
                </a:xfrm>
                <a:custGeom>
                  <a:avLst/>
                  <a:gdLst>
                    <a:gd name="T0" fmla="*/ 0 w 10905"/>
                    <a:gd name="T1" fmla="*/ 0 h 599"/>
                    <a:gd name="T2" fmla="*/ 0 w 10905"/>
                    <a:gd name="T3" fmla="*/ 0 h 599"/>
                    <a:gd name="T4" fmla="*/ 0 w 10905"/>
                    <a:gd name="T5" fmla="*/ 0 h 599"/>
                    <a:gd name="T6" fmla="*/ 0 w 10905"/>
                    <a:gd name="T7" fmla="*/ 0 h 599"/>
                    <a:gd name="T8" fmla="*/ 0 w 10905"/>
                    <a:gd name="T9" fmla="*/ 0 h 599"/>
                    <a:gd name="T10" fmla="*/ 0 w 10905"/>
                    <a:gd name="T11" fmla="*/ 0 h 599"/>
                    <a:gd name="T12" fmla="*/ 0 w 10905"/>
                    <a:gd name="T13" fmla="*/ 0 h 599"/>
                    <a:gd name="T14" fmla="*/ 0 w 10905"/>
                    <a:gd name="T15" fmla="*/ 0 h 599"/>
                    <a:gd name="T16" fmla="*/ 0 w 10905"/>
                    <a:gd name="T17" fmla="*/ 0 h 599"/>
                    <a:gd name="T18" fmla="*/ 0 w 10905"/>
                    <a:gd name="T19" fmla="*/ 0 h 599"/>
                    <a:gd name="T20" fmla="*/ 0 w 10905"/>
                    <a:gd name="T21" fmla="*/ 0 h 599"/>
                    <a:gd name="T22" fmla="*/ 0 w 10905"/>
                    <a:gd name="T23" fmla="*/ 0 h 599"/>
                    <a:gd name="T24" fmla="*/ 0 w 10905"/>
                    <a:gd name="T25" fmla="*/ 0 h 599"/>
                    <a:gd name="T26" fmla="*/ 0 w 10905"/>
                    <a:gd name="T27" fmla="*/ 0 h 599"/>
                    <a:gd name="T28" fmla="*/ 0 w 10905"/>
                    <a:gd name="T29" fmla="*/ 0 h 599"/>
                    <a:gd name="T30" fmla="*/ 0 w 10905"/>
                    <a:gd name="T31" fmla="*/ 0 h 599"/>
                    <a:gd name="T32" fmla="*/ 0 w 10905"/>
                    <a:gd name="T33" fmla="*/ 0 h 599"/>
                    <a:gd name="T34" fmla="*/ 0 w 10905"/>
                    <a:gd name="T35" fmla="*/ 0 h 59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0905"/>
                    <a:gd name="T55" fmla="*/ 0 h 599"/>
                    <a:gd name="T56" fmla="*/ 10905 w 10905"/>
                    <a:gd name="T57" fmla="*/ 599 h 59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0905" h="599">
                      <a:moveTo>
                        <a:pt x="0" y="376"/>
                      </a:moveTo>
                      <a:lnTo>
                        <a:pt x="681" y="413"/>
                      </a:lnTo>
                      <a:lnTo>
                        <a:pt x="1363" y="393"/>
                      </a:lnTo>
                      <a:lnTo>
                        <a:pt x="2046" y="318"/>
                      </a:lnTo>
                      <a:lnTo>
                        <a:pt x="2730" y="214"/>
                      </a:lnTo>
                      <a:lnTo>
                        <a:pt x="3412" y="109"/>
                      </a:lnTo>
                      <a:lnTo>
                        <a:pt x="4095" y="28"/>
                      </a:lnTo>
                      <a:lnTo>
                        <a:pt x="4775" y="0"/>
                      </a:lnTo>
                      <a:lnTo>
                        <a:pt x="5454" y="45"/>
                      </a:lnTo>
                      <a:lnTo>
                        <a:pt x="6132" y="147"/>
                      </a:lnTo>
                      <a:lnTo>
                        <a:pt x="6809" y="280"/>
                      </a:lnTo>
                      <a:lnTo>
                        <a:pt x="7487" y="416"/>
                      </a:lnTo>
                      <a:lnTo>
                        <a:pt x="8166" y="528"/>
                      </a:lnTo>
                      <a:lnTo>
                        <a:pt x="8848" y="591"/>
                      </a:lnTo>
                      <a:lnTo>
                        <a:pt x="9531" y="599"/>
                      </a:lnTo>
                      <a:lnTo>
                        <a:pt x="10217" y="566"/>
                      </a:lnTo>
                      <a:lnTo>
                        <a:pt x="10904" y="504"/>
                      </a:lnTo>
                      <a:lnTo>
                        <a:pt x="10905" y="504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303" name="Freeform 1110">
                  <a:extLst>
                    <a:ext uri="{FF2B5EF4-FFF2-40B4-BE49-F238E27FC236}">
                      <a16:creationId xmlns:a16="http://schemas.microsoft.com/office/drawing/2014/main" id="{350CA77C-EB65-88FC-2E0E-257157A851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9" y="2005"/>
                  <a:ext cx="64" cy="1"/>
                </a:xfrm>
                <a:custGeom>
                  <a:avLst/>
                  <a:gdLst>
                    <a:gd name="T0" fmla="*/ 0 w 518"/>
                    <a:gd name="T1" fmla="*/ 0 h 1"/>
                    <a:gd name="T2" fmla="*/ 0 w 518"/>
                    <a:gd name="T3" fmla="*/ 1 h 1"/>
                    <a:gd name="T4" fmla="*/ 0 w 518"/>
                    <a:gd name="T5" fmla="*/ 1 h 1"/>
                    <a:gd name="T6" fmla="*/ 0 60000 65536"/>
                    <a:gd name="T7" fmla="*/ 0 60000 65536"/>
                    <a:gd name="T8" fmla="*/ 0 60000 65536"/>
                    <a:gd name="T9" fmla="*/ 0 w 518"/>
                    <a:gd name="T10" fmla="*/ 0 h 1"/>
                    <a:gd name="T11" fmla="*/ 518 w 51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18" h="1">
                      <a:moveTo>
                        <a:pt x="0" y="0"/>
                      </a:moveTo>
                      <a:lnTo>
                        <a:pt x="517" y="1"/>
                      </a:lnTo>
                      <a:lnTo>
                        <a:pt x="518" y="1"/>
                      </a:ln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90226" name="Freeform 1111">
                <a:extLst>
                  <a:ext uri="{FF2B5EF4-FFF2-40B4-BE49-F238E27FC236}">
                    <a16:creationId xmlns:a16="http://schemas.microsoft.com/office/drawing/2014/main" id="{DC454D47-CA0F-DC4A-8D4D-70D931563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2" y="1988"/>
                <a:ext cx="43" cy="1"/>
              </a:xfrm>
              <a:custGeom>
                <a:avLst/>
                <a:gdLst>
                  <a:gd name="T0" fmla="*/ 0 w 262"/>
                  <a:gd name="T1" fmla="*/ 0 h 1"/>
                  <a:gd name="T2" fmla="*/ 0 w 262"/>
                  <a:gd name="T3" fmla="*/ 0 h 1"/>
                  <a:gd name="T4" fmla="*/ 0 w 26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62"/>
                  <a:gd name="T10" fmla="*/ 0 h 1"/>
                  <a:gd name="T11" fmla="*/ 262 w 26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2" h="1">
                    <a:moveTo>
                      <a:pt x="262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0120" name="Group 1112">
              <a:extLst>
                <a:ext uri="{FF2B5EF4-FFF2-40B4-BE49-F238E27FC236}">
                  <a16:creationId xmlns:a16="http://schemas.microsoft.com/office/drawing/2014/main" id="{35A4064F-AED7-46C0-54EA-A1D4CBFAE0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" y="982"/>
              <a:ext cx="5449" cy="1965"/>
              <a:chOff x="145" y="982"/>
              <a:chExt cx="5449" cy="1965"/>
            </a:xfrm>
          </p:grpSpPr>
          <p:sp>
            <p:nvSpPr>
              <p:cNvPr id="90121" name="Freeform 1113">
                <a:extLst>
                  <a:ext uri="{FF2B5EF4-FFF2-40B4-BE49-F238E27FC236}">
                    <a16:creationId xmlns:a16="http://schemas.microsoft.com/office/drawing/2014/main" id="{929C84D8-8FDA-5ECA-D8ED-5F89D42F0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8" y="1935"/>
                <a:ext cx="1" cy="106"/>
              </a:xfrm>
              <a:custGeom>
                <a:avLst/>
                <a:gdLst>
                  <a:gd name="T0" fmla="*/ 0 w 1"/>
                  <a:gd name="T1" fmla="*/ 0 h 624"/>
                  <a:gd name="T2" fmla="*/ 0 w 1"/>
                  <a:gd name="T3" fmla="*/ 0 h 624"/>
                  <a:gd name="T4" fmla="*/ 1 w 1"/>
                  <a:gd name="T5" fmla="*/ 0 h 62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24"/>
                  <a:gd name="T11" fmla="*/ 1 w 1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24">
                    <a:moveTo>
                      <a:pt x="0" y="624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CC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22" name="Freeform 1114">
                <a:extLst>
                  <a:ext uri="{FF2B5EF4-FFF2-40B4-BE49-F238E27FC236}">
                    <a16:creationId xmlns:a16="http://schemas.microsoft.com/office/drawing/2014/main" id="{D5CC284C-90FE-0ED4-2F83-04F572DBF0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" y="1585"/>
                <a:ext cx="2" cy="805"/>
              </a:xfrm>
              <a:custGeom>
                <a:avLst/>
                <a:gdLst>
                  <a:gd name="T0" fmla="*/ 0 w 1"/>
                  <a:gd name="T1" fmla="*/ 1 h 4744"/>
                  <a:gd name="T2" fmla="*/ 0 w 1"/>
                  <a:gd name="T3" fmla="*/ 0 h 4744"/>
                  <a:gd name="T4" fmla="*/ 32 w 1"/>
                  <a:gd name="T5" fmla="*/ 0 h 474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744"/>
                  <a:gd name="T11" fmla="*/ 1 w 1"/>
                  <a:gd name="T12" fmla="*/ 4744 h 47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744">
                    <a:moveTo>
                      <a:pt x="0" y="4744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23" name="Freeform 1115">
                <a:extLst>
                  <a:ext uri="{FF2B5EF4-FFF2-40B4-BE49-F238E27FC236}">
                    <a16:creationId xmlns:a16="http://schemas.microsoft.com/office/drawing/2014/main" id="{F0C38CCA-DFF0-59E3-503F-3F7980A2A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" y="1748"/>
                <a:ext cx="39" cy="479"/>
              </a:xfrm>
              <a:custGeom>
                <a:avLst/>
                <a:gdLst>
                  <a:gd name="T0" fmla="*/ 0 w 232"/>
                  <a:gd name="T1" fmla="*/ 0 h 2824"/>
                  <a:gd name="T2" fmla="*/ 0 w 232"/>
                  <a:gd name="T3" fmla="*/ 0 h 2824"/>
                  <a:gd name="T4" fmla="*/ 0 w 232"/>
                  <a:gd name="T5" fmla="*/ 0 h 2824"/>
                  <a:gd name="T6" fmla="*/ 0 w 232"/>
                  <a:gd name="T7" fmla="*/ 0 h 2824"/>
                  <a:gd name="T8" fmla="*/ 0 w 232"/>
                  <a:gd name="T9" fmla="*/ 0 h 28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2"/>
                  <a:gd name="T16" fmla="*/ 0 h 2824"/>
                  <a:gd name="T17" fmla="*/ 232 w 232"/>
                  <a:gd name="T18" fmla="*/ 2824 h 28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2" h="2824">
                    <a:moveTo>
                      <a:pt x="231" y="0"/>
                    </a:moveTo>
                    <a:lnTo>
                      <a:pt x="0" y="932"/>
                    </a:lnTo>
                    <a:lnTo>
                      <a:pt x="0" y="1892"/>
                    </a:lnTo>
                    <a:lnTo>
                      <a:pt x="231" y="2824"/>
                    </a:lnTo>
                    <a:lnTo>
                      <a:pt x="232" y="2824"/>
                    </a:lnTo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24" name="Freeform 1116">
                <a:extLst>
                  <a:ext uri="{FF2B5EF4-FFF2-40B4-BE49-F238E27FC236}">
                    <a16:creationId xmlns:a16="http://schemas.microsoft.com/office/drawing/2014/main" id="{8C1EBB0F-C1B6-FBD8-C67E-F3919557C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" y="2227"/>
                <a:ext cx="37" cy="240"/>
              </a:xfrm>
              <a:custGeom>
                <a:avLst/>
                <a:gdLst>
                  <a:gd name="T0" fmla="*/ 0 w 212"/>
                  <a:gd name="T1" fmla="*/ 0 h 1411"/>
                  <a:gd name="T2" fmla="*/ 0 w 212"/>
                  <a:gd name="T3" fmla="*/ 0 h 1411"/>
                  <a:gd name="T4" fmla="*/ 0 w 212"/>
                  <a:gd name="T5" fmla="*/ 0 h 1411"/>
                  <a:gd name="T6" fmla="*/ 0 w 212"/>
                  <a:gd name="T7" fmla="*/ 0 h 1411"/>
                  <a:gd name="T8" fmla="*/ 0 w 212"/>
                  <a:gd name="T9" fmla="*/ 0 h 14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2"/>
                  <a:gd name="T16" fmla="*/ 0 h 1411"/>
                  <a:gd name="T17" fmla="*/ 212 w 212"/>
                  <a:gd name="T18" fmla="*/ 1411 h 14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2" h="1411">
                    <a:moveTo>
                      <a:pt x="211" y="0"/>
                    </a:moveTo>
                    <a:lnTo>
                      <a:pt x="0" y="455"/>
                    </a:lnTo>
                    <a:lnTo>
                      <a:pt x="0" y="956"/>
                    </a:lnTo>
                    <a:lnTo>
                      <a:pt x="211" y="1411"/>
                    </a:lnTo>
                    <a:lnTo>
                      <a:pt x="212" y="1411"/>
                    </a:lnTo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25" name="Freeform 1117">
                <a:extLst>
                  <a:ext uri="{FF2B5EF4-FFF2-40B4-BE49-F238E27FC236}">
                    <a16:creationId xmlns:a16="http://schemas.microsoft.com/office/drawing/2014/main" id="{A50E7134-9000-8DC9-AC57-7F21186D9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" y="2390"/>
                <a:ext cx="45" cy="77"/>
              </a:xfrm>
              <a:custGeom>
                <a:avLst/>
                <a:gdLst>
                  <a:gd name="T0" fmla="*/ 0 w 260"/>
                  <a:gd name="T1" fmla="*/ 0 h 451"/>
                  <a:gd name="T2" fmla="*/ 0 w 260"/>
                  <a:gd name="T3" fmla="*/ 0 h 451"/>
                  <a:gd name="T4" fmla="*/ 0 w 260"/>
                  <a:gd name="T5" fmla="*/ 0 h 451"/>
                  <a:gd name="T6" fmla="*/ 0 60000 65536"/>
                  <a:gd name="T7" fmla="*/ 0 60000 65536"/>
                  <a:gd name="T8" fmla="*/ 0 60000 65536"/>
                  <a:gd name="T9" fmla="*/ 0 w 260"/>
                  <a:gd name="T10" fmla="*/ 0 h 451"/>
                  <a:gd name="T11" fmla="*/ 260 w 260"/>
                  <a:gd name="T12" fmla="*/ 451 h 4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0" h="451">
                    <a:moveTo>
                      <a:pt x="260" y="451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26" name="Freeform 1118">
                <a:extLst>
                  <a:ext uri="{FF2B5EF4-FFF2-40B4-BE49-F238E27FC236}">
                    <a16:creationId xmlns:a16="http://schemas.microsoft.com/office/drawing/2014/main" id="{C784FABF-9F45-F18E-2C1E-B52BAFE856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" y="1508"/>
                <a:ext cx="37" cy="240"/>
              </a:xfrm>
              <a:custGeom>
                <a:avLst/>
                <a:gdLst>
                  <a:gd name="T0" fmla="*/ 0 w 212"/>
                  <a:gd name="T1" fmla="*/ 0 h 1411"/>
                  <a:gd name="T2" fmla="*/ 0 w 212"/>
                  <a:gd name="T3" fmla="*/ 0 h 1411"/>
                  <a:gd name="T4" fmla="*/ 0 w 212"/>
                  <a:gd name="T5" fmla="*/ 0 h 1411"/>
                  <a:gd name="T6" fmla="*/ 0 w 212"/>
                  <a:gd name="T7" fmla="*/ 0 h 1411"/>
                  <a:gd name="T8" fmla="*/ 0 w 212"/>
                  <a:gd name="T9" fmla="*/ 0 h 14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2"/>
                  <a:gd name="T16" fmla="*/ 0 h 1411"/>
                  <a:gd name="T17" fmla="*/ 212 w 212"/>
                  <a:gd name="T18" fmla="*/ 1411 h 14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2" h="1411">
                    <a:moveTo>
                      <a:pt x="211" y="0"/>
                    </a:moveTo>
                    <a:lnTo>
                      <a:pt x="0" y="455"/>
                    </a:lnTo>
                    <a:lnTo>
                      <a:pt x="0" y="956"/>
                    </a:lnTo>
                    <a:lnTo>
                      <a:pt x="211" y="1411"/>
                    </a:lnTo>
                    <a:lnTo>
                      <a:pt x="212" y="1411"/>
                    </a:lnTo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27" name="Freeform 1119">
                <a:extLst>
                  <a:ext uri="{FF2B5EF4-FFF2-40B4-BE49-F238E27FC236}">
                    <a16:creationId xmlns:a16="http://schemas.microsoft.com/office/drawing/2014/main" id="{5B91FCCB-BAC7-76D9-283F-1037E77B6F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" y="1508"/>
                <a:ext cx="45" cy="77"/>
              </a:xfrm>
              <a:custGeom>
                <a:avLst/>
                <a:gdLst>
                  <a:gd name="T0" fmla="*/ 0 w 260"/>
                  <a:gd name="T1" fmla="*/ 0 h 451"/>
                  <a:gd name="T2" fmla="*/ 0 w 260"/>
                  <a:gd name="T3" fmla="*/ 0 h 451"/>
                  <a:gd name="T4" fmla="*/ 0 w 260"/>
                  <a:gd name="T5" fmla="*/ 0 h 451"/>
                  <a:gd name="T6" fmla="*/ 0 60000 65536"/>
                  <a:gd name="T7" fmla="*/ 0 60000 65536"/>
                  <a:gd name="T8" fmla="*/ 0 60000 65536"/>
                  <a:gd name="T9" fmla="*/ 0 w 260"/>
                  <a:gd name="T10" fmla="*/ 0 h 451"/>
                  <a:gd name="T11" fmla="*/ 260 w 260"/>
                  <a:gd name="T12" fmla="*/ 451 h 4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0" h="451">
                    <a:moveTo>
                      <a:pt x="260" y="0"/>
                    </a:moveTo>
                    <a:lnTo>
                      <a:pt x="0" y="451"/>
                    </a:lnTo>
                    <a:lnTo>
                      <a:pt x="1" y="451"/>
                    </a:lnTo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28" name="Freeform 1120">
                <a:extLst>
                  <a:ext uri="{FF2B5EF4-FFF2-40B4-BE49-F238E27FC236}">
                    <a16:creationId xmlns:a16="http://schemas.microsoft.com/office/drawing/2014/main" id="{19397076-46FB-DDB6-2938-DC8D668D5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" y="1508"/>
                <a:ext cx="298" cy="1"/>
              </a:xfrm>
              <a:custGeom>
                <a:avLst/>
                <a:gdLst>
                  <a:gd name="T0" fmla="*/ 0 w 1757"/>
                  <a:gd name="T1" fmla="*/ 0 h 1"/>
                  <a:gd name="T2" fmla="*/ 0 w 1757"/>
                  <a:gd name="T3" fmla="*/ 0 h 1"/>
                  <a:gd name="T4" fmla="*/ 0 w 175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757"/>
                  <a:gd name="T10" fmla="*/ 0 h 1"/>
                  <a:gd name="T11" fmla="*/ 1757 w 175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57" h="1">
                    <a:moveTo>
                      <a:pt x="0" y="0"/>
                    </a:moveTo>
                    <a:lnTo>
                      <a:pt x="1756" y="0"/>
                    </a:lnTo>
                    <a:lnTo>
                      <a:pt x="1757" y="0"/>
                    </a:lnTo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29" name="Freeform 1121">
                <a:extLst>
                  <a:ext uri="{FF2B5EF4-FFF2-40B4-BE49-F238E27FC236}">
                    <a16:creationId xmlns:a16="http://schemas.microsoft.com/office/drawing/2014/main" id="{4491495A-89A0-0157-EC4F-6C4C7FD98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" y="2467"/>
                <a:ext cx="298" cy="2"/>
              </a:xfrm>
              <a:custGeom>
                <a:avLst/>
                <a:gdLst>
                  <a:gd name="T0" fmla="*/ 0 w 1756"/>
                  <a:gd name="T1" fmla="*/ 0 h 2"/>
                  <a:gd name="T2" fmla="*/ 0 w 1756"/>
                  <a:gd name="T3" fmla="*/ 0 h 2"/>
                  <a:gd name="T4" fmla="*/ 0 w 1756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756"/>
                  <a:gd name="T10" fmla="*/ 0 h 2"/>
                  <a:gd name="T11" fmla="*/ 1756 w 1756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56" h="2">
                    <a:moveTo>
                      <a:pt x="1756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30" name="Freeform 1122">
                <a:extLst>
                  <a:ext uri="{FF2B5EF4-FFF2-40B4-BE49-F238E27FC236}">
                    <a16:creationId xmlns:a16="http://schemas.microsoft.com/office/drawing/2014/main" id="{4CB4B0F9-7273-5EEC-A300-F880D4BC8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" y="1748"/>
                <a:ext cx="2" cy="479"/>
              </a:xfrm>
              <a:custGeom>
                <a:avLst/>
                <a:gdLst>
                  <a:gd name="T0" fmla="*/ 0 w 1"/>
                  <a:gd name="T1" fmla="*/ 0 h 2824"/>
                  <a:gd name="T2" fmla="*/ 0 w 1"/>
                  <a:gd name="T3" fmla="*/ 0 h 2824"/>
                  <a:gd name="T4" fmla="*/ 32 w 1"/>
                  <a:gd name="T5" fmla="*/ 0 h 282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824"/>
                  <a:gd name="T11" fmla="*/ 1 w 1"/>
                  <a:gd name="T12" fmla="*/ 2824 h 28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824">
                    <a:moveTo>
                      <a:pt x="0" y="2824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31" name="Freeform 1123">
                <a:extLst>
                  <a:ext uri="{FF2B5EF4-FFF2-40B4-BE49-F238E27FC236}">
                    <a16:creationId xmlns:a16="http://schemas.microsoft.com/office/drawing/2014/main" id="{EF1F0AE6-638B-B201-C154-AB17CC300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0" y="1748"/>
                <a:ext cx="1" cy="479"/>
              </a:xfrm>
              <a:custGeom>
                <a:avLst/>
                <a:gdLst>
                  <a:gd name="T0" fmla="*/ 0 w 1"/>
                  <a:gd name="T1" fmla="*/ 0 h 2824"/>
                  <a:gd name="T2" fmla="*/ 0 w 1"/>
                  <a:gd name="T3" fmla="*/ 0 h 2824"/>
                  <a:gd name="T4" fmla="*/ 1 w 1"/>
                  <a:gd name="T5" fmla="*/ 0 h 282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824"/>
                  <a:gd name="T11" fmla="*/ 1 w 1"/>
                  <a:gd name="T12" fmla="*/ 2824 h 28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824">
                    <a:moveTo>
                      <a:pt x="0" y="2824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32" name="Freeform 1124">
                <a:extLst>
                  <a:ext uri="{FF2B5EF4-FFF2-40B4-BE49-F238E27FC236}">
                    <a16:creationId xmlns:a16="http://schemas.microsoft.com/office/drawing/2014/main" id="{36728697-0FDD-390C-E43C-4DB1F22A5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" y="2276"/>
                <a:ext cx="666" cy="1"/>
              </a:xfrm>
              <a:custGeom>
                <a:avLst/>
                <a:gdLst>
                  <a:gd name="T0" fmla="*/ 0 w 3915"/>
                  <a:gd name="T1" fmla="*/ 0 h 1"/>
                  <a:gd name="T2" fmla="*/ 1 w 3915"/>
                  <a:gd name="T3" fmla="*/ 0 h 1"/>
                  <a:gd name="T4" fmla="*/ 1 w 391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915"/>
                  <a:gd name="T10" fmla="*/ 0 h 1"/>
                  <a:gd name="T11" fmla="*/ 3915 w 391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15" h="1">
                    <a:moveTo>
                      <a:pt x="0" y="0"/>
                    </a:moveTo>
                    <a:lnTo>
                      <a:pt x="3914" y="0"/>
                    </a:lnTo>
                    <a:lnTo>
                      <a:pt x="3915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33" name="Freeform 1125">
                <a:extLst>
                  <a:ext uri="{FF2B5EF4-FFF2-40B4-BE49-F238E27FC236}">
                    <a16:creationId xmlns:a16="http://schemas.microsoft.com/office/drawing/2014/main" id="{97197493-91FC-24BC-AC92-3A19AA1F1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" y="1700"/>
                <a:ext cx="666" cy="1"/>
              </a:xfrm>
              <a:custGeom>
                <a:avLst/>
                <a:gdLst>
                  <a:gd name="T0" fmla="*/ 0 w 3915"/>
                  <a:gd name="T1" fmla="*/ 0 h 1"/>
                  <a:gd name="T2" fmla="*/ 1 w 3915"/>
                  <a:gd name="T3" fmla="*/ 0 h 1"/>
                  <a:gd name="T4" fmla="*/ 1 w 391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915"/>
                  <a:gd name="T10" fmla="*/ 0 h 1"/>
                  <a:gd name="T11" fmla="*/ 3915 w 391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15" h="1">
                    <a:moveTo>
                      <a:pt x="0" y="0"/>
                    </a:moveTo>
                    <a:lnTo>
                      <a:pt x="3914" y="0"/>
                    </a:lnTo>
                    <a:lnTo>
                      <a:pt x="3915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34" name="Freeform 1126">
                <a:extLst>
                  <a:ext uri="{FF2B5EF4-FFF2-40B4-BE49-F238E27FC236}">
                    <a16:creationId xmlns:a16="http://schemas.microsoft.com/office/drawing/2014/main" id="{E6FC0B70-B2A9-2961-3945-B6E5066CD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" y="1988"/>
                <a:ext cx="2" cy="589"/>
              </a:xfrm>
              <a:custGeom>
                <a:avLst/>
                <a:gdLst>
                  <a:gd name="T0" fmla="*/ 0 w 1"/>
                  <a:gd name="T1" fmla="*/ 0 h 3475"/>
                  <a:gd name="T2" fmla="*/ 0 w 1"/>
                  <a:gd name="T3" fmla="*/ 1 h 3475"/>
                  <a:gd name="T4" fmla="*/ 32 w 1"/>
                  <a:gd name="T5" fmla="*/ 1 h 347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475"/>
                  <a:gd name="T11" fmla="*/ 1 w 1"/>
                  <a:gd name="T12" fmla="*/ 3475 h 34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475">
                    <a:moveTo>
                      <a:pt x="0" y="0"/>
                    </a:moveTo>
                    <a:lnTo>
                      <a:pt x="0" y="3475"/>
                    </a:lnTo>
                    <a:lnTo>
                      <a:pt x="1" y="3475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35" name="Freeform 1127">
                <a:extLst>
                  <a:ext uri="{FF2B5EF4-FFF2-40B4-BE49-F238E27FC236}">
                    <a16:creationId xmlns:a16="http://schemas.microsoft.com/office/drawing/2014/main" id="{3E97C304-C510-3589-DCE8-989C6BC00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" y="1398"/>
                <a:ext cx="2" cy="590"/>
              </a:xfrm>
              <a:custGeom>
                <a:avLst/>
                <a:gdLst>
                  <a:gd name="T0" fmla="*/ 0 w 1"/>
                  <a:gd name="T1" fmla="*/ 1 h 3475"/>
                  <a:gd name="T2" fmla="*/ 0 w 1"/>
                  <a:gd name="T3" fmla="*/ 0 h 3475"/>
                  <a:gd name="T4" fmla="*/ 32 w 1"/>
                  <a:gd name="T5" fmla="*/ 0 h 347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475"/>
                  <a:gd name="T11" fmla="*/ 1 w 1"/>
                  <a:gd name="T12" fmla="*/ 3475 h 34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475">
                    <a:moveTo>
                      <a:pt x="0" y="3475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36" name="Freeform 1128">
                <a:extLst>
                  <a:ext uri="{FF2B5EF4-FFF2-40B4-BE49-F238E27FC236}">
                    <a16:creationId xmlns:a16="http://schemas.microsoft.com/office/drawing/2014/main" id="{F6A10096-4FD7-C209-FD89-A583267C7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5" y="1028"/>
                <a:ext cx="1" cy="720"/>
              </a:xfrm>
              <a:custGeom>
                <a:avLst/>
                <a:gdLst>
                  <a:gd name="T0" fmla="*/ 0 w 1"/>
                  <a:gd name="T1" fmla="*/ 1 h 4234"/>
                  <a:gd name="T2" fmla="*/ 0 w 1"/>
                  <a:gd name="T3" fmla="*/ 0 h 4234"/>
                  <a:gd name="T4" fmla="*/ 1 w 1"/>
                  <a:gd name="T5" fmla="*/ 0 h 423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234"/>
                  <a:gd name="T11" fmla="*/ 1 w 1"/>
                  <a:gd name="T12" fmla="*/ 4234 h 42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234">
                    <a:moveTo>
                      <a:pt x="0" y="4234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37" name="Freeform 1129">
                <a:extLst>
                  <a:ext uri="{FF2B5EF4-FFF2-40B4-BE49-F238E27FC236}">
                    <a16:creationId xmlns:a16="http://schemas.microsoft.com/office/drawing/2014/main" id="{1B27F69A-5D4F-97E8-DE70-DF722DDA2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" y="1028"/>
                <a:ext cx="2" cy="1919"/>
              </a:xfrm>
              <a:custGeom>
                <a:avLst/>
                <a:gdLst>
                  <a:gd name="T0" fmla="*/ 0 w 1"/>
                  <a:gd name="T1" fmla="*/ 0 h 11292"/>
                  <a:gd name="T2" fmla="*/ 0 w 1"/>
                  <a:gd name="T3" fmla="*/ 2 h 11292"/>
                  <a:gd name="T4" fmla="*/ 32 w 1"/>
                  <a:gd name="T5" fmla="*/ 2 h 1129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292"/>
                  <a:gd name="T11" fmla="*/ 1 w 1"/>
                  <a:gd name="T12" fmla="*/ 11292 h 112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292">
                    <a:moveTo>
                      <a:pt x="0" y="0"/>
                    </a:moveTo>
                    <a:lnTo>
                      <a:pt x="0" y="11292"/>
                    </a:lnTo>
                    <a:lnTo>
                      <a:pt x="1" y="11292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38" name="Freeform 1130">
                <a:extLst>
                  <a:ext uri="{FF2B5EF4-FFF2-40B4-BE49-F238E27FC236}">
                    <a16:creationId xmlns:a16="http://schemas.microsoft.com/office/drawing/2014/main" id="{8CE5095C-9203-DD06-0ECB-36D2C05AB1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5" y="2227"/>
                <a:ext cx="1" cy="720"/>
              </a:xfrm>
              <a:custGeom>
                <a:avLst/>
                <a:gdLst>
                  <a:gd name="T0" fmla="*/ 0 w 1"/>
                  <a:gd name="T1" fmla="*/ 1 h 4234"/>
                  <a:gd name="T2" fmla="*/ 0 w 1"/>
                  <a:gd name="T3" fmla="*/ 0 h 4234"/>
                  <a:gd name="T4" fmla="*/ 1 w 1"/>
                  <a:gd name="T5" fmla="*/ 0 h 423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234"/>
                  <a:gd name="T11" fmla="*/ 1 w 1"/>
                  <a:gd name="T12" fmla="*/ 4234 h 42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234">
                    <a:moveTo>
                      <a:pt x="0" y="4234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39" name="Freeform 1131">
                <a:extLst>
                  <a:ext uri="{FF2B5EF4-FFF2-40B4-BE49-F238E27FC236}">
                    <a16:creationId xmlns:a16="http://schemas.microsoft.com/office/drawing/2014/main" id="{05115FDB-908B-6095-2551-B64C2CF6D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5" y="2227"/>
                <a:ext cx="1" cy="720"/>
              </a:xfrm>
              <a:custGeom>
                <a:avLst/>
                <a:gdLst>
                  <a:gd name="T0" fmla="*/ 0 w 1"/>
                  <a:gd name="T1" fmla="*/ 0 h 4234"/>
                  <a:gd name="T2" fmla="*/ 0 w 1"/>
                  <a:gd name="T3" fmla="*/ 1 h 4234"/>
                  <a:gd name="T4" fmla="*/ 1 w 1"/>
                  <a:gd name="T5" fmla="*/ 1 h 423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234"/>
                  <a:gd name="T11" fmla="*/ 1 w 1"/>
                  <a:gd name="T12" fmla="*/ 4234 h 42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234">
                    <a:moveTo>
                      <a:pt x="0" y="0"/>
                    </a:moveTo>
                    <a:lnTo>
                      <a:pt x="0" y="4234"/>
                    </a:lnTo>
                    <a:lnTo>
                      <a:pt x="1" y="4234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40" name="Freeform 1132">
                <a:extLst>
                  <a:ext uri="{FF2B5EF4-FFF2-40B4-BE49-F238E27FC236}">
                    <a16:creationId xmlns:a16="http://schemas.microsoft.com/office/drawing/2014/main" id="{C40D17BE-4FC5-99A0-0ECB-8C8C69992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1028"/>
                <a:ext cx="2" cy="1919"/>
              </a:xfrm>
              <a:custGeom>
                <a:avLst/>
                <a:gdLst>
                  <a:gd name="T0" fmla="*/ 0 w 1"/>
                  <a:gd name="T1" fmla="*/ 2 h 11292"/>
                  <a:gd name="T2" fmla="*/ 0 w 1"/>
                  <a:gd name="T3" fmla="*/ 0 h 11292"/>
                  <a:gd name="T4" fmla="*/ 32 w 1"/>
                  <a:gd name="T5" fmla="*/ 0 h 1129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292"/>
                  <a:gd name="T11" fmla="*/ 1 w 1"/>
                  <a:gd name="T12" fmla="*/ 11292 h 112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292">
                    <a:moveTo>
                      <a:pt x="0" y="11292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41" name="Freeform 1133">
                <a:extLst>
                  <a:ext uri="{FF2B5EF4-FFF2-40B4-BE49-F238E27FC236}">
                    <a16:creationId xmlns:a16="http://schemas.microsoft.com/office/drawing/2014/main" id="{C65B2935-D02C-371E-77CD-A7978B4E9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5" y="1028"/>
                <a:ext cx="1" cy="720"/>
              </a:xfrm>
              <a:custGeom>
                <a:avLst/>
                <a:gdLst>
                  <a:gd name="T0" fmla="*/ 0 w 1"/>
                  <a:gd name="T1" fmla="*/ 0 h 4234"/>
                  <a:gd name="T2" fmla="*/ 0 w 1"/>
                  <a:gd name="T3" fmla="*/ 1 h 4234"/>
                  <a:gd name="T4" fmla="*/ 1 w 1"/>
                  <a:gd name="T5" fmla="*/ 1 h 423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234"/>
                  <a:gd name="T11" fmla="*/ 1 w 1"/>
                  <a:gd name="T12" fmla="*/ 4234 h 42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234">
                    <a:moveTo>
                      <a:pt x="0" y="0"/>
                    </a:moveTo>
                    <a:lnTo>
                      <a:pt x="0" y="4234"/>
                    </a:lnTo>
                    <a:lnTo>
                      <a:pt x="1" y="4234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42" name="Freeform 1134">
                <a:extLst>
                  <a:ext uri="{FF2B5EF4-FFF2-40B4-BE49-F238E27FC236}">
                    <a16:creationId xmlns:a16="http://schemas.microsoft.com/office/drawing/2014/main" id="{EECB75E2-F28A-65A3-830E-3710D4EA8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" y="1748"/>
                <a:ext cx="247" cy="479"/>
              </a:xfrm>
              <a:custGeom>
                <a:avLst/>
                <a:gdLst>
                  <a:gd name="T0" fmla="*/ 0 w 1449"/>
                  <a:gd name="T1" fmla="*/ 0 h 2824"/>
                  <a:gd name="T2" fmla="*/ 0 w 1449"/>
                  <a:gd name="T3" fmla="*/ 0 h 2824"/>
                  <a:gd name="T4" fmla="*/ 0 w 1449"/>
                  <a:gd name="T5" fmla="*/ 0 h 2824"/>
                  <a:gd name="T6" fmla="*/ 0 w 1449"/>
                  <a:gd name="T7" fmla="*/ 0 h 2824"/>
                  <a:gd name="T8" fmla="*/ 0 w 1449"/>
                  <a:gd name="T9" fmla="*/ 0 h 2824"/>
                  <a:gd name="T10" fmla="*/ 0 w 1449"/>
                  <a:gd name="T11" fmla="*/ 0 h 2824"/>
                  <a:gd name="T12" fmla="*/ 0 w 1449"/>
                  <a:gd name="T13" fmla="*/ 0 h 28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49"/>
                  <a:gd name="T22" fmla="*/ 0 h 2824"/>
                  <a:gd name="T23" fmla="*/ 1449 w 1449"/>
                  <a:gd name="T24" fmla="*/ 2824 h 28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49" h="2824">
                    <a:moveTo>
                      <a:pt x="1448" y="2824"/>
                    </a:moveTo>
                    <a:lnTo>
                      <a:pt x="563" y="2824"/>
                    </a:lnTo>
                    <a:lnTo>
                      <a:pt x="0" y="2259"/>
                    </a:lnTo>
                    <a:lnTo>
                      <a:pt x="0" y="565"/>
                    </a:lnTo>
                    <a:lnTo>
                      <a:pt x="563" y="0"/>
                    </a:lnTo>
                    <a:lnTo>
                      <a:pt x="1448" y="0"/>
                    </a:lnTo>
                    <a:lnTo>
                      <a:pt x="1449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43" name="Freeform 1135">
                <a:extLst>
                  <a:ext uri="{FF2B5EF4-FFF2-40B4-BE49-F238E27FC236}">
                    <a16:creationId xmlns:a16="http://schemas.microsoft.com/office/drawing/2014/main" id="{97222953-13B3-3688-EE37-2E1436234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" y="1585"/>
                <a:ext cx="1" cy="805"/>
              </a:xfrm>
              <a:custGeom>
                <a:avLst/>
                <a:gdLst>
                  <a:gd name="T0" fmla="*/ 0 w 1"/>
                  <a:gd name="T1" fmla="*/ 1 h 4744"/>
                  <a:gd name="T2" fmla="*/ 0 w 1"/>
                  <a:gd name="T3" fmla="*/ 0 h 4744"/>
                  <a:gd name="T4" fmla="*/ 1 w 1"/>
                  <a:gd name="T5" fmla="*/ 0 h 474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744"/>
                  <a:gd name="T11" fmla="*/ 1 w 1"/>
                  <a:gd name="T12" fmla="*/ 4744 h 47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744">
                    <a:moveTo>
                      <a:pt x="0" y="4744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CC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44" name="Freeform 1136">
                <a:extLst>
                  <a:ext uri="{FF2B5EF4-FFF2-40B4-BE49-F238E27FC236}">
                    <a16:creationId xmlns:a16="http://schemas.microsoft.com/office/drawing/2014/main" id="{15314FD5-7F1D-4724-22CD-816A15B17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" y="2227"/>
                <a:ext cx="36" cy="240"/>
              </a:xfrm>
              <a:custGeom>
                <a:avLst/>
                <a:gdLst>
                  <a:gd name="T0" fmla="*/ 0 w 211"/>
                  <a:gd name="T1" fmla="*/ 0 h 1411"/>
                  <a:gd name="T2" fmla="*/ 0 w 211"/>
                  <a:gd name="T3" fmla="*/ 0 h 1411"/>
                  <a:gd name="T4" fmla="*/ 0 w 211"/>
                  <a:gd name="T5" fmla="*/ 0 h 1411"/>
                  <a:gd name="T6" fmla="*/ 0 w 211"/>
                  <a:gd name="T7" fmla="*/ 0 h 1411"/>
                  <a:gd name="T8" fmla="*/ 0 w 211"/>
                  <a:gd name="T9" fmla="*/ 0 h 14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1"/>
                  <a:gd name="T16" fmla="*/ 0 h 1411"/>
                  <a:gd name="T17" fmla="*/ 211 w 211"/>
                  <a:gd name="T18" fmla="*/ 1411 h 14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1" h="1411">
                    <a:moveTo>
                      <a:pt x="0" y="1411"/>
                    </a:moveTo>
                    <a:lnTo>
                      <a:pt x="211" y="956"/>
                    </a:lnTo>
                    <a:lnTo>
                      <a:pt x="211" y="455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45" name="Freeform 1137">
                <a:extLst>
                  <a:ext uri="{FF2B5EF4-FFF2-40B4-BE49-F238E27FC236}">
                    <a16:creationId xmlns:a16="http://schemas.microsoft.com/office/drawing/2014/main" id="{B494C78C-621A-BFAF-1CB3-32A7C9A8D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" y="2390"/>
                <a:ext cx="45" cy="77"/>
              </a:xfrm>
              <a:custGeom>
                <a:avLst/>
                <a:gdLst>
                  <a:gd name="T0" fmla="*/ 0 w 261"/>
                  <a:gd name="T1" fmla="*/ 0 h 451"/>
                  <a:gd name="T2" fmla="*/ 0 w 261"/>
                  <a:gd name="T3" fmla="*/ 0 h 451"/>
                  <a:gd name="T4" fmla="*/ 0 w 261"/>
                  <a:gd name="T5" fmla="*/ 0 h 451"/>
                  <a:gd name="T6" fmla="*/ 0 60000 65536"/>
                  <a:gd name="T7" fmla="*/ 0 60000 65536"/>
                  <a:gd name="T8" fmla="*/ 0 60000 65536"/>
                  <a:gd name="T9" fmla="*/ 0 w 261"/>
                  <a:gd name="T10" fmla="*/ 0 h 451"/>
                  <a:gd name="T11" fmla="*/ 261 w 261"/>
                  <a:gd name="T12" fmla="*/ 451 h 4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1" h="451">
                    <a:moveTo>
                      <a:pt x="0" y="451"/>
                    </a:moveTo>
                    <a:lnTo>
                      <a:pt x="260" y="0"/>
                    </a:lnTo>
                    <a:lnTo>
                      <a:pt x="261" y="0"/>
                    </a:lnTo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46" name="Freeform 1138">
                <a:extLst>
                  <a:ext uri="{FF2B5EF4-FFF2-40B4-BE49-F238E27FC236}">
                    <a16:creationId xmlns:a16="http://schemas.microsoft.com/office/drawing/2014/main" id="{35D4689B-0AE1-310E-6BB7-63D654039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" y="1748"/>
                <a:ext cx="39" cy="479"/>
              </a:xfrm>
              <a:custGeom>
                <a:avLst/>
                <a:gdLst>
                  <a:gd name="T0" fmla="*/ 0 w 231"/>
                  <a:gd name="T1" fmla="*/ 0 h 2824"/>
                  <a:gd name="T2" fmla="*/ 0 w 231"/>
                  <a:gd name="T3" fmla="*/ 0 h 2824"/>
                  <a:gd name="T4" fmla="*/ 0 w 231"/>
                  <a:gd name="T5" fmla="*/ 0 h 2824"/>
                  <a:gd name="T6" fmla="*/ 0 w 231"/>
                  <a:gd name="T7" fmla="*/ 0 h 2824"/>
                  <a:gd name="T8" fmla="*/ 0 w 231"/>
                  <a:gd name="T9" fmla="*/ 0 h 28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1"/>
                  <a:gd name="T16" fmla="*/ 0 h 2824"/>
                  <a:gd name="T17" fmla="*/ 231 w 231"/>
                  <a:gd name="T18" fmla="*/ 2824 h 28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1" h="2824">
                    <a:moveTo>
                      <a:pt x="0" y="2824"/>
                    </a:moveTo>
                    <a:lnTo>
                      <a:pt x="231" y="1892"/>
                    </a:lnTo>
                    <a:lnTo>
                      <a:pt x="231" y="932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47" name="Freeform 1139">
                <a:extLst>
                  <a:ext uri="{FF2B5EF4-FFF2-40B4-BE49-F238E27FC236}">
                    <a16:creationId xmlns:a16="http://schemas.microsoft.com/office/drawing/2014/main" id="{A1496DFA-292C-E23A-C8C3-F75F66C9D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" y="1508"/>
                <a:ext cx="45" cy="77"/>
              </a:xfrm>
              <a:custGeom>
                <a:avLst/>
                <a:gdLst>
                  <a:gd name="T0" fmla="*/ 0 w 261"/>
                  <a:gd name="T1" fmla="*/ 0 h 451"/>
                  <a:gd name="T2" fmla="*/ 0 w 261"/>
                  <a:gd name="T3" fmla="*/ 0 h 451"/>
                  <a:gd name="T4" fmla="*/ 0 w 261"/>
                  <a:gd name="T5" fmla="*/ 0 h 451"/>
                  <a:gd name="T6" fmla="*/ 0 60000 65536"/>
                  <a:gd name="T7" fmla="*/ 0 60000 65536"/>
                  <a:gd name="T8" fmla="*/ 0 60000 65536"/>
                  <a:gd name="T9" fmla="*/ 0 w 261"/>
                  <a:gd name="T10" fmla="*/ 0 h 451"/>
                  <a:gd name="T11" fmla="*/ 261 w 261"/>
                  <a:gd name="T12" fmla="*/ 451 h 4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1" h="451">
                    <a:moveTo>
                      <a:pt x="0" y="0"/>
                    </a:moveTo>
                    <a:lnTo>
                      <a:pt x="260" y="451"/>
                    </a:lnTo>
                    <a:lnTo>
                      <a:pt x="261" y="451"/>
                    </a:lnTo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48" name="Freeform 1140">
                <a:extLst>
                  <a:ext uri="{FF2B5EF4-FFF2-40B4-BE49-F238E27FC236}">
                    <a16:creationId xmlns:a16="http://schemas.microsoft.com/office/drawing/2014/main" id="{2DAD0AD8-D860-471B-7827-BD7F7EF8B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" y="1508"/>
                <a:ext cx="36" cy="240"/>
              </a:xfrm>
              <a:custGeom>
                <a:avLst/>
                <a:gdLst>
                  <a:gd name="T0" fmla="*/ 0 w 211"/>
                  <a:gd name="T1" fmla="*/ 0 h 1411"/>
                  <a:gd name="T2" fmla="*/ 0 w 211"/>
                  <a:gd name="T3" fmla="*/ 0 h 1411"/>
                  <a:gd name="T4" fmla="*/ 0 w 211"/>
                  <a:gd name="T5" fmla="*/ 0 h 1411"/>
                  <a:gd name="T6" fmla="*/ 0 w 211"/>
                  <a:gd name="T7" fmla="*/ 0 h 1411"/>
                  <a:gd name="T8" fmla="*/ 0 w 211"/>
                  <a:gd name="T9" fmla="*/ 0 h 14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1"/>
                  <a:gd name="T16" fmla="*/ 0 h 1411"/>
                  <a:gd name="T17" fmla="*/ 211 w 211"/>
                  <a:gd name="T18" fmla="*/ 1411 h 14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1" h="1411">
                    <a:moveTo>
                      <a:pt x="0" y="1411"/>
                    </a:moveTo>
                    <a:lnTo>
                      <a:pt x="211" y="956"/>
                    </a:lnTo>
                    <a:lnTo>
                      <a:pt x="211" y="455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49" name="Freeform 1141">
                <a:extLst>
                  <a:ext uri="{FF2B5EF4-FFF2-40B4-BE49-F238E27FC236}">
                    <a16:creationId xmlns:a16="http://schemas.microsoft.com/office/drawing/2014/main" id="{C927416A-8200-29B6-CF92-851F30ABB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" y="1988"/>
                <a:ext cx="1" cy="524"/>
              </a:xfrm>
              <a:custGeom>
                <a:avLst/>
                <a:gdLst>
                  <a:gd name="T0" fmla="*/ 0 w 1"/>
                  <a:gd name="T1" fmla="*/ 0 h 3091"/>
                  <a:gd name="T2" fmla="*/ 0 w 1"/>
                  <a:gd name="T3" fmla="*/ 1 h 3091"/>
                  <a:gd name="T4" fmla="*/ 1 w 1"/>
                  <a:gd name="T5" fmla="*/ 1 h 309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091"/>
                  <a:gd name="T11" fmla="*/ 1 w 1"/>
                  <a:gd name="T12" fmla="*/ 3091 h 30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091">
                    <a:moveTo>
                      <a:pt x="0" y="0"/>
                    </a:moveTo>
                    <a:lnTo>
                      <a:pt x="0" y="3091"/>
                    </a:lnTo>
                    <a:lnTo>
                      <a:pt x="1" y="3091"/>
                    </a:lnTo>
                  </a:path>
                </a:pathLst>
              </a:custGeom>
              <a:noFill/>
              <a:ln w="38100">
                <a:solidFill>
                  <a:srgbClr val="CC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50" name="Freeform 1142">
                <a:extLst>
                  <a:ext uri="{FF2B5EF4-FFF2-40B4-BE49-F238E27FC236}">
                    <a16:creationId xmlns:a16="http://schemas.microsoft.com/office/drawing/2014/main" id="{7F24659B-1A5E-498B-29F0-13D834160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" y="1463"/>
                <a:ext cx="1" cy="525"/>
              </a:xfrm>
              <a:custGeom>
                <a:avLst/>
                <a:gdLst>
                  <a:gd name="T0" fmla="*/ 0 w 1"/>
                  <a:gd name="T1" fmla="*/ 1 h 3092"/>
                  <a:gd name="T2" fmla="*/ 0 w 1"/>
                  <a:gd name="T3" fmla="*/ 0 h 3092"/>
                  <a:gd name="T4" fmla="*/ 1 w 1"/>
                  <a:gd name="T5" fmla="*/ 0 h 309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092"/>
                  <a:gd name="T11" fmla="*/ 1 w 1"/>
                  <a:gd name="T12" fmla="*/ 3092 h 30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092">
                    <a:moveTo>
                      <a:pt x="0" y="3092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51" name="Freeform 1143">
                <a:extLst>
                  <a:ext uri="{FF2B5EF4-FFF2-40B4-BE49-F238E27FC236}">
                    <a16:creationId xmlns:a16="http://schemas.microsoft.com/office/drawing/2014/main" id="{81258991-BE92-5EED-5E15-E2C34A9BB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" y="1748"/>
                <a:ext cx="298" cy="2"/>
              </a:xfrm>
              <a:custGeom>
                <a:avLst/>
                <a:gdLst>
                  <a:gd name="T0" fmla="*/ 0 w 1757"/>
                  <a:gd name="T1" fmla="*/ 0 h 2"/>
                  <a:gd name="T2" fmla="*/ 0 w 1757"/>
                  <a:gd name="T3" fmla="*/ 0 h 2"/>
                  <a:gd name="T4" fmla="*/ 0 w 1757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757"/>
                  <a:gd name="T10" fmla="*/ 0 h 2"/>
                  <a:gd name="T11" fmla="*/ 1757 w 1757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57" h="2">
                    <a:moveTo>
                      <a:pt x="0" y="0"/>
                    </a:moveTo>
                    <a:lnTo>
                      <a:pt x="1756" y="0"/>
                    </a:lnTo>
                    <a:lnTo>
                      <a:pt x="1757" y="0"/>
                    </a:lnTo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52" name="Freeform 1144">
                <a:extLst>
                  <a:ext uri="{FF2B5EF4-FFF2-40B4-BE49-F238E27FC236}">
                    <a16:creationId xmlns:a16="http://schemas.microsoft.com/office/drawing/2014/main" id="{03294160-04F5-EC2D-0495-F83BDDFAC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7" y="1748"/>
                <a:ext cx="97" cy="96"/>
              </a:xfrm>
              <a:custGeom>
                <a:avLst/>
                <a:gdLst>
                  <a:gd name="T0" fmla="*/ 0 w 566"/>
                  <a:gd name="T1" fmla="*/ 0 h 565"/>
                  <a:gd name="T2" fmla="*/ 0 w 566"/>
                  <a:gd name="T3" fmla="*/ 0 h 565"/>
                  <a:gd name="T4" fmla="*/ 0 w 566"/>
                  <a:gd name="T5" fmla="*/ 0 h 565"/>
                  <a:gd name="T6" fmla="*/ 0 60000 65536"/>
                  <a:gd name="T7" fmla="*/ 0 60000 65536"/>
                  <a:gd name="T8" fmla="*/ 0 60000 65536"/>
                  <a:gd name="T9" fmla="*/ 0 w 566"/>
                  <a:gd name="T10" fmla="*/ 0 h 565"/>
                  <a:gd name="T11" fmla="*/ 566 w 566"/>
                  <a:gd name="T12" fmla="*/ 565 h 5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6" h="565">
                    <a:moveTo>
                      <a:pt x="0" y="0"/>
                    </a:moveTo>
                    <a:lnTo>
                      <a:pt x="565" y="565"/>
                    </a:lnTo>
                    <a:lnTo>
                      <a:pt x="566" y="565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53" name="Freeform 1145">
                <a:extLst>
                  <a:ext uri="{FF2B5EF4-FFF2-40B4-BE49-F238E27FC236}">
                    <a16:creationId xmlns:a16="http://schemas.microsoft.com/office/drawing/2014/main" id="{1FAC7FA2-93F3-A8D7-BBFF-05F34E1DC1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" y="1844"/>
                <a:ext cx="1" cy="288"/>
              </a:xfrm>
              <a:custGeom>
                <a:avLst/>
                <a:gdLst>
                  <a:gd name="T0" fmla="*/ 0 w 1"/>
                  <a:gd name="T1" fmla="*/ 0 h 1694"/>
                  <a:gd name="T2" fmla="*/ 0 w 1"/>
                  <a:gd name="T3" fmla="*/ 0 h 1694"/>
                  <a:gd name="T4" fmla="*/ 1 w 1"/>
                  <a:gd name="T5" fmla="*/ 0 h 169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694"/>
                  <a:gd name="T11" fmla="*/ 1 w 1"/>
                  <a:gd name="T12" fmla="*/ 1694 h 16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694">
                    <a:moveTo>
                      <a:pt x="0" y="0"/>
                    </a:moveTo>
                    <a:lnTo>
                      <a:pt x="0" y="1694"/>
                    </a:lnTo>
                    <a:lnTo>
                      <a:pt x="1" y="1694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54" name="Freeform 1146">
                <a:extLst>
                  <a:ext uri="{FF2B5EF4-FFF2-40B4-BE49-F238E27FC236}">
                    <a16:creationId xmlns:a16="http://schemas.microsoft.com/office/drawing/2014/main" id="{8DCCFD3F-5866-1FDD-546D-F3ED7B226F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7" y="2132"/>
                <a:ext cx="96" cy="95"/>
              </a:xfrm>
              <a:custGeom>
                <a:avLst/>
                <a:gdLst>
                  <a:gd name="T0" fmla="*/ 0 w 565"/>
                  <a:gd name="T1" fmla="*/ 0 h 565"/>
                  <a:gd name="T2" fmla="*/ 0 w 565"/>
                  <a:gd name="T3" fmla="*/ 0 h 565"/>
                  <a:gd name="T4" fmla="*/ 0 w 565"/>
                  <a:gd name="T5" fmla="*/ 0 h 565"/>
                  <a:gd name="T6" fmla="*/ 0 60000 65536"/>
                  <a:gd name="T7" fmla="*/ 0 60000 65536"/>
                  <a:gd name="T8" fmla="*/ 0 60000 65536"/>
                  <a:gd name="T9" fmla="*/ 0 w 565"/>
                  <a:gd name="T10" fmla="*/ 0 h 565"/>
                  <a:gd name="T11" fmla="*/ 565 w 565"/>
                  <a:gd name="T12" fmla="*/ 565 h 5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5" h="565">
                    <a:moveTo>
                      <a:pt x="565" y="0"/>
                    </a:moveTo>
                    <a:lnTo>
                      <a:pt x="0" y="565"/>
                    </a:lnTo>
                    <a:lnTo>
                      <a:pt x="1" y="565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55" name="Freeform 1147">
                <a:extLst>
                  <a:ext uri="{FF2B5EF4-FFF2-40B4-BE49-F238E27FC236}">
                    <a16:creationId xmlns:a16="http://schemas.microsoft.com/office/drawing/2014/main" id="{F7A06ED6-6D98-1549-B2A6-9033AF2F1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" y="2227"/>
                <a:ext cx="1288" cy="1"/>
              </a:xfrm>
              <a:custGeom>
                <a:avLst/>
                <a:gdLst>
                  <a:gd name="T0" fmla="*/ 1 w 7580"/>
                  <a:gd name="T1" fmla="*/ 0 h 1"/>
                  <a:gd name="T2" fmla="*/ 0 w 7580"/>
                  <a:gd name="T3" fmla="*/ 0 h 1"/>
                  <a:gd name="T4" fmla="*/ 0 w 758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580"/>
                  <a:gd name="T10" fmla="*/ 0 h 1"/>
                  <a:gd name="T11" fmla="*/ 7580 w 758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580" h="1">
                    <a:moveTo>
                      <a:pt x="758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56" name="Freeform 1148">
                <a:extLst>
                  <a:ext uri="{FF2B5EF4-FFF2-40B4-BE49-F238E27FC236}">
                    <a16:creationId xmlns:a16="http://schemas.microsoft.com/office/drawing/2014/main" id="{8E999483-3C3C-2DE5-3BAA-37EC5E4D71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7" y="1748"/>
                <a:ext cx="2" cy="479"/>
              </a:xfrm>
              <a:custGeom>
                <a:avLst/>
                <a:gdLst>
                  <a:gd name="T0" fmla="*/ 0 w 1"/>
                  <a:gd name="T1" fmla="*/ 0 h 2824"/>
                  <a:gd name="T2" fmla="*/ 0 w 1"/>
                  <a:gd name="T3" fmla="*/ 0 h 2824"/>
                  <a:gd name="T4" fmla="*/ 32 w 1"/>
                  <a:gd name="T5" fmla="*/ 0 h 282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824"/>
                  <a:gd name="T11" fmla="*/ 1 w 1"/>
                  <a:gd name="T12" fmla="*/ 2824 h 28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824">
                    <a:moveTo>
                      <a:pt x="0" y="0"/>
                    </a:moveTo>
                    <a:lnTo>
                      <a:pt x="0" y="2824"/>
                    </a:lnTo>
                    <a:lnTo>
                      <a:pt x="1" y="2824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57" name="Freeform 1149">
                <a:extLst>
                  <a:ext uri="{FF2B5EF4-FFF2-40B4-BE49-F238E27FC236}">
                    <a16:creationId xmlns:a16="http://schemas.microsoft.com/office/drawing/2014/main" id="{1667697B-CD33-8934-F371-8C68B1800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" y="1748"/>
                <a:ext cx="1" cy="479"/>
              </a:xfrm>
              <a:custGeom>
                <a:avLst/>
                <a:gdLst>
                  <a:gd name="T0" fmla="*/ 0 w 1"/>
                  <a:gd name="T1" fmla="*/ 0 h 2824"/>
                  <a:gd name="T2" fmla="*/ 0 w 1"/>
                  <a:gd name="T3" fmla="*/ 0 h 2824"/>
                  <a:gd name="T4" fmla="*/ 1 w 1"/>
                  <a:gd name="T5" fmla="*/ 0 h 282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824"/>
                  <a:gd name="T11" fmla="*/ 1 w 1"/>
                  <a:gd name="T12" fmla="*/ 2824 h 28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824">
                    <a:moveTo>
                      <a:pt x="0" y="0"/>
                    </a:moveTo>
                    <a:lnTo>
                      <a:pt x="0" y="2824"/>
                    </a:lnTo>
                    <a:lnTo>
                      <a:pt x="1" y="2824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58" name="Freeform 1150">
                <a:extLst>
                  <a:ext uri="{FF2B5EF4-FFF2-40B4-BE49-F238E27FC236}">
                    <a16:creationId xmlns:a16="http://schemas.microsoft.com/office/drawing/2014/main" id="{A5351931-8B37-AF44-2173-6B7D92378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2" y="1819"/>
                <a:ext cx="2" cy="337"/>
              </a:xfrm>
              <a:custGeom>
                <a:avLst/>
                <a:gdLst>
                  <a:gd name="T0" fmla="*/ 0 w 1"/>
                  <a:gd name="T1" fmla="*/ 0 h 1976"/>
                  <a:gd name="T2" fmla="*/ 0 w 1"/>
                  <a:gd name="T3" fmla="*/ 0 h 1976"/>
                  <a:gd name="T4" fmla="*/ 32 w 1"/>
                  <a:gd name="T5" fmla="*/ 0 h 197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976"/>
                  <a:gd name="T11" fmla="*/ 1 w 1"/>
                  <a:gd name="T12" fmla="*/ 1976 h 19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976">
                    <a:moveTo>
                      <a:pt x="0" y="0"/>
                    </a:moveTo>
                    <a:lnTo>
                      <a:pt x="0" y="1976"/>
                    </a:lnTo>
                    <a:lnTo>
                      <a:pt x="1" y="1976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59" name="Freeform 1151">
                <a:extLst>
                  <a:ext uri="{FF2B5EF4-FFF2-40B4-BE49-F238E27FC236}">
                    <a16:creationId xmlns:a16="http://schemas.microsoft.com/office/drawing/2014/main" id="{2E6A91C9-6054-CC33-0FCF-06B61DDA0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5" y="1748"/>
                <a:ext cx="1" cy="479"/>
              </a:xfrm>
              <a:custGeom>
                <a:avLst/>
                <a:gdLst>
                  <a:gd name="T0" fmla="*/ 0 w 1"/>
                  <a:gd name="T1" fmla="*/ 0 h 2824"/>
                  <a:gd name="T2" fmla="*/ 0 w 1"/>
                  <a:gd name="T3" fmla="*/ 0 h 2824"/>
                  <a:gd name="T4" fmla="*/ 1 w 1"/>
                  <a:gd name="T5" fmla="*/ 0 h 282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824"/>
                  <a:gd name="T11" fmla="*/ 1 w 1"/>
                  <a:gd name="T12" fmla="*/ 2824 h 28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824">
                    <a:moveTo>
                      <a:pt x="0" y="0"/>
                    </a:moveTo>
                    <a:lnTo>
                      <a:pt x="0" y="2824"/>
                    </a:lnTo>
                    <a:lnTo>
                      <a:pt x="1" y="2824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60" name="Freeform 1152">
                <a:extLst>
                  <a:ext uri="{FF2B5EF4-FFF2-40B4-BE49-F238E27FC236}">
                    <a16:creationId xmlns:a16="http://schemas.microsoft.com/office/drawing/2014/main" id="{80B91719-2A82-B4A0-2D95-9CF68AF1CE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9" y="1819"/>
                <a:ext cx="503" cy="1"/>
              </a:xfrm>
              <a:custGeom>
                <a:avLst/>
                <a:gdLst>
                  <a:gd name="T0" fmla="*/ 0 w 2963"/>
                  <a:gd name="T1" fmla="*/ 0 h 1"/>
                  <a:gd name="T2" fmla="*/ 0 w 2963"/>
                  <a:gd name="T3" fmla="*/ 0 h 1"/>
                  <a:gd name="T4" fmla="*/ 0 w 296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963"/>
                  <a:gd name="T10" fmla="*/ 0 h 1"/>
                  <a:gd name="T11" fmla="*/ 2963 w 296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63" h="1">
                    <a:moveTo>
                      <a:pt x="0" y="0"/>
                    </a:moveTo>
                    <a:lnTo>
                      <a:pt x="2962" y="0"/>
                    </a:lnTo>
                    <a:lnTo>
                      <a:pt x="2963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61" name="Freeform 1153">
                <a:extLst>
                  <a:ext uri="{FF2B5EF4-FFF2-40B4-BE49-F238E27FC236}">
                    <a16:creationId xmlns:a16="http://schemas.microsoft.com/office/drawing/2014/main" id="{F9E1091E-5D8A-AC2B-EA90-639FF6D1A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9" y="2156"/>
                <a:ext cx="503" cy="1"/>
              </a:xfrm>
              <a:custGeom>
                <a:avLst/>
                <a:gdLst>
                  <a:gd name="T0" fmla="*/ 0 w 2963"/>
                  <a:gd name="T1" fmla="*/ 0 h 1"/>
                  <a:gd name="T2" fmla="*/ 0 w 2963"/>
                  <a:gd name="T3" fmla="*/ 0 h 1"/>
                  <a:gd name="T4" fmla="*/ 0 w 296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963"/>
                  <a:gd name="T10" fmla="*/ 0 h 1"/>
                  <a:gd name="T11" fmla="*/ 2963 w 296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63" h="1">
                    <a:moveTo>
                      <a:pt x="0" y="0"/>
                    </a:moveTo>
                    <a:lnTo>
                      <a:pt x="2962" y="0"/>
                    </a:lnTo>
                    <a:lnTo>
                      <a:pt x="2963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62" name="Freeform 1154">
                <a:extLst>
                  <a:ext uri="{FF2B5EF4-FFF2-40B4-BE49-F238E27FC236}">
                    <a16:creationId xmlns:a16="http://schemas.microsoft.com/office/drawing/2014/main" id="{9004407F-0A2F-18C4-9078-FD2FF2979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2" y="1819"/>
                <a:ext cx="97" cy="169"/>
              </a:xfrm>
              <a:custGeom>
                <a:avLst/>
                <a:gdLst>
                  <a:gd name="T0" fmla="*/ 0 w 570"/>
                  <a:gd name="T1" fmla="*/ 0 h 988"/>
                  <a:gd name="T2" fmla="*/ 0 w 570"/>
                  <a:gd name="T3" fmla="*/ 0 h 988"/>
                  <a:gd name="T4" fmla="*/ 0 w 570"/>
                  <a:gd name="T5" fmla="*/ 0 h 988"/>
                  <a:gd name="T6" fmla="*/ 0 60000 65536"/>
                  <a:gd name="T7" fmla="*/ 0 60000 65536"/>
                  <a:gd name="T8" fmla="*/ 0 60000 65536"/>
                  <a:gd name="T9" fmla="*/ 0 w 570"/>
                  <a:gd name="T10" fmla="*/ 0 h 988"/>
                  <a:gd name="T11" fmla="*/ 570 w 570"/>
                  <a:gd name="T12" fmla="*/ 988 h 9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0" h="988">
                    <a:moveTo>
                      <a:pt x="570" y="988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63" name="Freeform 1155">
                <a:extLst>
                  <a:ext uri="{FF2B5EF4-FFF2-40B4-BE49-F238E27FC236}">
                    <a16:creationId xmlns:a16="http://schemas.microsoft.com/office/drawing/2014/main" id="{8E5E1BF9-0414-D71C-E17E-D913AB5B3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2" y="1988"/>
                <a:ext cx="98" cy="168"/>
              </a:xfrm>
              <a:custGeom>
                <a:avLst/>
                <a:gdLst>
                  <a:gd name="T0" fmla="*/ 0 w 571"/>
                  <a:gd name="T1" fmla="*/ 0 h 988"/>
                  <a:gd name="T2" fmla="*/ 0 w 571"/>
                  <a:gd name="T3" fmla="*/ 0 h 988"/>
                  <a:gd name="T4" fmla="*/ 0 w 571"/>
                  <a:gd name="T5" fmla="*/ 0 h 988"/>
                  <a:gd name="T6" fmla="*/ 0 60000 65536"/>
                  <a:gd name="T7" fmla="*/ 0 60000 65536"/>
                  <a:gd name="T8" fmla="*/ 0 60000 65536"/>
                  <a:gd name="T9" fmla="*/ 0 w 571"/>
                  <a:gd name="T10" fmla="*/ 0 h 988"/>
                  <a:gd name="T11" fmla="*/ 571 w 571"/>
                  <a:gd name="T12" fmla="*/ 988 h 9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1" h="988">
                    <a:moveTo>
                      <a:pt x="0" y="988"/>
                    </a:moveTo>
                    <a:lnTo>
                      <a:pt x="570" y="0"/>
                    </a:lnTo>
                    <a:lnTo>
                      <a:pt x="571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64" name="Freeform 1156">
                <a:extLst>
                  <a:ext uri="{FF2B5EF4-FFF2-40B4-BE49-F238E27FC236}">
                    <a16:creationId xmlns:a16="http://schemas.microsoft.com/office/drawing/2014/main" id="{51082C99-D49E-627A-86B1-C4BCBA444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" y="1748"/>
                <a:ext cx="1288" cy="2"/>
              </a:xfrm>
              <a:custGeom>
                <a:avLst/>
                <a:gdLst>
                  <a:gd name="T0" fmla="*/ 0 w 7581"/>
                  <a:gd name="T1" fmla="*/ 0 h 2"/>
                  <a:gd name="T2" fmla="*/ 1 w 7581"/>
                  <a:gd name="T3" fmla="*/ 0 h 2"/>
                  <a:gd name="T4" fmla="*/ 1 w 7581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7581"/>
                  <a:gd name="T10" fmla="*/ 0 h 2"/>
                  <a:gd name="T11" fmla="*/ 7581 w 758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581" h="2">
                    <a:moveTo>
                      <a:pt x="0" y="0"/>
                    </a:moveTo>
                    <a:lnTo>
                      <a:pt x="7580" y="0"/>
                    </a:lnTo>
                    <a:lnTo>
                      <a:pt x="7581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65" name="Freeform 1157">
                <a:extLst>
                  <a:ext uri="{FF2B5EF4-FFF2-40B4-BE49-F238E27FC236}">
                    <a16:creationId xmlns:a16="http://schemas.microsoft.com/office/drawing/2014/main" id="{388758E9-C692-2127-C83F-BBC766BE6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" y="2227"/>
                <a:ext cx="298" cy="1"/>
              </a:xfrm>
              <a:custGeom>
                <a:avLst/>
                <a:gdLst>
                  <a:gd name="T0" fmla="*/ 0 w 1756"/>
                  <a:gd name="T1" fmla="*/ 0 h 1"/>
                  <a:gd name="T2" fmla="*/ 0 w 1756"/>
                  <a:gd name="T3" fmla="*/ 0 h 1"/>
                  <a:gd name="T4" fmla="*/ 0 w 175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756"/>
                  <a:gd name="T10" fmla="*/ 0 h 1"/>
                  <a:gd name="T11" fmla="*/ 1756 w 175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56" h="1">
                    <a:moveTo>
                      <a:pt x="1756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66" name="Freeform 1158">
                <a:extLst>
                  <a:ext uri="{FF2B5EF4-FFF2-40B4-BE49-F238E27FC236}">
                    <a16:creationId xmlns:a16="http://schemas.microsoft.com/office/drawing/2014/main" id="{1612BDE4-C469-486F-53FE-32D4BF65E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" y="1463"/>
                <a:ext cx="70" cy="1"/>
              </a:xfrm>
              <a:custGeom>
                <a:avLst/>
                <a:gdLst>
                  <a:gd name="T0" fmla="*/ 0 w 422"/>
                  <a:gd name="T1" fmla="*/ 0 h 1"/>
                  <a:gd name="T2" fmla="*/ 0 w 422"/>
                  <a:gd name="T3" fmla="*/ 0 h 1"/>
                  <a:gd name="T4" fmla="*/ 0 w 42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2"/>
                  <a:gd name="T10" fmla="*/ 0 h 1"/>
                  <a:gd name="T11" fmla="*/ 422 w 42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2" h="1">
                    <a:moveTo>
                      <a:pt x="422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CC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67" name="Freeform 1159">
                <a:extLst>
                  <a:ext uri="{FF2B5EF4-FFF2-40B4-BE49-F238E27FC236}">
                    <a16:creationId xmlns:a16="http://schemas.microsoft.com/office/drawing/2014/main" id="{4FD1A9E9-EE11-DF27-34E0-AF97D8EBB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" y="2512"/>
                <a:ext cx="70" cy="2"/>
              </a:xfrm>
              <a:custGeom>
                <a:avLst/>
                <a:gdLst>
                  <a:gd name="T0" fmla="*/ 0 w 422"/>
                  <a:gd name="T1" fmla="*/ 0 h 2"/>
                  <a:gd name="T2" fmla="*/ 0 w 422"/>
                  <a:gd name="T3" fmla="*/ 0 h 2"/>
                  <a:gd name="T4" fmla="*/ 0 w 42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22"/>
                  <a:gd name="T10" fmla="*/ 0 h 2"/>
                  <a:gd name="T11" fmla="*/ 422 w 42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2" h="2">
                    <a:moveTo>
                      <a:pt x="422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68" name="Freeform 1160">
                <a:extLst>
                  <a:ext uri="{FF2B5EF4-FFF2-40B4-BE49-F238E27FC236}">
                    <a16:creationId xmlns:a16="http://schemas.microsoft.com/office/drawing/2014/main" id="{0B06EB78-C878-0195-7A6C-8D95AE6D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1" y="2087"/>
                <a:ext cx="1024" cy="425"/>
              </a:xfrm>
              <a:custGeom>
                <a:avLst/>
                <a:gdLst>
                  <a:gd name="T0" fmla="*/ 0 w 6031"/>
                  <a:gd name="T1" fmla="*/ 0 h 2507"/>
                  <a:gd name="T2" fmla="*/ 0 w 6031"/>
                  <a:gd name="T3" fmla="*/ 0 h 2507"/>
                  <a:gd name="T4" fmla="*/ 0 w 6031"/>
                  <a:gd name="T5" fmla="*/ 0 h 2507"/>
                  <a:gd name="T6" fmla="*/ 0 w 6031"/>
                  <a:gd name="T7" fmla="*/ 0 h 2507"/>
                  <a:gd name="T8" fmla="*/ 0 w 6031"/>
                  <a:gd name="T9" fmla="*/ 0 h 2507"/>
                  <a:gd name="T10" fmla="*/ 0 w 6031"/>
                  <a:gd name="T11" fmla="*/ 0 h 2507"/>
                  <a:gd name="T12" fmla="*/ 0 w 6031"/>
                  <a:gd name="T13" fmla="*/ 0 h 2507"/>
                  <a:gd name="T14" fmla="*/ 1 w 6031"/>
                  <a:gd name="T15" fmla="*/ 0 h 2507"/>
                  <a:gd name="T16" fmla="*/ 1 w 6031"/>
                  <a:gd name="T17" fmla="*/ 0 h 2507"/>
                  <a:gd name="T18" fmla="*/ 1 w 6031"/>
                  <a:gd name="T19" fmla="*/ 0 h 2507"/>
                  <a:gd name="T20" fmla="*/ 1 w 6031"/>
                  <a:gd name="T21" fmla="*/ 0 h 2507"/>
                  <a:gd name="T22" fmla="*/ 1 w 6031"/>
                  <a:gd name="T23" fmla="*/ 0 h 2507"/>
                  <a:gd name="T24" fmla="*/ 1 w 6031"/>
                  <a:gd name="T25" fmla="*/ 0 h 2507"/>
                  <a:gd name="T26" fmla="*/ 1 w 6031"/>
                  <a:gd name="T27" fmla="*/ 0 h 250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031"/>
                  <a:gd name="T43" fmla="*/ 0 h 2507"/>
                  <a:gd name="T44" fmla="*/ 6031 w 6031"/>
                  <a:gd name="T45" fmla="*/ 2507 h 250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031" h="2507">
                    <a:moveTo>
                      <a:pt x="0" y="0"/>
                    </a:moveTo>
                    <a:lnTo>
                      <a:pt x="206" y="665"/>
                    </a:lnTo>
                    <a:lnTo>
                      <a:pt x="557" y="1266"/>
                    </a:lnTo>
                    <a:lnTo>
                      <a:pt x="1034" y="1773"/>
                    </a:lnTo>
                    <a:lnTo>
                      <a:pt x="1611" y="2161"/>
                    </a:lnTo>
                    <a:lnTo>
                      <a:pt x="2261" y="2411"/>
                    </a:lnTo>
                    <a:lnTo>
                      <a:pt x="2950" y="2507"/>
                    </a:lnTo>
                    <a:lnTo>
                      <a:pt x="3643" y="2447"/>
                    </a:lnTo>
                    <a:lnTo>
                      <a:pt x="4305" y="2233"/>
                    </a:lnTo>
                    <a:lnTo>
                      <a:pt x="4903" y="1878"/>
                    </a:lnTo>
                    <a:lnTo>
                      <a:pt x="5406" y="1395"/>
                    </a:lnTo>
                    <a:lnTo>
                      <a:pt x="5788" y="814"/>
                    </a:lnTo>
                    <a:lnTo>
                      <a:pt x="6030" y="161"/>
                    </a:lnTo>
                    <a:lnTo>
                      <a:pt x="6031" y="161"/>
                    </a:lnTo>
                  </a:path>
                </a:pathLst>
              </a:custGeom>
              <a:noFill/>
              <a:ln w="38100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69" name="Freeform 1161">
                <a:extLst>
                  <a:ext uri="{FF2B5EF4-FFF2-40B4-BE49-F238E27FC236}">
                    <a16:creationId xmlns:a16="http://schemas.microsoft.com/office/drawing/2014/main" id="{E782F878-7999-1FC5-82AD-768F56DC1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1585"/>
                <a:ext cx="2" cy="805"/>
              </a:xfrm>
              <a:custGeom>
                <a:avLst/>
                <a:gdLst>
                  <a:gd name="T0" fmla="*/ 0 w 2"/>
                  <a:gd name="T1" fmla="*/ 0 h 4744"/>
                  <a:gd name="T2" fmla="*/ 0 w 2"/>
                  <a:gd name="T3" fmla="*/ 1 h 4744"/>
                  <a:gd name="T4" fmla="*/ 2 w 2"/>
                  <a:gd name="T5" fmla="*/ 1 h 4744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4744"/>
                  <a:gd name="T11" fmla="*/ 2 w 2"/>
                  <a:gd name="T12" fmla="*/ 4744 h 47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4744">
                    <a:moveTo>
                      <a:pt x="0" y="0"/>
                    </a:moveTo>
                    <a:lnTo>
                      <a:pt x="0" y="4744"/>
                    </a:lnTo>
                    <a:lnTo>
                      <a:pt x="2" y="4744"/>
                    </a:lnTo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70" name="Freeform 1162">
                <a:extLst>
                  <a:ext uri="{FF2B5EF4-FFF2-40B4-BE49-F238E27FC236}">
                    <a16:creationId xmlns:a16="http://schemas.microsoft.com/office/drawing/2014/main" id="{09B54755-CCF3-E590-6B3D-04012E9F3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1" y="1508"/>
                <a:ext cx="829" cy="420"/>
              </a:xfrm>
              <a:custGeom>
                <a:avLst/>
                <a:gdLst>
                  <a:gd name="T0" fmla="*/ 1 w 4886"/>
                  <a:gd name="T1" fmla="*/ 0 h 2470"/>
                  <a:gd name="T2" fmla="*/ 1 w 4886"/>
                  <a:gd name="T3" fmla="*/ 0 h 2470"/>
                  <a:gd name="T4" fmla="*/ 0 w 4886"/>
                  <a:gd name="T5" fmla="*/ 0 h 2470"/>
                  <a:gd name="T6" fmla="*/ 0 w 4886"/>
                  <a:gd name="T7" fmla="*/ 0 h 2470"/>
                  <a:gd name="T8" fmla="*/ 0 w 4886"/>
                  <a:gd name="T9" fmla="*/ 0 h 2470"/>
                  <a:gd name="T10" fmla="*/ 0 w 4886"/>
                  <a:gd name="T11" fmla="*/ 0 h 24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86"/>
                  <a:gd name="T19" fmla="*/ 0 h 2470"/>
                  <a:gd name="T20" fmla="*/ 4886 w 4886"/>
                  <a:gd name="T21" fmla="*/ 2470 h 24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86" h="2470">
                    <a:moveTo>
                      <a:pt x="4886" y="2470"/>
                    </a:moveTo>
                    <a:lnTo>
                      <a:pt x="4886" y="1411"/>
                    </a:lnTo>
                    <a:lnTo>
                      <a:pt x="2444" y="0"/>
                    </a:lnTo>
                    <a:lnTo>
                      <a:pt x="0" y="1411"/>
                    </a:lnTo>
                    <a:lnTo>
                      <a:pt x="0" y="2470"/>
                    </a:lnTo>
                    <a:lnTo>
                      <a:pt x="1" y="2470"/>
                    </a:lnTo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71" name="Freeform 1163">
                <a:extLst>
                  <a:ext uri="{FF2B5EF4-FFF2-40B4-BE49-F238E27FC236}">
                    <a16:creationId xmlns:a16="http://schemas.microsoft.com/office/drawing/2014/main" id="{A0CA8900-744F-732E-94BC-6B5453463A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8" y="1588"/>
                <a:ext cx="796" cy="340"/>
              </a:xfrm>
              <a:custGeom>
                <a:avLst/>
                <a:gdLst>
                  <a:gd name="T0" fmla="*/ 1 w 4687"/>
                  <a:gd name="T1" fmla="*/ 0 h 1999"/>
                  <a:gd name="T2" fmla="*/ 1 w 4687"/>
                  <a:gd name="T3" fmla="*/ 0 h 1999"/>
                  <a:gd name="T4" fmla="*/ 1 w 4687"/>
                  <a:gd name="T5" fmla="*/ 0 h 1999"/>
                  <a:gd name="T6" fmla="*/ 1 w 4687"/>
                  <a:gd name="T7" fmla="*/ 0 h 1999"/>
                  <a:gd name="T8" fmla="*/ 1 w 4687"/>
                  <a:gd name="T9" fmla="*/ 0 h 1999"/>
                  <a:gd name="T10" fmla="*/ 0 w 4687"/>
                  <a:gd name="T11" fmla="*/ 0 h 1999"/>
                  <a:gd name="T12" fmla="*/ 0 w 4687"/>
                  <a:gd name="T13" fmla="*/ 0 h 1999"/>
                  <a:gd name="T14" fmla="*/ 0 w 4687"/>
                  <a:gd name="T15" fmla="*/ 0 h 1999"/>
                  <a:gd name="T16" fmla="*/ 0 w 4687"/>
                  <a:gd name="T17" fmla="*/ 0 h 1999"/>
                  <a:gd name="T18" fmla="*/ 0 w 4687"/>
                  <a:gd name="T19" fmla="*/ 0 h 1999"/>
                  <a:gd name="T20" fmla="*/ 0 w 4687"/>
                  <a:gd name="T21" fmla="*/ 0 h 1999"/>
                  <a:gd name="T22" fmla="*/ 0 w 4687"/>
                  <a:gd name="T23" fmla="*/ 0 h 1999"/>
                  <a:gd name="T24" fmla="*/ 0 w 4687"/>
                  <a:gd name="T25" fmla="*/ 0 h 199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687"/>
                  <a:gd name="T40" fmla="*/ 0 h 1999"/>
                  <a:gd name="T41" fmla="*/ 4687 w 4687"/>
                  <a:gd name="T42" fmla="*/ 1999 h 199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687" h="1999">
                    <a:moveTo>
                      <a:pt x="4687" y="1999"/>
                    </a:moveTo>
                    <a:lnTo>
                      <a:pt x="4519" y="1412"/>
                    </a:lnTo>
                    <a:lnTo>
                      <a:pt x="4207" y="886"/>
                    </a:lnTo>
                    <a:lnTo>
                      <a:pt x="3770" y="458"/>
                    </a:lnTo>
                    <a:lnTo>
                      <a:pt x="3239" y="157"/>
                    </a:lnTo>
                    <a:lnTo>
                      <a:pt x="2648" y="0"/>
                    </a:lnTo>
                    <a:lnTo>
                      <a:pt x="2038" y="0"/>
                    </a:lnTo>
                    <a:lnTo>
                      <a:pt x="1448" y="157"/>
                    </a:lnTo>
                    <a:lnTo>
                      <a:pt x="917" y="458"/>
                    </a:lnTo>
                    <a:lnTo>
                      <a:pt x="481" y="886"/>
                    </a:lnTo>
                    <a:lnTo>
                      <a:pt x="168" y="1412"/>
                    </a:lnTo>
                    <a:lnTo>
                      <a:pt x="0" y="1999"/>
                    </a:lnTo>
                    <a:lnTo>
                      <a:pt x="1" y="1999"/>
                    </a:lnTo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72" name="Freeform 1164">
                <a:extLst>
                  <a:ext uri="{FF2B5EF4-FFF2-40B4-BE49-F238E27FC236}">
                    <a16:creationId xmlns:a16="http://schemas.microsoft.com/office/drawing/2014/main" id="{6CAC38B7-9045-507B-638F-7EA0BE65D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7" y="1748"/>
                <a:ext cx="479" cy="479"/>
              </a:xfrm>
              <a:custGeom>
                <a:avLst/>
                <a:gdLst>
                  <a:gd name="T0" fmla="*/ 0 w 2821"/>
                  <a:gd name="T1" fmla="*/ 0 h 2824"/>
                  <a:gd name="T2" fmla="*/ 0 w 2821"/>
                  <a:gd name="T3" fmla="*/ 0 h 2824"/>
                  <a:gd name="T4" fmla="*/ 0 w 2821"/>
                  <a:gd name="T5" fmla="*/ 0 h 2824"/>
                  <a:gd name="T6" fmla="*/ 0 w 2821"/>
                  <a:gd name="T7" fmla="*/ 0 h 2824"/>
                  <a:gd name="T8" fmla="*/ 0 w 2821"/>
                  <a:gd name="T9" fmla="*/ 0 h 2824"/>
                  <a:gd name="T10" fmla="*/ 0 w 2821"/>
                  <a:gd name="T11" fmla="*/ 0 h 2824"/>
                  <a:gd name="T12" fmla="*/ 0 w 2821"/>
                  <a:gd name="T13" fmla="*/ 0 h 2824"/>
                  <a:gd name="T14" fmla="*/ 0 w 2821"/>
                  <a:gd name="T15" fmla="*/ 0 h 2824"/>
                  <a:gd name="T16" fmla="*/ 0 w 2821"/>
                  <a:gd name="T17" fmla="*/ 0 h 2824"/>
                  <a:gd name="T18" fmla="*/ 0 w 2821"/>
                  <a:gd name="T19" fmla="*/ 0 h 2824"/>
                  <a:gd name="T20" fmla="*/ 0 w 2821"/>
                  <a:gd name="T21" fmla="*/ 0 h 2824"/>
                  <a:gd name="T22" fmla="*/ 0 w 2821"/>
                  <a:gd name="T23" fmla="*/ 0 h 2824"/>
                  <a:gd name="T24" fmla="*/ 0 w 2821"/>
                  <a:gd name="T25" fmla="*/ 0 h 2824"/>
                  <a:gd name="T26" fmla="*/ 0 w 2821"/>
                  <a:gd name="T27" fmla="*/ 0 h 2824"/>
                  <a:gd name="T28" fmla="*/ 0 w 2821"/>
                  <a:gd name="T29" fmla="*/ 0 h 2824"/>
                  <a:gd name="T30" fmla="*/ 0 w 2821"/>
                  <a:gd name="T31" fmla="*/ 0 h 2824"/>
                  <a:gd name="T32" fmla="*/ 0 w 2821"/>
                  <a:gd name="T33" fmla="*/ 0 h 2824"/>
                  <a:gd name="T34" fmla="*/ 0 w 2821"/>
                  <a:gd name="T35" fmla="*/ 0 h 2824"/>
                  <a:gd name="T36" fmla="*/ 0 w 2821"/>
                  <a:gd name="T37" fmla="*/ 0 h 2824"/>
                  <a:gd name="T38" fmla="*/ 0 w 2821"/>
                  <a:gd name="T39" fmla="*/ 0 h 2824"/>
                  <a:gd name="T40" fmla="*/ 0 w 2821"/>
                  <a:gd name="T41" fmla="*/ 0 h 2824"/>
                  <a:gd name="T42" fmla="*/ 0 w 2821"/>
                  <a:gd name="T43" fmla="*/ 0 h 28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21"/>
                  <a:gd name="T67" fmla="*/ 0 h 2824"/>
                  <a:gd name="T68" fmla="*/ 2821 w 2821"/>
                  <a:gd name="T69" fmla="*/ 2824 h 28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21" h="2824">
                    <a:moveTo>
                      <a:pt x="2820" y="1412"/>
                    </a:moveTo>
                    <a:lnTo>
                      <a:pt x="2751" y="976"/>
                    </a:lnTo>
                    <a:lnTo>
                      <a:pt x="2550" y="582"/>
                    </a:lnTo>
                    <a:lnTo>
                      <a:pt x="2238" y="270"/>
                    </a:lnTo>
                    <a:lnTo>
                      <a:pt x="1845" y="69"/>
                    </a:lnTo>
                    <a:lnTo>
                      <a:pt x="1410" y="0"/>
                    </a:lnTo>
                    <a:lnTo>
                      <a:pt x="973" y="69"/>
                    </a:lnTo>
                    <a:lnTo>
                      <a:pt x="581" y="270"/>
                    </a:lnTo>
                    <a:lnTo>
                      <a:pt x="269" y="582"/>
                    </a:lnTo>
                    <a:lnTo>
                      <a:pt x="68" y="976"/>
                    </a:lnTo>
                    <a:lnTo>
                      <a:pt x="0" y="1412"/>
                    </a:lnTo>
                    <a:lnTo>
                      <a:pt x="68" y="1848"/>
                    </a:lnTo>
                    <a:lnTo>
                      <a:pt x="269" y="2242"/>
                    </a:lnTo>
                    <a:lnTo>
                      <a:pt x="581" y="2554"/>
                    </a:lnTo>
                    <a:lnTo>
                      <a:pt x="973" y="2754"/>
                    </a:lnTo>
                    <a:lnTo>
                      <a:pt x="1410" y="2824"/>
                    </a:lnTo>
                    <a:lnTo>
                      <a:pt x="1845" y="2754"/>
                    </a:lnTo>
                    <a:lnTo>
                      <a:pt x="2238" y="2554"/>
                    </a:lnTo>
                    <a:lnTo>
                      <a:pt x="2550" y="2242"/>
                    </a:lnTo>
                    <a:lnTo>
                      <a:pt x="2751" y="1848"/>
                    </a:lnTo>
                    <a:lnTo>
                      <a:pt x="2820" y="1412"/>
                    </a:lnTo>
                    <a:lnTo>
                      <a:pt x="2821" y="1412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73" name="Freeform 1165">
                <a:extLst>
                  <a:ext uri="{FF2B5EF4-FFF2-40B4-BE49-F238E27FC236}">
                    <a16:creationId xmlns:a16="http://schemas.microsoft.com/office/drawing/2014/main" id="{DB00370B-0D8F-54AB-D1E9-7D0BB7A6E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8" y="1606"/>
                <a:ext cx="84" cy="145"/>
              </a:xfrm>
              <a:custGeom>
                <a:avLst/>
                <a:gdLst>
                  <a:gd name="T0" fmla="*/ 0 w 498"/>
                  <a:gd name="T1" fmla="*/ 0 h 862"/>
                  <a:gd name="T2" fmla="*/ 0 w 498"/>
                  <a:gd name="T3" fmla="*/ 0 h 862"/>
                  <a:gd name="T4" fmla="*/ 0 w 498"/>
                  <a:gd name="T5" fmla="*/ 0 h 862"/>
                  <a:gd name="T6" fmla="*/ 0 60000 65536"/>
                  <a:gd name="T7" fmla="*/ 0 60000 65536"/>
                  <a:gd name="T8" fmla="*/ 0 60000 65536"/>
                  <a:gd name="T9" fmla="*/ 0 w 498"/>
                  <a:gd name="T10" fmla="*/ 0 h 862"/>
                  <a:gd name="T11" fmla="*/ 498 w 498"/>
                  <a:gd name="T12" fmla="*/ 862 h 8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8" h="862">
                    <a:moveTo>
                      <a:pt x="498" y="0"/>
                    </a:moveTo>
                    <a:lnTo>
                      <a:pt x="0" y="862"/>
                    </a:lnTo>
                    <a:lnTo>
                      <a:pt x="1" y="862"/>
                    </a:lnTo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74" name="Freeform 1166">
                <a:extLst>
                  <a:ext uri="{FF2B5EF4-FFF2-40B4-BE49-F238E27FC236}">
                    <a16:creationId xmlns:a16="http://schemas.microsoft.com/office/drawing/2014/main" id="{F625EE9B-BC78-E312-C39C-F9109EA36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9" y="1687"/>
                <a:ext cx="85" cy="146"/>
              </a:xfrm>
              <a:custGeom>
                <a:avLst/>
                <a:gdLst>
                  <a:gd name="T0" fmla="*/ 0 w 497"/>
                  <a:gd name="T1" fmla="*/ 0 h 862"/>
                  <a:gd name="T2" fmla="*/ 0 w 497"/>
                  <a:gd name="T3" fmla="*/ 0 h 862"/>
                  <a:gd name="T4" fmla="*/ 0 w 497"/>
                  <a:gd name="T5" fmla="*/ 0 h 862"/>
                  <a:gd name="T6" fmla="*/ 0 60000 65536"/>
                  <a:gd name="T7" fmla="*/ 0 60000 65536"/>
                  <a:gd name="T8" fmla="*/ 0 60000 65536"/>
                  <a:gd name="T9" fmla="*/ 0 w 497"/>
                  <a:gd name="T10" fmla="*/ 0 h 862"/>
                  <a:gd name="T11" fmla="*/ 497 w 497"/>
                  <a:gd name="T12" fmla="*/ 862 h 8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7" h="862">
                    <a:moveTo>
                      <a:pt x="497" y="0"/>
                    </a:moveTo>
                    <a:lnTo>
                      <a:pt x="0" y="862"/>
                    </a:lnTo>
                    <a:lnTo>
                      <a:pt x="1" y="862"/>
                    </a:lnTo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75" name="Freeform 1167">
                <a:extLst>
                  <a:ext uri="{FF2B5EF4-FFF2-40B4-BE49-F238E27FC236}">
                    <a16:creationId xmlns:a16="http://schemas.microsoft.com/office/drawing/2014/main" id="{930543CD-E88D-3EBE-5C21-7FDF2117A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" y="2224"/>
                <a:ext cx="84" cy="145"/>
              </a:xfrm>
              <a:custGeom>
                <a:avLst/>
                <a:gdLst>
                  <a:gd name="T0" fmla="*/ 0 w 497"/>
                  <a:gd name="T1" fmla="*/ 0 h 862"/>
                  <a:gd name="T2" fmla="*/ 0 w 497"/>
                  <a:gd name="T3" fmla="*/ 0 h 862"/>
                  <a:gd name="T4" fmla="*/ 0 w 497"/>
                  <a:gd name="T5" fmla="*/ 0 h 862"/>
                  <a:gd name="T6" fmla="*/ 0 60000 65536"/>
                  <a:gd name="T7" fmla="*/ 0 60000 65536"/>
                  <a:gd name="T8" fmla="*/ 0 60000 65536"/>
                  <a:gd name="T9" fmla="*/ 0 w 497"/>
                  <a:gd name="T10" fmla="*/ 0 h 862"/>
                  <a:gd name="T11" fmla="*/ 497 w 497"/>
                  <a:gd name="T12" fmla="*/ 862 h 8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7" h="862">
                    <a:moveTo>
                      <a:pt x="497" y="0"/>
                    </a:moveTo>
                    <a:lnTo>
                      <a:pt x="0" y="862"/>
                    </a:lnTo>
                    <a:lnTo>
                      <a:pt x="1" y="862"/>
                    </a:lnTo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76" name="Freeform 1168">
                <a:extLst>
                  <a:ext uri="{FF2B5EF4-FFF2-40B4-BE49-F238E27FC236}">
                    <a16:creationId xmlns:a16="http://schemas.microsoft.com/office/drawing/2014/main" id="{4A44CE71-7363-4FA1-71D8-C60DFE688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8" y="2143"/>
                <a:ext cx="84" cy="145"/>
              </a:xfrm>
              <a:custGeom>
                <a:avLst/>
                <a:gdLst>
                  <a:gd name="T0" fmla="*/ 0 w 497"/>
                  <a:gd name="T1" fmla="*/ 0 h 862"/>
                  <a:gd name="T2" fmla="*/ 0 w 497"/>
                  <a:gd name="T3" fmla="*/ 0 h 862"/>
                  <a:gd name="T4" fmla="*/ 0 w 497"/>
                  <a:gd name="T5" fmla="*/ 0 h 862"/>
                  <a:gd name="T6" fmla="*/ 0 60000 65536"/>
                  <a:gd name="T7" fmla="*/ 0 60000 65536"/>
                  <a:gd name="T8" fmla="*/ 0 60000 65536"/>
                  <a:gd name="T9" fmla="*/ 0 w 497"/>
                  <a:gd name="T10" fmla="*/ 0 h 862"/>
                  <a:gd name="T11" fmla="*/ 497 w 497"/>
                  <a:gd name="T12" fmla="*/ 862 h 8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7" h="862">
                    <a:moveTo>
                      <a:pt x="497" y="0"/>
                    </a:moveTo>
                    <a:lnTo>
                      <a:pt x="0" y="862"/>
                    </a:lnTo>
                    <a:lnTo>
                      <a:pt x="1" y="862"/>
                    </a:lnTo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77" name="Freeform 1169">
                <a:extLst>
                  <a:ext uri="{FF2B5EF4-FFF2-40B4-BE49-F238E27FC236}">
                    <a16:creationId xmlns:a16="http://schemas.microsoft.com/office/drawing/2014/main" id="{AB4861E4-FE40-7C75-B2AD-176A4FFBB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8" y="2224"/>
                <a:ext cx="84" cy="145"/>
              </a:xfrm>
              <a:custGeom>
                <a:avLst/>
                <a:gdLst>
                  <a:gd name="T0" fmla="*/ 0 w 499"/>
                  <a:gd name="T1" fmla="*/ 0 h 862"/>
                  <a:gd name="T2" fmla="*/ 0 w 499"/>
                  <a:gd name="T3" fmla="*/ 0 h 862"/>
                  <a:gd name="T4" fmla="*/ 0 w 499"/>
                  <a:gd name="T5" fmla="*/ 0 h 862"/>
                  <a:gd name="T6" fmla="*/ 0 60000 65536"/>
                  <a:gd name="T7" fmla="*/ 0 60000 65536"/>
                  <a:gd name="T8" fmla="*/ 0 60000 65536"/>
                  <a:gd name="T9" fmla="*/ 0 w 499"/>
                  <a:gd name="T10" fmla="*/ 0 h 862"/>
                  <a:gd name="T11" fmla="*/ 499 w 499"/>
                  <a:gd name="T12" fmla="*/ 862 h 8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9" h="862">
                    <a:moveTo>
                      <a:pt x="0" y="0"/>
                    </a:moveTo>
                    <a:lnTo>
                      <a:pt x="498" y="862"/>
                    </a:lnTo>
                    <a:lnTo>
                      <a:pt x="499" y="862"/>
                    </a:lnTo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78" name="Freeform 1170">
                <a:extLst>
                  <a:ext uri="{FF2B5EF4-FFF2-40B4-BE49-F238E27FC236}">
                    <a16:creationId xmlns:a16="http://schemas.microsoft.com/office/drawing/2014/main" id="{DD5A5118-1662-55EA-F43C-FBF26B5DF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9" y="2143"/>
                <a:ext cx="85" cy="145"/>
              </a:xfrm>
              <a:custGeom>
                <a:avLst/>
                <a:gdLst>
                  <a:gd name="T0" fmla="*/ 0 w 498"/>
                  <a:gd name="T1" fmla="*/ 0 h 862"/>
                  <a:gd name="T2" fmla="*/ 0 w 498"/>
                  <a:gd name="T3" fmla="*/ 0 h 862"/>
                  <a:gd name="T4" fmla="*/ 0 w 498"/>
                  <a:gd name="T5" fmla="*/ 0 h 862"/>
                  <a:gd name="T6" fmla="*/ 0 60000 65536"/>
                  <a:gd name="T7" fmla="*/ 0 60000 65536"/>
                  <a:gd name="T8" fmla="*/ 0 60000 65536"/>
                  <a:gd name="T9" fmla="*/ 0 w 498"/>
                  <a:gd name="T10" fmla="*/ 0 h 862"/>
                  <a:gd name="T11" fmla="*/ 498 w 498"/>
                  <a:gd name="T12" fmla="*/ 862 h 8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8" h="862">
                    <a:moveTo>
                      <a:pt x="0" y="0"/>
                    </a:moveTo>
                    <a:lnTo>
                      <a:pt x="497" y="862"/>
                    </a:lnTo>
                    <a:lnTo>
                      <a:pt x="498" y="862"/>
                    </a:lnTo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79" name="Freeform 1171">
                <a:extLst>
                  <a:ext uri="{FF2B5EF4-FFF2-40B4-BE49-F238E27FC236}">
                    <a16:creationId xmlns:a16="http://schemas.microsoft.com/office/drawing/2014/main" id="{F5E41A37-12DC-5012-28B1-79BAA65F4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1" y="1906"/>
                <a:ext cx="169" cy="1"/>
              </a:xfrm>
              <a:custGeom>
                <a:avLst/>
                <a:gdLst>
                  <a:gd name="T0" fmla="*/ 0 w 995"/>
                  <a:gd name="T1" fmla="*/ 0 h 1"/>
                  <a:gd name="T2" fmla="*/ 0 w 995"/>
                  <a:gd name="T3" fmla="*/ 0 h 1"/>
                  <a:gd name="T4" fmla="*/ 0 w 99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95"/>
                  <a:gd name="T10" fmla="*/ 0 h 1"/>
                  <a:gd name="T11" fmla="*/ 995 w 99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95" h="1">
                    <a:moveTo>
                      <a:pt x="0" y="0"/>
                    </a:moveTo>
                    <a:lnTo>
                      <a:pt x="994" y="0"/>
                    </a:lnTo>
                    <a:lnTo>
                      <a:pt x="995" y="0"/>
                    </a:lnTo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80" name="Freeform 1172">
                <a:extLst>
                  <a:ext uri="{FF2B5EF4-FFF2-40B4-BE49-F238E27FC236}">
                    <a16:creationId xmlns:a16="http://schemas.microsoft.com/office/drawing/2014/main" id="{DAA4F898-EAB6-7743-1A87-FF176794A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1" y="2069"/>
                <a:ext cx="169" cy="1"/>
              </a:xfrm>
              <a:custGeom>
                <a:avLst/>
                <a:gdLst>
                  <a:gd name="T0" fmla="*/ 0 w 995"/>
                  <a:gd name="T1" fmla="*/ 0 h 1"/>
                  <a:gd name="T2" fmla="*/ 0 w 995"/>
                  <a:gd name="T3" fmla="*/ 0 h 1"/>
                  <a:gd name="T4" fmla="*/ 0 w 99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95"/>
                  <a:gd name="T10" fmla="*/ 0 h 1"/>
                  <a:gd name="T11" fmla="*/ 995 w 99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95" h="1">
                    <a:moveTo>
                      <a:pt x="0" y="0"/>
                    </a:moveTo>
                    <a:lnTo>
                      <a:pt x="994" y="0"/>
                    </a:lnTo>
                    <a:lnTo>
                      <a:pt x="995" y="0"/>
                    </a:lnTo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81" name="Freeform 1173">
                <a:extLst>
                  <a:ext uri="{FF2B5EF4-FFF2-40B4-BE49-F238E27FC236}">
                    <a16:creationId xmlns:a16="http://schemas.microsoft.com/office/drawing/2014/main" id="{63A8478E-38E2-8DD5-42DD-DD89809E0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2" y="1906"/>
                <a:ext cx="170" cy="1"/>
              </a:xfrm>
              <a:custGeom>
                <a:avLst/>
                <a:gdLst>
                  <a:gd name="T0" fmla="*/ 0 w 996"/>
                  <a:gd name="T1" fmla="*/ 0 h 1"/>
                  <a:gd name="T2" fmla="*/ 0 w 996"/>
                  <a:gd name="T3" fmla="*/ 0 h 1"/>
                  <a:gd name="T4" fmla="*/ 0 w 99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96"/>
                  <a:gd name="T10" fmla="*/ 0 h 1"/>
                  <a:gd name="T11" fmla="*/ 996 w 99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96" h="1">
                    <a:moveTo>
                      <a:pt x="0" y="0"/>
                    </a:moveTo>
                    <a:lnTo>
                      <a:pt x="995" y="0"/>
                    </a:lnTo>
                    <a:lnTo>
                      <a:pt x="996" y="0"/>
                    </a:lnTo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82" name="Freeform 1174">
                <a:extLst>
                  <a:ext uri="{FF2B5EF4-FFF2-40B4-BE49-F238E27FC236}">
                    <a16:creationId xmlns:a16="http://schemas.microsoft.com/office/drawing/2014/main" id="{F0F553F1-6536-571B-6EEA-1150BE51A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2" y="2069"/>
                <a:ext cx="170" cy="1"/>
              </a:xfrm>
              <a:custGeom>
                <a:avLst/>
                <a:gdLst>
                  <a:gd name="T0" fmla="*/ 0 w 996"/>
                  <a:gd name="T1" fmla="*/ 0 h 1"/>
                  <a:gd name="T2" fmla="*/ 0 w 996"/>
                  <a:gd name="T3" fmla="*/ 0 h 1"/>
                  <a:gd name="T4" fmla="*/ 0 w 99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96"/>
                  <a:gd name="T10" fmla="*/ 0 h 1"/>
                  <a:gd name="T11" fmla="*/ 996 w 99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96" h="1">
                    <a:moveTo>
                      <a:pt x="0" y="0"/>
                    </a:moveTo>
                    <a:lnTo>
                      <a:pt x="995" y="0"/>
                    </a:lnTo>
                    <a:lnTo>
                      <a:pt x="996" y="0"/>
                    </a:lnTo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83" name="Freeform 1175">
                <a:extLst>
                  <a:ext uri="{FF2B5EF4-FFF2-40B4-BE49-F238E27FC236}">
                    <a16:creationId xmlns:a16="http://schemas.microsoft.com/office/drawing/2014/main" id="{2021DCE5-6C22-CC8D-8051-69F272C85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8" y="1687"/>
                <a:ext cx="86" cy="146"/>
              </a:xfrm>
              <a:custGeom>
                <a:avLst/>
                <a:gdLst>
                  <a:gd name="T0" fmla="*/ 0 w 498"/>
                  <a:gd name="T1" fmla="*/ 0 h 862"/>
                  <a:gd name="T2" fmla="*/ 0 w 498"/>
                  <a:gd name="T3" fmla="*/ 0 h 862"/>
                  <a:gd name="T4" fmla="*/ 0 w 498"/>
                  <a:gd name="T5" fmla="*/ 0 h 862"/>
                  <a:gd name="T6" fmla="*/ 0 60000 65536"/>
                  <a:gd name="T7" fmla="*/ 0 60000 65536"/>
                  <a:gd name="T8" fmla="*/ 0 60000 65536"/>
                  <a:gd name="T9" fmla="*/ 0 w 498"/>
                  <a:gd name="T10" fmla="*/ 0 h 862"/>
                  <a:gd name="T11" fmla="*/ 498 w 498"/>
                  <a:gd name="T12" fmla="*/ 862 h 8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8" h="862">
                    <a:moveTo>
                      <a:pt x="0" y="0"/>
                    </a:moveTo>
                    <a:lnTo>
                      <a:pt x="497" y="862"/>
                    </a:lnTo>
                    <a:lnTo>
                      <a:pt x="498" y="862"/>
                    </a:lnTo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84" name="Freeform 1176">
                <a:extLst>
                  <a:ext uri="{FF2B5EF4-FFF2-40B4-BE49-F238E27FC236}">
                    <a16:creationId xmlns:a16="http://schemas.microsoft.com/office/drawing/2014/main" id="{F0861291-A756-B243-4084-708C77D7D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" y="1606"/>
                <a:ext cx="84" cy="145"/>
              </a:xfrm>
              <a:custGeom>
                <a:avLst/>
                <a:gdLst>
                  <a:gd name="T0" fmla="*/ 0 w 498"/>
                  <a:gd name="T1" fmla="*/ 0 h 862"/>
                  <a:gd name="T2" fmla="*/ 0 w 498"/>
                  <a:gd name="T3" fmla="*/ 0 h 862"/>
                  <a:gd name="T4" fmla="*/ 0 w 498"/>
                  <a:gd name="T5" fmla="*/ 0 h 862"/>
                  <a:gd name="T6" fmla="*/ 0 60000 65536"/>
                  <a:gd name="T7" fmla="*/ 0 60000 65536"/>
                  <a:gd name="T8" fmla="*/ 0 60000 65536"/>
                  <a:gd name="T9" fmla="*/ 0 w 498"/>
                  <a:gd name="T10" fmla="*/ 0 h 862"/>
                  <a:gd name="T11" fmla="*/ 498 w 498"/>
                  <a:gd name="T12" fmla="*/ 862 h 8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8" h="862">
                    <a:moveTo>
                      <a:pt x="0" y="0"/>
                    </a:moveTo>
                    <a:lnTo>
                      <a:pt x="497" y="862"/>
                    </a:lnTo>
                    <a:lnTo>
                      <a:pt x="498" y="862"/>
                    </a:lnTo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85" name="Freeform 1177">
                <a:extLst>
                  <a:ext uri="{FF2B5EF4-FFF2-40B4-BE49-F238E27FC236}">
                    <a16:creationId xmlns:a16="http://schemas.microsoft.com/office/drawing/2014/main" id="{64DC2D8A-6AAF-8A67-74AC-4875FB5D2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1880"/>
                <a:ext cx="179" cy="215"/>
              </a:xfrm>
              <a:custGeom>
                <a:avLst/>
                <a:gdLst>
                  <a:gd name="T0" fmla="*/ 0 w 1054"/>
                  <a:gd name="T1" fmla="*/ 0 h 1270"/>
                  <a:gd name="T2" fmla="*/ 0 w 1054"/>
                  <a:gd name="T3" fmla="*/ 0 h 1270"/>
                  <a:gd name="T4" fmla="*/ 0 w 1054"/>
                  <a:gd name="T5" fmla="*/ 0 h 1270"/>
                  <a:gd name="T6" fmla="*/ 0 w 1054"/>
                  <a:gd name="T7" fmla="*/ 0 h 1270"/>
                  <a:gd name="T8" fmla="*/ 0 w 1054"/>
                  <a:gd name="T9" fmla="*/ 0 h 1270"/>
                  <a:gd name="T10" fmla="*/ 0 w 1054"/>
                  <a:gd name="T11" fmla="*/ 0 h 1270"/>
                  <a:gd name="T12" fmla="*/ 0 w 1054"/>
                  <a:gd name="T13" fmla="*/ 0 h 1270"/>
                  <a:gd name="T14" fmla="*/ 0 w 1054"/>
                  <a:gd name="T15" fmla="*/ 0 h 1270"/>
                  <a:gd name="T16" fmla="*/ 0 w 1054"/>
                  <a:gd name="T17" fmla="*/ 0 h 1270"/>
                  <a:gd name="T18" fmla="*/ 0 w 1054"/>
                  <a:gd name="T19" fmla="*/ 0 h 1270"/>
                  <a:gd name="T20" fmla="*/ 0 w 1054"/>
                  <a:gd name="T21" fmla="*/ 0 h 127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54"/>
                  <a:gd name="T34" fmla="*/ 0 h 1270"/>
                  <a:gd name="T35" fmla="*/ 1054 w 1054"/>
                  <a:gd name="T36" fmla="*/ 1270 h 127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54" h="1270">
                    <a:moveTo>
                      <a:pt x="1053" y="145"/>
                    </a:moveTo>
                    <a:lnTo>
                      <a:pt x="761" y="0"/>
                    </a:lnTo>
                    <a:lnTo>
                      <a:pt x="435" y="15"/>
                    </a:lnTo>
                    <a:lnTo>
                      <a:pt x="159" y="187"/>
                    </a:lnTo>
                    <a:lnTo>
                      <a:pt x="0" y="472"/>
                    </a:lnTo>
                    <a:lnTo>
                      <a:pt x="0" y="798"/>
                    </a:lnTo>
                    <a:lnTo>
                      <a:pt x="159" y="1083"/>
                    </a:lnTo>
                    <a:lnTo>
                      <a:pt x="435" y="1255"/>
                    </a:lnTo>
                    <a:lnTo>
                      <a:pt x="761" y="1270"/>
                    </a:lnTo>
                    <a:lnTo>
                      <a:pt x="1053" y="1125"/>
                    </a:lnTo>
                    <a:lnTo>
                      <a:pt x="1054" y="1125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86" name="Freeform 1178">
                <a:extLst>
                  <a:ext uri="{FF2B5EF4-FFF2-40B4-BE49-F238E27FC236}">
                    <a16:creationId xmlns:a16="http://schemas.microsoft.com/office/drawing/2014/main" id="{E42EE637-D004-29D1-B484-784F8F847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1948"/>
                <a:ext cx="68" cy="79"/>
              </a:xfrm>
              <a:custGeom>
                <a:avLst/>
                <a:gdLst>
                  <a:gd name="T0" fmla="*/ 0 w 400"/>
                  <a:gd name="T1" fmla="*/ 0 h 468"/>
                  <a:gd name="T2" fmla="*/ 0 w 400"/>
                  <a:gd name="T3" fmla="*/ 0 h 468"/>
                  <a:gd name="T4" fmla="*/ 0 w 400"/>
                  <a:gd name="T5" fmla="*/ 0 h 468"/>
                  <a:gd name="T6" fmla="*/ 0 w 400"/>
                  <a:gd name="T7" fmla="*/ 0 h 468"/>
                  <a:gd name="T8" fmla="*/ 0 w 400"/>
                  <a:gd name="T9" fmla="*/ 0 h 468"/>
                  <a:gd name="T10" fmla="*/ 0 w 400"/>
                  <a:gd name="T11" fmla="*/ 0 h 468"/>
                  <a:gd name="T12" fmla="*/ 0 w 400"/>
                  <a:gd name="T13" fmla="*/ 0 h 468"/>
                  <a:gd name="T14" fmla="*/ 0 w 400"/>
                  <a:gd name="T15" fmla="*/ 0 h 46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468"/>
                  <a:gd name="T26" fmla="*/ 400 w 400"/>
                  <a:gd name="T27" fmla="*/ 468 h 46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468">
                    <a:moveTo>
                      <a:pt x="398" y="69"/>
                    </a:moveTo>
                    <a:lnTo>
                      <a:pt x="234" y="0"/>
                    </a:lnTo>
                    <a:lnTo>
                      <a:pt x="68" y="69"/>
                    </a:lnTo>
                    <a:lnTo>
                      <a:pt x="0" y="234"/>
                    </a:lnTo>
                    <a:lnTo>
                      <a:pt x="68" y="399"/>
                    </a:lnTo>
                    <a:lnTo>
                      <a:pt x="234" y="468"/>
                    </a:lnTo>
                    <a:lnTo>
                      <a:pt x="398" y="399"/>
                    </a:lnTo>
                    <a:lnTo>
                      <a:pt x="400" y="399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87" name="Freeform 1179">
                <a:extLst>
                  <a:ext uri="{FF2B5EF4-FFF2-40B4-BE49-F238E27FC236}">
                    <a16:creationId xmlns:a16="http://schemas.microsoft.com/office/drawing/2014/main" id="{115336BE-2E76-35A7-1710-378D2079A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4" y="1905"/>
                <a:ext cx="64" cy="23"/>
              </a:xfrm>
              <a:custGeom>
                <a:avLst/>
                <a:gdLst>
                  <a:gd name="T0" fmla="*/ 0 w 371"/>
                  <a:gd name="T1" fmla="*/ 0 h 137"/>
                  <a:gd name="T2" fmla="*/ 0 w 371"/>
                  <a:gd name="T3" fmla="*/ 0 h 137"/>
                  <a:gd name="T4" fmla="*/ 0 w 371"/>
                  <a:gd name="T5" fmla="*/ 0 h 137"/>
                  <a:gd name="T6" fmla="*/ 0 60000 65536"/>
                  <a:gd name="T7" fmla="*/ 0 60000 65536"/>
                  <a:gd name="T8" fmla="*/ 0 60000 65536"/>
                  <a:gd name="T9" fmla="*/ 0 w 371"/>
                  <a:gd name="T10" fmla="*/ 0 h 137"/>
                  <a:gd name="T11" fmla="*/ 371 w 371"/>
                  <a:gd name="T12" fmla="*/ 137 h 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1" h="137">
                    <a:moveTo>
                      <a:pt x="0" y="0"/>
                    </a:moveTo>
                    <a:lnTo>
                      <a:pt x="370" y="137"/>
                    </a:lnTo>
                    <a:lnTo>
                      <a:pt x="371" y="137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88" name="Freeform 1180">
                <a:extLst>
                  <a:ext uri="{FF2B5EF4-FFF2-40B4-BE49-F238E27FC236}">
                    <a16:creationId xmlns:a16="http://schemas.microsoft.com/office/drawing/2014/main" id="{065006F7-46E8-8C81-C765-0C16B6DD9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4" y="2047"/>
                <a:ext cx="64" cy="23"/>
              </a:xfrm>
              <a:custGeom>
                <a:avLst/>
                <a:gdLst>
                  <a:gd name="T0" fmla="*/ 0 w 370"/>
                  <a:gd name="T1" fmla="*/ 0 h 137"/>
                  <a:gd name="T2" fmla="*/ 0 w 370"/>
                  <a:gd name="T3" fmla="*/ 0 h 137"/>
                  <a:gd name="T4" fmla="*/ 0 w 370"/>
                  <a:gd name="T5" fmla="*/ 0 h 137"/>
                  <a:gd name="T6" fmla="*/ 0 60000 65536"/>
                  <a:gd name="T7" fmla="*/ 0 60000 65536"/>
                  <a:gd name="T8" fmla="*/ 0 60000 65536"/>
                  <a:gd name="T9" fmla="*/ 0 w 370"/>
                  <a:gd name="T10" fmla="*/ 0 h 137"/>
                  <a:gd name="T11" fmla="*/ 370 w 370"/>
                  <a:gd name="T12" fmla="*/ 137 h 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0" h="137">
                    <a:moveTo>
                      <a:pt x="370" y="0"/>
                    </a:moveTo>
                    <a:lnTo>
                      <a:pt x="0" y="137"/>
                    </a:lnTo>
                    <a:lnTo>
                      <a:pt x="1" y="137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89" name="Freeform 1181">
                <a:extLst>
                  <a:ext uri="{FF2B5EF4-FFF2-40B4-BE49-F238E27FC236}">
                    <a16:creationId xmlns:a16="http://schemas.microsoft.com/office/drawing/2014/main" id="{C48279FD-33AA-463B-B42D-39679FBE4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1959"/>
                <a:ext cx="67" cy="29"/>
              </a:xfrm>
              <a:custGeom>
                <a:avLst/>
                <a:gdLst>
                  <a:gd name="T0" fmla="*/ 0 w 400"/>
                  <a:gd name="T1" fmla="*/ 0 h 165"/>
                  <a:gd name="T2" fmla="*/ 0 w 400"/>
                  <a:gd name="T3" fmla="*/ 0 h 165"/>
                  <a:gd name="T4" fmla="*/ 0 w 400"/>
                  <a:gd name="T5" fmla="*/ 0 h 165"/>
                  <a:gd name="T6" fmla="*/ 0 60000 65536"/>
                  <a:gd name="T7" fmla="*/ 0 60000 65536"/>
                  <a:gd name="T8" fmla="*/ 0 60000 65536"/>
                  <a:gd name="T9" fmla="*/ 0 w 400"/>
                  <a:gd name="T10" fmla="*/ 0 h 165"/>
                  <a:gd name="T11" fmla="*/ 400 w 400"/>
                  <a:gd name="T12" fmla="*/ 165 h 1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0" h="165">
                    <a:moveTo>
                      <a:pt x="0" y="0"/>
                    </a:moveTo>
                    <a:lnTo>
                      <a:pt x="399" y="165"/>
                    </a:lnTo>
                    <a:lnTo>
                      <a:pt x="400" y="165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90" name="Freeform 1182">
                <a:extLst>
                  <a:ext uri="{FF2B5EF4-FFF2-40B4-BE49-F238E27FC236}">
                    <a16:creationId xmlns:a16="http://schemas.microsoft.com/office/drawing/2014/main" id="{0EE80777-34B9-B39D-63D3-13367CC63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1988"/>
                <a:ext cx="67" cy="28"/>
              </a:xfrm>
              <a:custGeom>
                <a:avLst/>
                <a:gdLst>
                  <a:gd name="T0" fmla="*/ 0 w 399"/>
                  <a:gd name="T1" fmla="*/ 0 h 165"/>
                  <a:gd name="T2" fmla="*/ 0 w 399"/>
                  <a:gd name="T3" fmla="*/ 0 h 165"/>
                  <a:gd name="T4" fmla="*/ 0 w 399"/>
                  <a:gd name="T5" fmla="*/ 0 h 165"/>
                  <a:gd name="T6" fmla="*/ 0 60000 65536"/>
                  <a:gd name="T7" fmla="*/ 0 60000 65536"/>
                  <a:gd name="T8" fmla="*/ 0 60000 65536"/>
                  <a:gd name="T9" fmla="*/ 0 w 399"/>
                  <a:gd name="T10" fmla="*/ 0 h 165"/>
                  <a:gd name="T11" fmla="*/ 399 w 399"/>
                  <a:gd name="T12" fmla="*/ 165 h 1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9" h="165">
                    <a:moveTo>
                      <a:pt x="399" y="0"/>
                    </a:moveTo>
                    <a:lnTo>
                      <a:pt x="0" y="165"/>
                    </a:lnTo>
                    <a:lnTo>
                      <a:pt x="2" y="165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91" name="Freeform 1183">
                <a:extLst>
                  <a:ext uri="{FF2B5EF4-FFF2-40B4-BE49-F238E27FC236}">
                    <a16:creationId xmlns:a16="http://schemas.microsoft.com/office/drawing/2014/main" id="{999EDBD3-77C6-E738-48D7-C4951F577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8" y="1928"/>
                <a:ext cx="197" cy="1"/>
              </a:xfrm>
              <a:custGeom>
                <a:avLst/>
                <a:gdLst>
                  <a:gd name="T0" fmla="*/ 0 w 1159"/>
                  <a:gd name="T1" fmla="*/ 0 h 1"/>
                  <a:gd name="T2" fmla="*/ 0 w 1159"/>
                  <a:gd name="T3" fmla="*/ 0 h 1"/>
                  <a:gd name="T4" fmla="*/ 0 w 115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59"/>
                  <a:gd name="T10" fmla="*/ 0 h 1"/>
                  <a:gd name="T11" fmla="*/ 1159 w 115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59" h="1">
                    <a:moveTo>
                      <a:pt x="0" y="0"/>
                    </a:moveTo>
                    <a:lnTo>
                      <a:pt x="1158" y="0"/>
                    </a:lnTo>
                    <a:lnTo>
                      <a:pt x="1159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92" name="Freeform 1184">
                <a:extLst>
                  <a:ext uri="{FF2B5EF4-FFF2-40B4-BE49-F238E27FC236}">
                    <a16:creationId xmlns:a16="http://schemas.microsoft.com/office/drawing/2014/main" id="{7915F6A5-DA76-9B0C-512F-3C70BD3F86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8" y="2047"/>
                <a:ext cx="197" cy="2"/>
              </a:xfrm>
              <a:custGeom>
                <a:avLst/>
                <a:gdLst>
                  <a:gd name="T0" fmla="*/ 0 w 1159"/>
                  <a:gd name="T1" fmla="*/ 0 h 2"/>
                  <a:gd name="T2" fmla="*/ 0 w 1159"/>
                  <a:gd name="T3" fmla="*/ 0 h 2"/>
                  <a:gd name="T4" fmla="*/ 0 w 1159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159"/>
                  <a:gd name="T10" fmla="*/ 0 h 2"/>
                  <a:gd name="T11" fmla="*/ 1159 w 1159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59" h="2">
                    <a:moveTo>
                      <a:pt x="0" y="0"/>
                    </a:moveTo>
                    <a:lnTo>
                      <a:pt x="1158" y="0"/>
                    </a:lnTo>
                    <a:lnTo>
                      <a:pt x="1159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93" name="Freeform 1185">
                <a:extLst>
                  <a:ext uri="{FF2B5EF4-FFF2-40B4-BE49-F238E27FC236}">
                    <a16:creationId xmlns:a16="http://schemas.microsoft.com/office/drawing/2014/main" id="{BEDEE182-A924-1212-5078-DD2D9F83B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3" y="1883"/>
                <a:ext cx="78" cy="76"/>
              </a:xfrm>
              <a:custGeom>
                <a:avLst/>
                <a:gdLst>
                  <a:gd name="T0" fmla="*/ 0 w 453"/>
                  <a:gd name="T1" fmla="*/ 0 h 453"/>
                  <a:gd name="T2" fmla="*/ 0 w 453"/>
                  <a:gd name="T3" fmla="*/ 0 h 453"/>
                  <a:gd name="T4" fmla="*/ 0 w 453"/>
                  <a:gd name="T5" fmla="*/ 0 h 453"/>
                  <a:gd name="T6" fmla="*/ 0 60000 65536"/>
                  <a:gd name="T7" fmla="*/ 0 60000 65536"/>
                  <a:gd name="T8" fmla="*/ 0 60000 65536"/>
                  <a:gd name="T9" fmla="*/ 0 w 453"/>
                  <a:gd name="T10" fmla="*/ 0 h 453"/>
                  <a:gd name="T11" fmla="*/ 453 w 453"/>
                  <a:gd name="T12" fmla="*/ 453 h 4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3" h="453">
                    <a:moveTo>
                      <a:pt x="453" y="0"/>
                    </a:moveTo>
                    <a:lnTo>
                      <a:pt x="0" y="453"/>
                    </a:lnTo>
                    <a:lnTo>
                      <a:pt x="1" y="453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94" name="Freeform 1186">
                <a:extLst>
                  <a:ext uri="{FF2B5EF4-FFF2-40B4-BE49-F238E27FC236}">
                    <a16:creationId xmlns:a16="http://schemas.microsoft.com/office/drawing/2014/main" id="{5E312B4C-27F9-33B9-D639-7E1380ECA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3" y="2016"/>
                <a:ext cx="201" cy="200"/>
              </a:xfrm>
              <a:custGeom>
                <a:avLst/>
                <a:gdLst>
                  <a:gd name="T0" fmla="*/ 0 w 1182"/>
                  <a:gd name="T1" fmla="*/ 0 h 1182"/>
                  <a:gd name="T2" fmla="*/ 0 w 1182"/>
                  <a:gd name="T3" fmla="*/ 0 h 1182"/>
                  <a:gd name="T4" fmla="*/ 0 w 1182"/>
                  <a:gd name="T5" fmla="*/ 0 h 1182"/>
                  <a:gd name="T6" fmla="*/ 0 60000 65536"/>
                  <a:gd name="T7" fmla="*/ 0 60000 65536"/>
                  <a:gd name="T8" fmla="*/ 0 60000 65536"/>
                  <a:gd name="T9" fmla="*/ 0 w 1182"/>
                  <a:gd name="T10" fmla="*/ 0 h 1182"/>
                  <a:gd name="T11" fmla="*/ 1182 w 1182"/>
                  <a:gd name="T12" fmla="*/ 1182 h 11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82" h="1182">
                    <a:moveTo>
                      <a:pt x="0" y="0"/>
                    </a:moveTo>
                    <a:lnTo>
                      <a:pt x="1181" y="1182"/>
                    </a:lnTo>
                    <a:lnTo>
                      <a:pt x="1182" y="1182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95" name="Freeform 1187">
                <a:extLst>
                  <a:ext uri="{FF2B5EF4-FFF2-40B4-BE49-F238E27FC236}">
                    <a16:creationId xmlns:a16="http://schemas.microsoft.com/office/drawing/2014/main" id="{DF117B64-E40F-3103-6F47-6F5ECA35F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8" y="1928"/>
                <a:ext cx="182" cy="1"/>
              </a:xfrm>
              <a:custGeom>
                <a:avLst/>
                <a:gdLst>
                  <a:gd name="T0" fmla="*/ 0 w 1072"/>
                  <a:gd name="T1" fmla="*/ 0 h 1"/>
                  <a:gd name="T2" fmla="*/ 0 w 1072"/>
                  <a:gd name="T3" fmla="*/ 0 h 1"/>
                  <a:gd name="T4" fmla="*/ 0 w 107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72"/>
                  <a:gd name="T10" fmla="*/ 0 h 1"/>
                  <a:gd name="T11" fmla="*/ 1072 w 107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72" h="1">
                    <a:moveTo>
                      <a:pt x="0" y="0"/>
                    </a:moveTo>
                    <a:lnTo>
                      <a:pt x="1071" y="0"/>
                    </a:lnTo>
                    <a:lnTo>
                      <a:pt x="1072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96" name="Freeform 1188">
                <a:extLst>
                  <a:ext uri="{FF2B5EF4-FFF2-40B4-BE49-F238E27FC236}">
                    <a16:creationId xmlns:a16="http://schemas.microsoft.com/office/drawing/2014/main" id="{26E887F7-19B1-1C47-9F63-11023269B0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5" y="1988"/>
                <a:ext cx="190" cy="1"/>
              </a:xfrm>
              <a:custGeom>
                <a:avLst/>
                <a:gdLst>
                  <a:gd name="T0" fmla="*/ 0 w 1118"/>
                  <a:gd name="T1" fmla="*/ 0 h 1"/>
                  <a:gd name="T2" fmla="*/ 0 w 1118"/>
                  <a:gd name="T3" fmla="*/ 0 h 1"/>
                  <a:gd name="T4" fmla="*/ 0 w 11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18"/>
                  <a:gd name="T10" fmla="*/ 0 h 1"/>
                  <a:gd name="T11" fmla="*/ 1118 w 11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18" h="1">
                    <a:moveTo>
                      <a:pt x="0" y="0"/>
                    </a:moveTo>
                    <a:lnTo>
                      <a:pt x="1116" y="0"/>
                    </a:lnTo>
                    <a:lnTo>
                      <a:pt x="1118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97" name="Freeform 1189">
                <a:extLst>
                  <a:ext uri="{FF2B5EF4-FFF2-40B4-BE49-F238E27FC236}">
                    <a16:creationId xmlns:a16="http://schemas.microsoft.com/office/drawing/2014/main" id="{25AFC9E0-D759-7772-C4C3-A2ACBC5D1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8" y="1988"/>
                <a:ext cx="229" cy="1"/>
              </a:xfrm>
              <a:custGeom>
                <a:avLst/>
                <a:gdLst>
                  <a:gd name="T0" fmla="*/ 0 w 1347"/>
                  <a:gd name="T1" fmla="*/ 0 h 1"/>
                  <a:gd name="T2" fmla="*/ 0 w 1347"/>
                  <a:gd name="T3" fmla="*/ 0 h 1"/>
                  <a:gd name="T4" fmla="*/ 0 w 134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347"/>
                  <a:gd name="T10" fmla="*/ 0 h 1"/>
                  <a:gd name="T11" fmla="*/ 1347 w 134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47" h="1">
                    <a:moveTo>
                      <a:pt x="0" y="0"/>
                    </a:moveTo>
                    <a:lnTo>
                      <a:pt x="1346" y="0"/>
                    </a:lnTo>
                    <a:lnTo>
                      <a:pt x="1347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98" name="Freeform 1190">
                <a:extLst>
                  <a:ext uri="{FF2B5EF4-FFF2-40B4-BE49-F238E27FC236}">
                    <a16:creationId xmlns:a16="http://schemas.microsoft.com/office/drawing/2014/main" id="{037087A6-0640-3587-B6DC-0C9F986A8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6" y="1841"/>
                <a:ext cx="45" cy="42"/>
              </a:xfrm>
              <a:custGeom>
                <a:avLst/>
                <a:gdLst>
                  <a:gd name="T0" fmla="*/ 0 w 262"/>
                  <a:gd name="T1" fmla="*/ 0 h 246"/>
                  <a:gd name="T2" fmla="*/ 0 w 262"/>
                  <a:gd name="T3" fmla="*/ 0 h 246"/>
                  <a:gd name="T4" fmla="*/ 0 w 262"/>
                  <a:gd name="T5" fmla="*/ 0 h 246"/>
                  <a:gd name="T6" fmla="*/ 0 60000 65536"/>
                  <a:gd name="T7" fmla="*/ 0 60000 65536"/>
                  <a:gd name="T8" fmla="*/ 0 60000 65536"/>
                  <a:gd name="T9" fmla="*/ 0 w 262"/>
                  <a:gd name="T10" fmla="*/ 0 h 246"/>
                  <a:gd name="T11" fmla="*/ 262 w 262"/>
                  <a:gd name="T12" fmla="*/ 246 h 2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2" h="246">
                    <a:moveTo>
                      <a:pt x="0" y="0"/>
                    </a:moveTo>
                    <a:lnTo>
                      <a:pt x="261" y="246"/>
                    </a:lnTo>
                    <a:lnTo>
                      <a:pt x="262" y="246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99" name="Freeform 1191">
                <a:extLst>
                  <a:ext uri="{FF2B5EF4-FFF2-40B4-BE49-F238E27FC236}">
                    <a16:creationId xmlns:a16="http://schemas.microsoft.com/office/drawing/2014/main" id="{E54CB73C-B4EE-06F4-29F4-65E5AEF413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2216"/>
                <a:ext cx="43" cy="43"/>
              </a:xfrm>
              <a:custGeom>
                <a:avLst/>
                <a:gdLst>
                  <a:gd name="T0" fmla="*/ 0 w 251"/>
                  <a:gd name="T1" fmla="*/ 0 h 257"/>
                  <a:gd name="T2" fmla="*/ 0 w 251"/>
                  <a:gd name="T3" fmla="*/ 0 h 257"/>
                  <a:gd name="T4" fmla="*/ 0 w 251"/>
                  <a:gd name="T5" fmla="*/ 0 h 257"/>
                  <a:gd name="T6" fmla="*/ 0 60000 65536"/>
                  <a:gd name="T7" fmla="*/ 0 60000 65536"/>
                  <a:gd name="T8" fmla="*/ 0 60000 65536"/>
                  <a:gd name="T9" fmla="*/ 0 w 251"/>
                  <a:gd name="T10" fmla="*/ 0 h 257"/>
                  <a:gd name="T11" fmla="*/ 251 w 251"/>
                  <a:gd name="T12" fmla="*/ 257 h 2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1" h="257">
                    <a:moveTo>
                      <a:pt x="0" y="257"/>
                    </a:moveTo>
                    <a:lnTo>
                      <a:pt x="250" y="0"/>
                    </a:lnTo>
                    <a:lnTo>
                      <a:pt x="251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200" name="Freeform 1192">
                <a:extLst>
                  <a:ext uri="{FF2B5EF4-FFF2-40B4-BE49-F238E27FC236}">
                    <a16:creationId xmlns:a16="http://schemas.microsoft.com/office/drawing/2014/main" id="{9D396ECA-621F-30D1-D1BE-DF627B772C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8" y="2047"/>
                <a:ext cx="796" cy="340"/>
              </a:xfrm>
              <a:custGeom>
                <a:avLst/>
                <a:gdLst>
                  <a:gd name="T0" fmla="*/ 0 w 4688"/>
                  <a:gd name="T1" fmla="*/ 0 h 1999"/>
                  <a:gd name="T2" fmla="*/ 0 w 4688"/>
                  <a:gd name="T3" fmla="*/ 0 h 1999"/>
                  <a:gd name="T4" fmla="*/ 0 w 4688"/>
                  <a:gd name="T5" fmla="*/ 0 h 1999"/>
                  <a:gd name="T6" fmla="*/ 0 w 4688"/>
                  <a:gd name="T7" fmla="*/ 0 h 1999"/>
                  <a:gd name="T8" fmla="*/ 0 w 4688"/>
                  <a:gd name="T9" fmla="*/ 0 h 1999"/>
                  <a:gd name="T10" fmla="*/ 0 w 4688"/>
                  <a:gd name="T11" fmla="*/ 0 h 1999"/>
                  <a:gd name="T12" fmla="*/ 0 w 4688"/>
                  <a:gd name="T13" fmla="*/ 0 h 1999"/>
                  <a:gd name="T14" fmla="*/ 1 w 4688"/>
                  <a:gd name="T15" fmla="*/ 0 h 1999"/>
                  <a:gd name="T16" fmla="*/ 1 w 4688"/>
                  <a:gd name="T17" fmla="*/ 0 h 1999"/>
                  <a:gd name="T18" fmla="*/ 1 w 4688"/>
                  <a:gd name="T19" fmla="*/ 0 h 1999"/>
                  <a:gd name="T20" fmla="*/ 1 w 4688"/>
                  <a:gd name="T21" fmla="*/ 0 h 1999"/>
                  <a:gd name="T22" fmla="*/ 1 w 4688"/>
                  <a:gd name="T23" fmla="*/ 0 h 1999"/>
                  <a:gd name="T24" fmla="*/ 1 w 4688"/>
                  <a:gd name="T25" fmla="*/ 0 h 199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688"/>
                  <a:gd name="T40" fmla="*/ 0 h 1999"/>
                  <a:gd name="T41" fmla="*/ 4688 w 4688"/>
                  <a:gd name="T42" fmla="*/ 1999 h 199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688" h="1999">
                    <a:moveTo>
                      <a:pt x="0" y="0"/>
                    </a:moveTo>
                    <a:lnTo>
                      <a:pt x="168" y="587"/>
                    </a:lnTo>
                    <a:lnTo>
                      <a:pt x="481" y="1113"/>
                    </a:lnTo>
                    <a:lnTo>
                      <a:pt x="917" y="1541"/>
                    </a:lnTo>
                    <a:lnTo>
                      <a:pt x="1448" y="1842"/>
                    </a:lnTo>
                    <a:lnTo>
                      <a:pt x="2038" y="1999"/>
                    </a:lnTo>
                    <a:lnTo>
                      <a:pt x="2648" y="1999"/>
                    </a:lnTo>
                    <a:lnTo>
                      <a:pt x="3239" y="1842"/>
                    </a:lnTo>
                    <a:lnTo>
                      <a:pt x="3770" y="1541"/>
                    </a:lnTo>
                    <a:lnTo>
                      <a:pt x="4207" y="1113"/>
                    </a:lnTo>
                    <a:lnTo>
                      <a:pt x="4519" y="587"/>
                    </a:lnTo>
                    <a:lnTo>
                      <a:pt x="4687" y="0"/>
                    </a:lnTo>
                    <a:lnTo>
                      <a:pt x="4688" y="0"/>
                    </a:lnTo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201" name="Freeform 1193">
                <a:extLst>
                  <a:ext uri="{FF2B5EF4-FFF2-40B4-BE49-F238E27FC236}">
                    <a16:creationId xmlns:a16="http://schemas.microsoft.com/office/drawing/2014/main" id="{FD2ED392-0905-91E8-41A9-B0FDC10F6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1" y="2047"/>
                <a:ext cx="831" cy="420"/>
              </a:xfrm>
              <a:custGeom>
                <a:avLst/>
                <a:gdLst>
                  <a:gd name="T0" fmla="*/ 0 w 4887"/>
                  <a:gd name="T1" fmla="*/ 0 h 2470"/>
                  <a:gd name="T2" fmla="*/ 0 w 4887"/>
                  <a:gd name="T3" fmla="*/ 0 h 2470"/>
                  <a:gd name="T4" fmla="*/ 0 w 4887"/>
                  <a:gd name="T5" fmla="*/ 0 h 2470"/>
                  <a:gd name="T6" fmla="*/ 1 w 4887"/>
                  <a:gd name="T7" fmla="*/ 0 h 2470"/>
                  <a:gd name="T8" fmla="*/ 1 w 4887"/>
                  <a:gd name="T9" fmla="*/ 0 h 2470"/>
                  <a:gd name="T10" fmla="*/ 1 w 4887"/>
                  <a:gd name="T11" fmla="*/ 0 h 24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87"/>
                  <a:gd name="T19" fmla="*/ 0 h 2470"/>
                  <a:gd name="T20" fmla="*/ 4887 w 4887"/>
                  <a:gd name="T21" fmla="*/ 2470 h 24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87" h="2470">
                    <a:moveTo>
                      <a:pt x="0" y="0"/>
                    </a:moveTo>
                    <a:lnTo>
                      <a:pt x="0" y="1059"/>
                    </a:lnTo>
                    <a:lnTo>
                      <a:pt x="2444" y="2470"/>
                    </a:lnTo>
                    <a:lnTo>
                      <a:pt x="4886" y="1059"/>
                    </a:lnTo>
                    <a:lnTo>
                      <a:pt x="4886" y="0"/>
                    </a:lnTo>
                    <a:lnTo>
                      <a:pt x="4887" y="0"/>
                    </a:lnTo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202" name="Freeform 1194">
                <a:extLst>
                  <a:ext uri="{FF2B5EF4-FFF2-40B4-BE49-F238E27FC236}">
                    <a16:creationId xmlns:a16="http://schemas.microsoft.com/office/drawing/2014/main" id="{22B9FF95-1B8C-6BB5-5FF6-911869B18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1" y="1463"/>
                <a:ext cx="1024" cy="425"/>
              </a:xfrm>
              <a:custGeom>
                <a:avLst/>
                <a:gdLst>
                  <a:gd name="T0" fmla="*/ 1 w 6030"/>
                  <a:gd name="T1" fmla="*/ 0 h 2507"/>
                  <a:gd name="T2" fmla="*/ 1 w 6030"/>
                  <a:gd name="T3" fmla="*/ 0 h 2507"/>
                  <a:gd name="T4" fmla="*/ 1 w 6030"/>
                  <a:gd name="T5" fmla="*/ 0 h 2507"/>
                  <a:gd name="T6" fmla="*/ 1 w 6030"/>
                  <a:gd name="T7" fmla="*/ 0 h 2507"/>
                  <a:gd name="T8" fmla="*/ 1 w 6030"/>
                  <a:gd name="T9" fmla="*/ 0 h 2507"/>
                  <a:gd name="T10" fmla="*/ 1 w 6030"/>
                  <a:gd name="T11" fmla="*/ 0 h 2507"/>
                  <a:gd name="T12" fmla="*/ 0 w 6030"/>
                  <a:gd name="T13" fmla="*/ 0 h 2507"/>
                  <a:gd name="T14" fmla="*/ 0 w 6030"/>
                  <a:gd name="T15" fmla="*/ 0 h 2507"/>
                  <a:gd name="T16" fmla="*/ 0 w 6030"/>
                  <a:gd name="T17" fmla="*/ 0 h 2507"/>
                  <a:gd name="T18" fmla="*/ 0 w 6030"/>
                  <a:gd name="T19" fmla="*/ 0 h 2507"/>
                  <a:gd name="T20" fmla="*/ 0 w 6030"/>
                  <a:gd name="T21" fmla="*/ 0 h 2507"/>
                  <a:gd name="T22" fmla="*/ 0 w 6030"/>
                  <a:gd name="T23" fmla="*/ 0 h 2507"/>
                  <a:gd name="T24" fmla="*/ 0 w 6030"/>
                  <a:gd name="T25" fmla="*/ 0 h 2507"/>
                  <a:gd name="T26" fmla="*/ 0 w 6030"/>
                  <a:gd name="T27" fmla="*/ 0 h 250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030"/>
                  <a:gd name="T43" fmla="*/ 0 h 2507"/>
                  <a:gd name="T44" fmla="*/ 6030 w 6030"/>
                  <a:gd name="T45" fmla="*/ 2507 h 250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030" h="2507">
                    <a:moveTo>
                      <a:pt x="6030" y="2346"/>
                    </a:moveTo>
                    <a:lnTo>
                      <a:pt x="5788" y="1693"/>
                    </a:lnTo>
                    <a:lnTo>
                      <a:pt x="5406" y="1112"/>
                    </a:lnTo>
                    <a:lnTo>
                      <a:pt x="4903" y="629"/>
                    </a:lnTo>
                    <a:lnTo>
                      <a:pt x="4305" y="274"/>
                    </a:lnTo>
                    <a:lnTo>
                      <a:pt x="3643" y="60"/>
                    </a:lnTo>
                    <a:lnTo>
                      <a:pt x="2950" y="0"/>
                    </a:lnTo>
                    <a:lnTo>
                      <a:pt x="2261" y="96"/>
                    </a:lnTo>
                    <a:lnTo>
                      <a:pt x="1611" y="346"/>
                    </a:lnTo>
                    <a:lnTo>
                      <a:pt x="1034" y="734"/>
                    </a:lnTo>
                    <a:lnTo>
                      <a:pt x="557" y="1241"/>
                    </a:lnTo>
                    <a:lnTo>
                      <a:pt x="206" y="1842"/>
                    </a:lnTo>
                    <a:lnTo>
                      <a:pt x="0" y="2507"/>
                    </a:lnTo>
                    <a:lnTo>
                      <a:pt x="1" y="2507"/>
                    </a:lnTo>
                  </a:path>
                </a:pathLst>
              </a:custGeom>
              <a:noFill/>
              <a:ln w="38100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203" name="Freeform 1195">
                <a:extLst>
                  <a:ext uri="{FF2B5EF4-FFF2-40B4-BE49-F238E27FC236}">
                    <a16:creationId xmlns:a16="http://schemas.microsoft.com/office/drawing/2014/main" id="{DA90341A-F84F-D538-1144-0773B8563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1585"/>
                <a:ext cx="155" cy="2"/>
              </a:xfrm>
              <a:custGeom>
                <a:avLst/>
                <a:gdLst>
                  <a:gd name="T0" fmla="*/ 0 w 913"/>
                  <a:gd name="T1" fmla="*/ 0 h 2"/>
                  <a:gd name="T2" fmla="*/ 0 w 913"/>
                  <a:gd name="T3" fmla="*/ 0 h 2"/>
                  <a:gd name="T4" fmla="*/ 0 w 91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913"/>
                  <a:gd name="T10" fmla="*/ 0 h 2"/>
                  <a:gd name="T11" fmla="*/ 913 w 91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3" h="2">
                    <a:moveTo>
                      <a:pt x="913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204" name="Freeform 1196">
                <a:extLst>
                  <a:ext uri="{FF2B5EF4-FFF2-40B4-BE49-F238E27FC236}">
                    <a16:creationId xmlns:a16="http://schemas.microsoft.com/office/drawing/2014/main" id="{9EFF0BA9-55B1-1DA9-2DEC-4999FA4D1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2390"/>
                <a:ext cx="155" cy="1"/>
              </a:xfrm>
              <a:custGeom>
                <a:avLst/>
                <a:gdLst>
                  <a:gd name="T0" fmla="*/ 0 w 913"/>
                  <a:gd name="T1" fmla="*/ 0 h 1"/>
                  <a:gd name="T2" fmla="*/ 0 w 913"/>
                  <a:gd name="T3" fmla="*/ 0 h 1"/>
                  <a:gd name="T4" fmla="*/ 0 w 91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13"/>
                  <a:gd name="T10" fmla="*/ 0 h 1"/>
                  <a:gd name="T11" fmla="*/ 913 w 91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3" h="1">
                    <a:moveTo>
                      <a:pt x="913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205" name="Freeform 1197">
                <a:extLst>
                  <a:ext uri="{FF2B5EF4-FFF2-40B4-BE49-F238E27FC236}">
                    <a16:creationId xmlns:a16="http://schemas.microsoft.com/office/drawing/2014/main" id="{881DD288-F265-652B-CC87-A8EC4C86D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1606"/>
                <a:ext cx="155" cy="1"/>
              </a:xfrm>
              <a:custGeom>
                <a:avLst/>
                <a:gdLst>
                  <a:gd name="T0" fmla="*/ 0 w 913"/>
                  <a:gd name="T1" fmla="*/ 0 h 1"/>
                  <a:gd name="T2" fmla="*/ 0 w 913"/>
                  <a:gd name="T3" fmla="*/ 0 h 1"/>
                  <a:gd name="T4" fmla="*/ 0 w 91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13"/>
                  <a:gd name="T10" fmla="*/ 0 h 1"/>
                  <a:gd name="T11" fmla="*/ 913 w 91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3" h="1">
                    <a:moveTo>
                      <a:pt x="913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206" name="Freeform 1198">
                <a:extLst>
                  <a:ext uri="{FF2B5EF4-FFF2-40B4-BE49-F238E27FC236}">
                    <a16:creationId xmlns:a16="http://schemas.microsoft.com/office/drawing/2014/main" id="{F7A97858-706E-8217-5E9B-2C6BA62180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1687"/>
                <a:ext cx="155" cy="2"/>
              </a:xfrm>
              <a:custGeom>
                <a:avLst/>
                <a:gdLst>
                  <a:gd name="T0" fmla="*/ 0 w 913"/>
                  <a:gd name="T1" fmla="*/ 0 h 2"/>
                  <a:gd name="T2" fmla="*/ 0 w 913"/>
                  <a:gd name="T3" fmla="*/ 0 h 2"/>
                  <a:gd name="T4" fmla="*/ 0 w 91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913"/>
                  <a:gd name="T10" fmla="*/ 0 h 2"/>
                  <a:gd name="T11" fmla="*/ 913 w 91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3" h="2">
                    <a:moveTo>
                      <a:pt x="913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207" name="Freeform 1199">
                <a:extLst>
                  <a:ext uri="{FF2B5EF4-FFF2-40B4-BE49-F238E27FC236}">
                    <a16:creationId xmlns:a16="http://schemas.microsoft.com/office/drawing/2014/main" id="{7095D913-148E-8938-1963-DC06E88B1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1906"/>
                <a:ext cx="155" cy="1"/>
              </a:xfrm>
              <a:custGeom>
                <a:avLst/>
                <a:gdLst>
                  <a:gd name="T0" fmla="*/ 0 w 913"/>
                  <a:gd name="T1" fmla="*/ 0 h 1"/>
                  <a:gd name="T2" fmla="*/ 0 w 913"/>
                  <a:gd name="T3" fmla="*/ 0 h 1"/>
                  <a:gd name="T4" fmla="*/ 0 w 91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13"/>
                  <a:gd name="T10" fmla="*/ 0 h 1"/>
                  <a:gd name="T11" fmla="*/ 913 w 91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3" h="1">
                    <a:moveTo>
                      <a:pt x="913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208" name="Freeform 1200">
                <a:extLst>
                  <a:ext uri="{FF2B5EF4-FFF2-40B4-BE49-F238E27FC236}">
                    <a16:creationId xmlns:a16="http://schemas.microsoft.com/office/drawing/2014/main" id="{0A72FE26-B312-42ED-D036-256360AC8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2369"/>
                <a:ext cx="155" cy="2"/>
              </a:xfrm>
              <a:custGeom>
                <a:avLst/>
                <a:gdLst>
                  <a:gd name="T0" fmla="*/ 0 w 913"/>
                  <a:gd name="T1" fmla="*/ 0 h 2"/>
                  <a:gd name="T2" fmla="*/ 0 w 913"/>
                  <a:gd name="T3" fmla="*/ 0 h 2"/>
                  <a:gd name="T4" fmla="*/ 0 w 91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913"/>
                  <a:gd name="T10" fmla="*/ 0 h 2"/>
                  <a:gd name="T11" fmla="*/ 913 w 91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3" h="2">
                    <a:moveTo>
                      <a:pt x="913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209" name="Freeform 1201">
                <a:extLst>
                  <a:ext uri="{FF2B5EF4-FFF2-40B4-BE49-F238E27FC236}">
                    <a16:creationId xmlns:a16="http://schemas.microsoft.com/office/drawing/2014/main" id="{58C7DC7D-9A8A-DEE5-1F81-9EF97E3A2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2288"/>
                <a:ext cx="155" cy="1"/>
              </a:xfrm>
              <a:custGeom>
                <a:avLst/>
                <a:gdLst>
                  <a:gd name="T0" fmla="*/ 0 w 913"/>
                  <a:gd name="T1" fmla="*/ 0 h 1"/>
                  <a:gd name="T2" fmla="*/ 0 w 913"/>
                  <a:gd name="T3" fmla="*/ 0 h 1"/>
                  <a:gd name="T4" fmla="*/ 0 w 91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13"/>
                  <a:gd name="T10" fmla="*/ 0 h 1"/>
                  <a:gd name="T11" fmla="*/ 913 w 91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3" h="1">
                    <a:moveTo>
                      <a:pt x="913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210" name="Freeform 1202">
                <a:extLst>
                  <a:ext uri="{FF2B5EF4-FFF2-40B4-BE49-F238E27FC236}">
                    <a16:creationId xmlns:a16="http://schemas.microsoft.com/office/drawing/2014/main" id="{2877809E-FF4B-7BF2-A778-7D1232356F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2069"/>
                <a:ext cx="155" cy="1"/>
              </a:xfrm>
              <a:custGeom>
                <a:avLst/>
                <a:gdLst>
                  <a:gd name="T0" fmla="*/ 0 w 913"/>
                  <a:gd name="T1" fmla="*/ 0 h 1"/>
                  <a:gd name="T2" fmla="*/ 0 w 913"/>
                  <a:gd name="T3" fmla="*/ 0 h 1"/>
                  <a:gd name="T4" fmla="*/ 0 w 91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13"/>
                  <a:gd name="T10" fmla="*/ 0 h 1"/>
                  <a:gd name="T11" fmla="*/ 913 w 91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3" h="1">
                    <a:moveTo>
                      <a:pt x="913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211" name="Freeform 1203">
                <a:extLst>
                  <a:ext uri="{FF2B5EF4-FFF2-40B4-BE49-F238E27FC236}">
                    <a16:creationId xmlns:a16="http://schemas.microsoft.com/office/drawing/2014/main" id="{96C76524-FBD5-6485-6170-1430C7A97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" y="1925"/>
                <a:ext cx="125" cy="125"/>
              </a:xfrm>
              <a:custGeom>
                <a:avLst/>
                <a:gdLst>
                  <a:gd name="T0" fmla="*/ 0 w 735"/>
                  <a:gd name="T1" fmla="*/ 0 h 734"/>
                  <a:gd name="T2" fmla="*/ 0 w 735"/>
                  <a:gd name="T3" fmla="*/ 0 h 734"/>
                  <a:gd name="T4" fmla="*/ 0 w 735"/>
                  <a:gd name="T5" fmla="*/ 0 h 734"/>
                  <a:gd name="T6" fmla="*/ 0 w 735"/>
                  <a:gd name="T7" fmla="*/ 0 h 734"/>
                  <a:gd name="T8" fmla="*/ 0 w 735"/>
                  <a:gd name="T9" fmla="*/ 0 h 734"/>
                  <a:gd name="T10" fmla="*/ 0 w 735"/>
                  <a:gd name="T11" fmla="*/ 0 h 734"/>
                  <a:gd name="T12" fmla="*/ 0 w 735"/>
                  <a:gd name="T13" fmla="*/ 0 h 734"/>
                  <a:gd name="T14" fmla="*/ 0 w 735"/>
                  <a:gd name="T15" fmla="*/ 0 h 734"/>
                  <a:gd name="T16" fmla="*/ 0 w 735"/>
                  <a:gd name="T17" fmla="*/ 0 h 734"/>
                  <a:gd name="T18" fmla="*/ 0 w 735"/>
                  <a:gd name="T19" fmla="*/ 0 h 7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35"/>
                  <a:gd name="T31" fmla="*/ 0 h 734"/>
                  <a:gd name="T32" fmla="*/ 735 w 735"/>
                  <a:gd name="T33" fmla="*/ 734 h 73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35" h="734">
                    <a:moveTo>
                      <a:pt x="734" y="367"/>
                    </a:moveTo>
                    <a:lnTo>
                      <a:pt x="626" y="107"/>
                    </a:lnTo>
                    <a:lnTo>
                      <a:pt x="366" y="0"/>
                    </a:lnTo>
                    <a:lnTo>
                      <a:pt x="107" y="107"/>
                    </a:lnTo>
                    <a:lnTo>
                      <a:pt x="0" y="367"/>
                    </a:lnTo>
                    <a:lnTo>
                      <a:pt x="107" y="627"/>
                    </a:lnTo>
                    <a:lnTo>
                      <a:pt x="366" y="734"/>
                    </a:lnTo>
                    <a:lnTo>
                      <a:pt x="626" y="627"/>
                    </a:lnTo>
                    <a:lnTo>
                      <a:pt x="734" y="367"/>
                    </a:lnTo>
                    <a:lnTo>
                      <a:pt x="735" y="367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212" name="Freeform 1204">
                <a:extLst>
                  <a:ext uri="{FF2B5EF4-FFF2-40B4-BE49-F238E27FC236}">
                    <a16:creationId xmlns:a16="http://schemas.microsoft.com/office/drawing/2014/main" id="{5921F959-D808-D652-6DF8-BE758BF26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" y="982"/>
                <a:ext cx="1" cy="1934"/>
              </a:xfrm>
              <a:custGeom>
                <a:avLst/>
                <a:gdLst>
                  <a:gd name="T0" fmla="*/ 0 w 1"/>
                  <a:gd name="T1" fmla="*/ 0 h 11381"/>
                  <a:gd name="T2" fmla="*/ 0 w 1"/>
                  <a:gd name="T3" fmla="*/ 2 h 11381"/>
                  <a:gd name="T4" fmla="*/ 1 w 1"/>
                  <a:gd name="T5" fmla="*/ 2 h 1138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381"/>
                  <a:gd name="T11" fmla="*/ 1 w 1"/>
                  <a:gd name="T12" fmla="*/ 11381 h 1138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381">
                    <a:moveTo>
                      <a:pt x="0" y="0"/>
                    </a:moveTo>
                    <a:lnTo>
                      <a:pt x="0" y="11381"/>
                    </a:lnTo>
                    <a:lnTo>
                      <a:pt x="1" y="11381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213" name="Freeform 1205">
                <a:extLst>
                  <a:ext uri="{FF2B5EF4-FFF2-40B4-BE49-F238E27FC236}">
                    <a16:creationId xmlns:a16="http://schemas.microsoft.com/office/drawing/2014/main" id="{901384AE-DF77-9D0E-7AD0-CFA77DD42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3" y="1070"/>
                <a:ext cx="1" cy="1867"/>
              </a:xfrm>
              <a:custGeom>
                <a:avLst/>
                <a:gdLst>
                  <a:gd name="T0" fmla="*/ 0 w 1"/>
                  <a:gd name="T1" fmla="*/ 0 h 10991"/>
                  <a:gd name="T2" fmla="*/ 0 w 1"/>
                  <a:gd name="T3" fmla="*/ 2 h 10991"/>
                  <a:gd name="T4" fmla="*/ 1 w 1"/>
                  <a:gd name="T5" fmla="*/ 2 h 1099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991"/>
                  <a:gd name="T11" fmla="*/ 1 w 1"/>
                  <a:gd name="T12" fmla="*/ 10991 h 109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991">
                    <a:moveTo>
                      <a:pt x="0" y="0"/>
                    </a:moveTo>
                    <a:lnTo>
                      <a:pt x="0" y="10991"/>
                    </a:lnTo>
                    <a:lnTo>
                      <a:pt x="1" y="10991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214" name="Freeform 1206">
                <a:extLst>
                  <a:ext uri="{FF2B5EF4-FFF2-40B4-BE49-F238E27FC236}">
                    <a16:creationId xmlns:a16="http://schemas.microsoft.com/office/drawing/2014/main" id="{17B2E32F-03A9-F4C3-A121-5C0F5417A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9" y="2068"/>
                <a:ext cx="192" cy="191"/>
              </a:xfrm>
              <a:custGeom>
                <a:avLst/>
                <a:gdLst>
                  <a:gd name="T0" fmla="*/ 0 w 1127"/>
                  <a:gd name="T1" fmla="*/ 0 h 1127"/>
                  <a:gd name="T2" fmla="*/ 0 w 1127"/>
                  <a:gd name="T3" fmla="*/ 0 h 1127"/>
                  <a:gd name="T4" fmla="*/ 0 w 1127"/>
                  <a:gd name="T5" fmla="*/ 0 h 1127"/>
                  <a:gd name="T6" fmla="*/ 0 60000 65536"/>
                  <a:gd name="T7" fmla="*/ 0 60000 65536"/>
                  <a:gd name="T8" fmla="*/ 0 60000 65536"/>
                  <a:gd name="T9" fmla="*/ 0 w 1127"/>
                  <a:gd name="T10" fmla="*/ 0 h 1127"/>
                  <a:gd name="T11" fmla="*/ 1127 w 1127"/>
                  <a:gd name="T12" fmla="*/ 1127 h 11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7" h="1127">
                    <a:moveTo>
                      <a:pt x="0" y="0"/>
                    </a:moveTo>
                    <a:lnTo>
                      <a:pt x="1126" y="1127"/>
                    </a:lnTo>
                    <a:lnTo>
                      <a:pt x="1127" y="1127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215" name="Freeform 1207">
                <a:extLst>
                  <a:ext uri="{FF2B5EF4-FFF2-40B4-BE49-F238E27FC236}">
                    <a16:creationId xmlns:a16="http://schemas.microsoft.com/office/drawing/2014/main" id="{01F0F964-29A3-C37B-6E81-3DF4FA753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9" y="1841"/>
                <a:ext cx="67" cy="66"/>
              </a:xfrm>
              <a:custGeom>
                <a:avLst/>
                <a:gdLst>
                  <a:gd name="T0" fmla="*/ 0 w 390"/>
                  <a:gd name="T1" fmla="*/ 0 h 391"/>
                  <a:gd name="T2" fmla="*/ 0 w 390"/>
                  <a:gd name="T3" fmla="*/ 0 h 391"/>
                  <a:gd name="T4" fmla="*/ 0 w 390"/>
                  <a:gd name="T5" fmla="*/ 0 h 391"/>
                  <a:gd name="T6" fmla="*/ 0 60000 65536"/>
                  <a:gd name="T7" fmla="*/ 0 60000 65536"/>
                  <a:gd name="T8" fmla="*/ 0 60000 65536"/>
                  <a:gd name="T9" fmla="*/ 0 w 390"/>
                  <a:gd name="T10" fmla="*/ 0 h 391"/>
                  <a:gd name="T11" fmla="*/ 390 w 390"/>
                  <a:gd name="T12" fmla="*/ 391 h 3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0" h="391">
                    <a:moveTo>
                      <a:pt x="390" y="0"/>
                    </a:moveTo>
                    <a:lnTo>
                      <a:pt x="0" y="391"/>
                    </a:lnTo>
                    <a:lnTo>
                      <a:pt x="1" y="391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216" name="Freeform 1208">
                <a:extLst>
                  <a:ext uri="{FF2B5EF4-FFF2-40B4-BE49-F238E27FC236}">
                    <a16:creationId xmlns:a16="http://schemas.microsoft.com/office/drawing/2014/main" id="{9EDB2FDC-E5AD-BF74-B416-F31D6A693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8" y="1928"/>
                <a:ext cx="182" cy="1"/>
              </a:xfrm>
              <a:custGeom>
                <a:avLst/>
                <a:gdLst>
                  <a:gd name="T0" fmla="*/ 0 w 1072"/>
                  <a:gd name="T1" fmla="*/ 0 h 1"/>
                  <a:gd name="T2" fmla="*/ 0 w 1072"/>
                  <a:gd name="T3" fmla="*/ 0 h 1"/>
                  <a:gd name="T4" fmla="*/ 0 w 107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72"/>
                  <a:gd name="T10" fmla="*/ 0 h 1"/>
                  <a:gd name="T11" fmla="*/ 1072 w 107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72" h="1">
                    <a:moveTo>
                      <a:pt x="0" y="0"/>
                    </a:moveTo>
                    <a:lnTo>
                      <a:pt x="1071" y="0"/>
                    </a:lnTo>
                    <a:lnTo>
                      <a:pt x="1072" y="0"/>
                    </a:ln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217" name="Freeform 1209">
                <a:extLst>
                  <a:ext uri="{FF2B5EF4-FFF2-40B4-BE49-F238E27FC236}">
                    <a16:creationId xmlns:a16="http://schemas.microsoft.com/office/drawing/2014/main" id="{AA0212C3-1F59-B8A5-A9EF-4EC3167D6F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8" y="2047"/>
                <a:ext cx="182" cy="2"/>
              </a:xfrm>
              <a:custGeom>
                <a:avLst/>
                <a:gdLst>
                  <a:gd name="T0" fmla="*/ 0 w 1072"/>
                  <a:gd name="T1" fmla="*/ 0 h 2"/>
                  <a:gd name="T2" fmla="*/ 0 w 1072"/>
                  <a:gd name="T3" fmla="*/ 0 h 2"/>
                  <a:gd name="T4" fmla="*/ 0 w 107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072"/>
                  <a:gd name="T10" fmla="*/ 0 h 2"/>
                  <a:gd name="T11" fmla="*/ 1072 w 107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72" h="2">
                    <a:moveTo>
                      <a:pt x="0" y="0"/>
                    </a:moveTo>
                    <a:lnTo>
                      <a:pt x="1071" y="0"/>
                    </a:lnTo>
                    <a:lnTo>
                      <a:pt x="1072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218" name="Freeform 1210">
                <a:extLst>
                  <a:ext uri="{FF2B5EF4-FFF2-40B4-BE49-F238E27FC236}">
                    <a16:creationId xmlns:a16="http://schemas.microsoft.com/office/drawing/2014/main" id="{A75D93F1-4E4C-29BC-C225-BFD5ECB9C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5" y="1988"/>
                <a:ext cx="68" cy="28"/>
              </a:xfrm>
              <a:custGeom>
                <a:avLst/>
                <a:gdLst>
                  <a:gd name="T0" fmla="*/ 0 w 400"/>
                  <a:gd name="T1" fmla="*/ 0 h 165"/>
                  <a:gd name="T2" fmla="*/ 0 w 400"/>
                  <a:gd name="T3" fmla="*/ 0 h 165"/>
                  <a:gd name="T4" fmla="*/ 0 w 400"/>
                  <a:gd name="T5" fmla="*/ 0 h 165"/>
                  <a:gd name="T6" fmla="*/ 0 60000 65536"/>
                  <a:gd name="T7" fmla="*/ 0 60000 65536"/>
                  <a:gd name="T8" fmla="*/ 0 60000 65536"/>
                  <a:gd name="T9" fmla="*/ 0 w 400"/>
                  <a:gd name="T10" fmla="*/ 0 h 165"/>
                  <a:gd name="T11" fmla="*/ 400 w 400"/>
                  <a:gd name="T12" fmla="*/ 165 h 1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0" h="165">
                    <a:moveTo>
                      <a:pt x="0" y="0"/>
                    </a:moveTo>
                    <a:lnTo>
                      <a:pt x="399" y="165"/>
                    </a:lnTo>
                    <a:lnTo>
                      <a:pt x="400" y="165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219" name="Freeform 1211">
                <a:extLst>
                  <a:ext uri="{FF2B5EF4-FFF2-40B4-BE49-F238E27FC236}">
                    <a16:creationId xmlns:a16="http://schemas.microsoft.com/office/drawing/2014/main" id="{2F6205D1-EB7A-ADB2-C22A-6FD8A9452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0" y="2047"/>
                <a:ext cx="49" cy="21"/>
              </a:xfrm>
              <a:custGeom>
                <a:avLst/>
                <a:gdLst>
                  <a:gd name="T0" fmla="*/ 0 w 292"/>
                  <a:gd name="T1" fmla="*/ 0 h 121"/>
                  <a:gd name="T2" fmla="*/ 0 w 292"/>
                  <a:gd name="T3" fmla="*/ 0 h 121"/>
                  <a:gd name="T4" fmla="*/ 0 w 292"/>
                  <a:gd name="T5" fmla="*/ 0 h 121"/>
                  <a:gd name="T6" fmla="*/ 0 60000 65536"/>
                  <a:gd name="T7" fmla="*/ 0 60000 65536"/>
                  <a:gd name="T8" fmla="*/ 0 60000 65536"/>
                  <a:gd name="T9" fmla="*/ 0 w 292"/>
                  <a:gd name="T10" fmla="*/ 0 h 121"/>
                  <a:gd name="T11" fmla="*/ 292 w 292"/>
                  <a:gd name="T12" fmla="*/ 121 h 1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2" h="121">
                    <a:moveTo>
                      <a:pt x="0" y="0"/>
                    </a:moveTo>
                    <a:lnTo>
                      <a:pt x="291" y="121"/>
                    </a:lnTo>
                    <a:lnTo>
                      <a:pt x="292" y="121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220" name="Freeform 1212">
                <a:extLst>
                  <a:ext uri="{FF2B5EF4-FFF2-40B4-BE49-F238E27FC236}">
                    <a16:creationId xmlns:a16="http://schemas.microsoft.com/office/drawing/2014/main" id="{AFB1DB24-7974-8273-2ABD-554DAB7B2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5" y="1959"/>
                <a:ext cx="68" cy="29"/>
              </a:xfrm>
              <a:custGeom>
                <a:avLst/>
                <a:gdLst>
                  <a:gd name="T0" fmla="*/ 0 w 400"/>
                  <a:gd name="T1" fmla="*/ 0 h 166"/>
                  <a:gd name="T2" fmla="*/ 0 w 400"/>
                  <a:gd name="T3" fmla="*/ 0 h 166"/>
                  <a:gd name="T4" fmla="*/ 0 w 400"/>
                  <a:gd name="T5" fmla="*/ 0 h 166"/>
                  <a:gd name="T6" fmla="*/ 0 60000 65536"/>
                  <a:gd name="T7" fmla="*/ 0 60000 65536"/>
                  <a:gd name="T8" fmla="*/ 0 60000 65536"/>
                  <a:gd name="T9" fmla="*/ 0 w 400"/>
                  <a:gd name="T10" fmla="*/ 0 h 166"/>
                  <a:gd name="T11" fmla="*/ 400 w 400"/>
                  <a:gd name="T12" fmla="*/ 166 h 1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0" h="166">
                    <a:moveTo>
                      <a:pt x="0" y="166"/>
                    </a:moveTo>
                    <a:lnTo>
                      <a:pt x="399" y="0"/>
                    </a:lnTo>
                    <a:lnTo>
                      <a:pt x="40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221" name="Freeform 1213">
                <a:extLst>
                  <a:ext uri="{FF2B5EF4-FFF2-40B4-BE49-F238E27FC236}">
                    <a16:creationId xmlns:a16="http://schemas.microsoft.com/office/drawing/2014/main" id="{7CA19DB2-6772-AA6B-45E6-F98D61E1E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0" y="1907"/>
                <a:ext cx="49" cy="21"/>
              </a:xfrm>
              <a:custGeom>
                <a:avLst/>
                <a:gdLst>
                  <a:gd name="T0" fmla="*/ 0 w 292"/>
                  <a:gd name="T1" fmla="*/ 0 h 121"/>
                  <a:gd name="T2" fmla="*/ 0 w 292"/>
                  <a:gd name="T3" fmla="*/ 0 h 121"/>
                  <a:gd name="T4" fmla="*/ 0 w 292"/>
                  <a:gd name="T5" fmla="*/ 0 h 121"/>
                  <a:gd name="T6" fmla="*/ 0 60000 65536"/>
                  <a:gd name="T7" fmla="*/ 0 60000 65536"/>
                  <a:gd name="T8" fmla="*/ 0 60000 65536"/>
                  <a:gd name="T9" fmla="*/ 0 w 292"/>
                  <a:gd name="T10" fmla="*/ 0 h 121"/>
                  <a:gd name="T11" fmla="*/ 292 w 292"/>
                  <a:gd name="T12" fmla="*/ 121 h 1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2" h="121">
                    <a:moveTo>
                      <a:pt x="0" y="121"/>
                    </a:moveTo>
                    <a:lnTo>
                      <a:pt x="291" y="0"/>
                    </a:lnTo>
                    <a:lnTo>
                      <a:pt x="292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222" name="Freeform 1214">
                <a:extLst>
                  <a:ext uri="{FF2B5EF4-FFF2-40B4-BE49-F238E27FC236}">
                    <a16:creationId xmlns:a16="http://schemas.microsoft.com/office/drawing/2014/main" id="{8B8AB314-8513-83CF-E1A8-B574F8304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" y="1988"/>
                <a:ext cx="125" cy="1"/>
              </a:xfrm>
              <a:custGeom>
                <a:avLst/>
                <a:gdLst>
                  <a:gd name="T0" fmla="*/ 0 w 735"/>
                  <a:gd name="T1" fmla="*/ 0 h 1"/>
                  <a:gd name="T2" fmla="*/ 0 w 735"/>
                  <a:gd name="T3" fmla="*/ 0 h 1"/>
                  <a:gd name="T4" fmla="*/ 0 w 73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35"/>
                  <a:gd name="T10" fmla="*/ 0 h 1"/>
                  <a:gd name="T11" fmla="*/ 735 w 73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35" h="1">
                    <a:moveTo>
                      <a:pt x="0" y="0"/>
                    </a:moveTo>
                    <a:lnTo>
                      <a:pt x="734" y="0"/>
                    </a:lnTo>
                    <a:lnTo>
                      <a:pt x="735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223" name="Freeform 1215">
                <a:extLst>
                  <a:ext uri="{FF2B5EF4-FFF2-40B4-BE49-F238E27FC236}">
                    <a16:creationId xmlns:a16="http://schemas.microsoft.com/office/drawing/2014/main" id="{6BD34D4C-7D14-B648-E59B-C77B3CFC9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" y="1463"/>
                <a:ext cx="2" cy="1049"/>
              </a:xfrm>
              <a:custGeom>
                <a:avLst/>
                <a:gdLst>
                  <a:gd name="T0" fmla="*/ 0 w 1"/>
                  <a:gd name="T1" fmla="*/ 0 h 6183"/>
                  <a:gd name="T2" fmla="*/ 0 w 1"/>
                  <a:gd name="T3" fmla="*/ 1 h 6183"/>
                  <a:gd name="T4" fmla="*/ 32 w 1"/>
                  <a:gd name="T5" fmla="*/ 1 h 618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183"/>
                  <a:gd name="T11" fmla="*/ 1 w 1"/>
                  <a:gd name="T12" fmla="*/ 6183 h 61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183">
                    <a:moveTo>
                      <a:pt x="0" y="0"/>
                    </a:moveTo>
                    <a:lnTo>
                      <a:pt x="0" y="6183"/>
                    </a:lnTo>
                    <a:lnTo>
                      <a:pt x="1" y="6183"/>
                    </a:lnTo>
                  </a:path>
                </a:pathLst>
              </a:custGeom>
              <a:noFill/>
              <a:ln w="38100">
                <a:solidFill>
                  <a:srgbClr val="CC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224" name="Freeform 1216">
                <a:extLst>
                  <a:ext uri="{FF2B5EF4-FFF2-40B4-BE49-F238E27FC236}">
                    <a16:creationId xmlns:a16="http://schemas.microsoft.com/office/drawing/2014/main" id="{C2213D64-3065-36D9-ED78-EFC8D9440B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8" y="1988"/>
                <a:ext cx="229" cy="1"/>
              </a:xfrm>
              <a:custGeom>
                <a:avLst/>
                <a:gdLst>
                  <a:gd name="T0" fmla="*/ 0 w 1347"/>
                  <a:gd name="T1" fmla="*/ 0 h 1"/>
                  <a:gd name="T2" fmla="*/ 0 w 1347"/>
                  <a:gd name="T3" fmla="*/ 0 h 1"/>
                  <a:gd name="T4" fmla="*/ 0 w 134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347"/>
                  <a:gd name="T10" fmla="*/ 0 h 1"/>
                  <a:gd name="T11" fmla="*/ 1347 w 134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47" h="1">
                    <a:moveTo>
                      <a:pt x="0" y="0"/>
                    </a:moveTo>
                    <a:lnTo>
                      <a:pt x="1346" y="0"/>
                    </a:lnTo>
                    <a:lnTo>
                      <a:pt x="1347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灯片编号占位符 4">
            <a:extLst>
              <a:ext uri="{FF2B5EF4-FFF2-40B4-BE49-F238E27FC236}">
                <a16:creationId xmlns:a16="http://schemas.microsoft.com/office/drawing/2014/main" id="{39939884-7C12-D399-0832-1587F0F46F9F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966479" y="6412076"/>
            <a:ext cx="259043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E1E9805A-F28D-4DCC-8E83-5D06ACD7BCB7}" type="slidenum">
              <a:rPr kumimoji="0" lang="en-US" altLang="zh-CN" sz="1100" b="0">
                <a:solidFill>
                  <a:srgbClr val="636363"/>
                </a:solidFill>
              </a:rPr>
              <a:pPr/>
              <a:t>44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sp>
        <p:nvSpPr>
          <p:cNvPr id="351234" name="Text Box 2">
            <a:extLst>
              <a:ext uri="{FF2B5EF4-FFF2-40B4-BE49-F238E27FC236}">
                <a16:creationId xmlns:a16="http://schemas.microsoft.com/office/drawing/2014/main" id="{088F01F7-9E15-7D68-6B80-22E246474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700" y="4889501"/>
            <a:ext cx="7861300" cy="1196975"/>
          </a:xfrm>
          <a:prstGeom prst="rect">
            <a:avLst/>
          </a:prstGeom>
          <a:gradFill rotWithShape="1">
            <a:gsLst>
              <a:gs pos="0">
                <a:srgbClr val="FF9900">
                  <a:alpha val="20000"/>
                </a:srgbClr>
              </a:gs>
              <a:gs pos="100000">
                <a:srgbClr val="FFB443"/>
              </a:gs>
            </a:gsLst>
            <a:lin ang="540000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r>
              <a:rPr lang="zh-CN" altLang="it-IT"/>
              <a:t>    滚动轴承是一种支撑旋转轴的组件。它具有摩擦小、结构紧凑的优点，被广泛地使用在机器或部件中。滚动轴承也是标准件，由专门工厂生产。</a:t>
            </a:r>
            <a:endParaRPr lang="zh-CN" altLang="en-US"/>
          </a:p>
        </p:txBody>
      </p:sp>
      <p:graphicFrame>
        <p:nvGraphicFramePr>
          <p:cNvPr id="351235" name="Object 3">
            <a:extLst>
              <a:ext uri="{FF2B5EF4-FFF2-40B4-BE49-F238E27FC236}">
                <a16:creationId xmlns:a16="http://schemas.microsoft.com/office/drawing/2014/main" id="{B73AA47C-5CC8-E7A7-D9C6-6F737383EE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08526" y="1282701"/>
          <a:ext cx="1870075" cy="302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照片" r:id="rId3" imgW="3696216" imgH="5982535" progId="MSPhotoEd.3">
                  <p:embed/>
                </p:oleObj>
              </mc:Choice>
              <mc:Fallback>
                <p:oleObj name="Photo Editor 照片" r:id="rId3" imgW="3696216" imgH="5982535" progId="MSPhotoEd.3">
                  <p:embed/>
                  <p:pic>
                    <p:nvPicPr>
                      <p:cNvPr id="351235" name="Object 3">
                        <a:extLst>
                          <a:ext uri="{FF2B5EF4-FFF2-40B4-BE49-F238E27FC236}">
                            <a16:creationId xmlns:a16="http://schemas.microsoft.com/office/drawing/2014/main" id="{B73AA47C-5CC8-E7A7-D9C6-6F737383EE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8526" y="1282701"/>
                        <a:ext cx="1870075" cy="302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CEDDB7EC-71E3-423A-63B3-0FB54A955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14" y="327024"/>
            <a:ext cx="7772400" cy="8890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1"/>
            <a:r>
              <a:rPr lang="en-US" altLang="zh-CN" sz="2800" b="1">
                <a:latin typeface="Times New Roman" panose="02020603050405020304" pitchFamily="18" charset="0"/>
              </a:rPr>
              <a:t>7 .4   </a:t>
            </a:r>
            <a:r>
              <a:rPr lang="zh-CN" altLang="en-US" sz="2800" b="1">
                <a:latin typeface="Times New Roman" panose="02020603050405020304" pitchFamily="18" charset="0"/>
              </a:rPr>
              <a:t>滚动轴承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5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5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>
            <a:extLst>
              <a:ext uri="{FF2B5EF4-FFF2-40B4-BE49-F238E27FC236}">
                <a16:creationId xmlns:a16="http://schemas.microsoft.com/office/drawing/2014/main" id="{E0077566-9762-0F5B-FE47-E454FFB335A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549276"/>
            <a:ext cx="7772400" cy="35718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it-IT" altLang="zh-CN" sz="2400" b="1" dirty="0">
                <a:latin typeface="黑体" pitchFamily="2" charset="-122"/>
                <a:ea typeface="黑体" pitchFamily="2" charset="-122"/>
              </a:rPr>
              <a:t>7.4.1 </a:t>
            </a:r>
            <a:r>
              <a:rPr lang="zh-CN" altLang="it-IT" sz="2400" b="1" dirty="0">
                <a:latin typeface="黑体" pitchFamily="2" charset="-122"/>
                <a:ea typeface="黑体" pitchFamily="2" charset="-122"/>
              </a:rPr>
              <a:t>滚动轴承的结构及分类</a:t>
            </a:r>
            <a:endParaRPr lang="zh-CN" altLang="en-US" sz="2400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96259" name="灯片编号占位符 4">
            <a:extLst>
              <a:ext uri="{FF2B5EF4-FFF2-40B4-BE49-F238E27FC236}">
                <a16:creationId xmlns:a16="http://schemas.microsoft.com/office/drawing/2014/main" id="{A7B87285-5C82-6382-4963-D30B7F53902D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966479" y="6412076"/>
            <a:ext cx="259043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9F0190D0-778E-478F-A416-4939A4CCF999}" type="slidenum">
              <a:rPr kumimoji="0" lang="en-US" altLang="zh-CN" sz="1100" b="0">
                <a:solidFill>
                  <a:srgbClr val="636363"/>
                </a:solidFill>
              </a:rPr>
              <a:pPr/>
              <a:t>45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sp>
        <p:nvSpPr>
          <p:cNvPr id="353283" name="Text Box 3">
            <a:extLst>
              <a:ext uri="{FF2B5EF4-FFF2-40B4-BE49-F238E27FC236}">
                <a16:creationId xmlns:a16="http://schemas.microsoft.com/office/drawing/2014/main" id="{C8B9D188-FE73-909E-E971-DE96C9C25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300" y="3733801"/>
            <a:ext cx="7772400" cy="2474913"/>
          </a:xfrm>
          <a:prstGeom prst="rect">
            <a:avLst/>
          </a:prstGeom>
          <a:gradFill rotWithShape="1">
            <a:gsLst>
              <a:gs pos="0">
                <a:srgbClr val="FF9900">
                  <a:alpha val="20000"/>
                </a:srgbClr>
              </a:gs>
              <a:gs pos="100000">
                <a:srgbClr val="FFB443"/>
              </a:gs>
            </a:gsLst>
            <a:lin ang="540000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r>
              <a:rPr lang="zh-CN" altLang="it-IT"/>
              <a:t>    滚动轴承的种类很多，但其结构大体相同。一般由外（上）圈、内（下）圈和排列在内  （上）、外（下）圈之间的滚动体（有钢球、圆柱滚子、圆锥滚子等）及保持架四部分组成。</a:t>
            </a:r>
            <a:endParaRPr lang="zh-CN" altLang="en-US"/>
          </a:p>
          <a:p>
            <a:r>
              <a:rPr lang="zh-CN" altLang="it-IT"/>
              <a:t>    一般情况下，外圈装在机器的孔内，固定不动；内圈套在轴上，随轴转动。</a:t>
            </a:r>
            <a:endParaRPr lang="zh-CN" altLang="en-US"/>
          </a:p>
        </p:txBody>
      </p:sp>
      <p:graphicFrame>
        <p:nvGraphicFramePr>
          <p:cNvPr id="96263" name="Object 6">
            <a:extLst>
              <a:ext uri="{FF2B5EF4-FFF2-40B4-BE49-F238E27FC236}">
                <a16:creationId xmlns:a16="http://schemas.microsoft.com/office/drawing/2014/main" id="{91315B85-9A52-1C17-CF84-5C0B69D4DD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3714" y="855664"/>
          <a:ext cx="1658937" cy="268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照片" r:id="rId3" imgW="3696216" imgH="5982535" progId="MSPhotoEd.3">
                  <p:embed/>
                </p:oleObj>
              </mc:Choice>
              <mc:Fallback>
                <p:oleObj name="Photo Editor 照片" r:id="rId3" imgW="3696216" imgH="5982535" progId="MSPhotoEd.3">
                  <p:embed/>
                  <p:pic>
                    <p:nvPicPr>
                      <p:cNvPr id="96263" name="Object 6">
                        <a:extLst>
                          <a:ext uri="{FF2B5EF4-FFF2-40B4-BE49-F238E27FC236}">
                            <a16:creationId xmlns:a16="http://schemas.microsoft.com/office/drawing/2014/main" id="{91315B85-9A52-1C17-CF84-5C0B69D4DD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3714" y="855664"/>
                        <a:ext cx="1658937" cy="268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287" name="Text Box 7">
            <a:extLst>
              <a:ext uri="{FF2B5EF4-FFF2-40B4-BE49-F238E27FC236}">
                <a16:creationId xmlns:a16="http://schemas.microsoft.com/office/drawing/2014/main" id="{A442B75E-DB6D-04C9-60B7-81FA72DC5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149" y="1296344"/>
            <a:ext cx="8915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>
                <a:solidFill>
                  <a:srgbClr val="FF3300"/>
                </a:solidFill>
              </a:rPr>
              <a:t>外 圈</a:t>
            </a:r>
            <a:endParaRPr lang="zh-CN" altLang="en-US"/>
          </a:p>
        </p:txBody>
      </p:sp>
      <p:sp>
        <p:nvSpPr>
          <p:cNvPr id="353288" name="Text Box 8">
            <a:extLst>
              <a:ext uri="{FF2B5EF4-FFF2-40B4-BE49-F238E27FC236}">
                <a16:creationId xmlns:a16="http://schemas.microsoft.com/office/drawing/2014/main" id="{65C04276-B26E-A140-644A-AA998822F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988" y="1911350"/>
            <a:ext cx="139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>
                <a:solidFill>
                  <a:srgbClr val="FF3300"/>
                </a:solidFill>
                <a:latin typeface="Times New Roman" panose="02020603050405020304" pitchFamily="18" charset="0"/>
              </a:rPr>
              <a:t>滚动体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53289" name="Text Box 9">
            <a:extLst>
              <a:ext uri="{FF2B5EF4-FFF2-40B4-BE49-F238E27FC236}">
                <a16:creationId xmlns:a16="http://schemas.microsoft.com/office/drawing/2014/main" id="{0F9689C4-932D-AB0D-D591-622E8E2DA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2570" y="2517132"/>
            <a:ext cx="9829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>
                <a:solidFill>
                  <a:srgbClr val="FF3300"/>
                </a:solidFill>
              </a:rPr>
              <a:t>内  圈</a:t>
            </a:r>
            <a:endParaRPr lang="zh-CN" altLang="en-US"/>
          </a:p>
        </p:txBody>
      </p:sp>
      <p:sp>
        <p:nvSpPr>
          <p:cNvPr id="353290" name="Text Box 10">
            <a:extLst>
              <a:ext uri="{FF2B5EF4-FFF2-40B4-BE49-F238E27FC236}">
                <a16:creationId xmlns:a16="http://schemas.microsoft.com/office/drawing/2014/main" id="{EE20F236-731A-9088-2925-4B8BE95CE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013" y="3114675"/>
            <a:ext cx="1103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>
                <a:solidFill>
                  <a:srgbClr val="FF3300"/>
                </a:solidFill>
                <a:latin typeface="Times New Roman" panose="02020603050405020304" pitchFamily="18" charset="0"/>
              </a:rPr>
              <a:t>保持架</a:t>
            </a:r>
          </a:p>
        </p:txBody>
      </p:sp>
      <p:sp>
        <p:nvSpPr>
          <p:cNvPr id="353291" name="Line 11">
            <a:extLst>
              <a:ext uri="{FF2B5EF4-FFF2-40B4-BE49-F238E27FC236}">
                <a16:creationId xmlns:a16="http://schemas.microsoft.com/office/drawing/2014/main" id="{B9AA10BE-347E-E257-4182-0A273C24B1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78563" y="1101725"/>
            <a:ext cx="1517650" cy="6985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oval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3292" name="Line 12">
            <a:extLst>
              <a:ext uri="{FF2B5EF4-FFF2-40B4-BE49-F238E27FC236}">
                <a16:creationId xmlns:a16="http://schemas.microsoft.com/office/drawing/2014/main" id="{A9C9D836-27B2-255C-77A5-782801CFE8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3963" y="1812925"/>
            <a:ext cx="12446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3293" name="Line 13">
            <a:extLst>
              <a:ext uri="{FF2B5EF4-FFF2-40B4-BE49-F238E27FC236}">
                <a16:creationId xmlns:a16="http://schemas.microsoft.com/office/drawing/2014/main" id="{CDCE5E15-DF6E-CE54-79CA-0362E8B9CD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10300" y="1743076"/>
            <a:ext cx="1981200" cy="6762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oval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3294" name="Line 14">
            <a:extLst>
              <a:ext uri="{FF2B5EF4-FFF2-40B4-BE49-F238E27FC236}">
                <a16:creationId xmlns:a16="http://schemas.microsoft.com/office/drawing/2014/main" id="{CB8BEA9A-F35A-740D-F7A1-AC12B315F5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61100" y="2281238"/>
            <a:ext cx="1625600" cy="6905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oval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3295" name="Line 15">
            <a:extLst>
              <a:ext uri="{FF2B5EF4-FFF2-40B4-BE49-F238E27FC236}">
                <a16:creationId xmlns:a16="http://schemas.microsoft.com/office/drawing/2014/main" id="{75B809F9-CD88-92D2-A947-330967F7858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3675" y="2981325"/>
            <a:ext cx="98425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3296" name="Line 16">
            <a:extLst>
              <a:ext uri="{FF2B5EF4-FFF2-40B4-BE49-F238E27FC236}">
                <a16:creationId xmlns:a16="http://schemas.microsoft.com/office/drawing/2014/main" id="{B2383AD4-F49B-6B6C-AE31-A05A93BEFD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51575" y="2660651"/>
            <a:ext cx="1797050" cy="9620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oval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3297" name="Line 17">
            <a:extLst>
              <a:ext uri="{FF2B5EF4-FFF2-40B4-BE49-F238E27FC236}">
                <a16:creationId xmlns:a16="http://schemas.microsoft.com/office/drawing/2014/main" id="{E645375C-7F12-13B1-3D8F-475FA008A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2238" y="3621088"/>
            <a:ext cx="104775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3298" name="Line 18">
            <a:extLst>
              <a:ext uri="{FF2B5EF4-FFF2-40B4-BE49-F238E27FC236}">
                <a16:creationId xmlns:a16="http://schemas.microsoft.com/office/drawing/2014/main" id="{CF0CA13C-F0CE-6FB5-0532-8DC7A171E3B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7925" y="2422525"/>
            <a:ext cx="123825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35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3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5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5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3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5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3" grpId="0" build="p" autoUpdateAnimBg="0"/>
      <p:bldP spid="353287" grpId="0" autoUpdateAnimBg="0"/>
      <p:bldP spid="353288" grpId="0" autoUpdateAnimBg="0"/>
      <p:bldP spid="353289" grpId="0" autoUpdateAnimBg="0"/>
      <p:bldP spid="353290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>
            <a:extLst>
              <a:ext uri="{FF2B5EF4-FFF2-40B4-BE49-F238E27FC236}">
                <a16:creationId xmlns:a16="http://schemas.microsoft.com/office/drawing/2014/main" id="{A847321F-2167-37CF-2076-B0EAD34C6AD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3850" y="523876"/>
            <a:ext cx="7772400" cy="4286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it-IT" altLang="zh-CN" sz="2400" b="1" dirty="0">
                <a:latin typeface="黑体" pitchFamily="2" charset="-122"/>
                <a:ea typeface="黑体" pitchFamily="2" charset="-122"/>
              </a:rPr>
              <a:t>7.4.2  </a:t>
            </a:r>
            <a:r>
              <a:rPr lang="zh-CN" altLang="it-IT" sz="2400" b="1" dirty="0">
                <a:latin typeface="黑体" pitchFamily="2" charset="-122"/>
                <a:ea typeface="黑体" pitchFamily="2" charset="-122"/>
              </a:rPr>
              <a:t>滚动轴承的代号和画法</a:t>
            </a:r>
            <a:endParaRPr lang="zh-CN" altLang="en-US" sz="2400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98307" name="灯片编号占位符 4">
            <a:extLst>
              <a:ext uri="{FF2B5EF4-FFF2-40B4-BE49-F238E27FC236}">
                <a16:creationId xmlns:a16="http://schemas.microsoft.com/office/drawing/2014/main" id="{69A77746-9481-BE09-DF8D-8287ADBEA9B5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966479" y="6412076"/>
            <a:ext cx="259043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2E59109C-0D56-46D0-8A79-82F22DCFD100}" type="slidenum">
              <a:rPr kumimoji="0" lang="en-US" altLang="zh-CN" sz="1100" b="0">
                <a:solidFill>
                  <a:srgbClr val="636363"/>
                </a:solidFill>
              </a:rPr>
              <a:pPr/>
              <a:t>46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sp>
        <p:nvSpPr>
          <p:cNvPr id="355331" name="Text Box 3">
            <a:extLst>
              <a:ext uri="{FF2B5EF4-FFF2-40B4-BE49-F238E27FC236}">
                <a16:creationId xmlns:a16="http://schemas.microsoft.com/office/drawing/2014/main" id="{137436CB-AE5A-F62C-2FEC-192591DE6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1333501"/>
            <a:ext cx="81280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r>
              <a:rPr lang="zh-CN" altLang="it-IT" sz="2000"/>
              <a:t>    基本代号一般有5位数字组成，从右边数起，它们的含义是：</a:t>
            </a:r>
            <a:endParaRPr lang="zh-CN" altLang="en-US" sz="2000"/>
          </a:p>
          <a:p>
            <a:r>
              <a:rPr lang="zh-CN" altLang="it-IT" sz="2000"/>
              <a:t>  当10</a:t>
            </a:r>
            <a:r>
              <a:rPr lang="it-IT" altLang="zh-CN" sz="2000"/>
              <a:t>mm</a:t>
            </a:r>
            <a:r>
              <a:rPr lang="en-US" altLang="zh-CN" sz="2000"/>
              <a:t>≤</a:t>
            </a:r>
            <a:r>
              <a:rPr lang="it-IT" altLang="zh-CN" sz="2000"/>
              <a:t>d</a:t>
            </a:r>
            <a:r>
              <a:rPr lang="en-US" altLang="zh-CN" sz="2000"/>
              <a:t>≤</a:t>
            </a:r>
            <a:r>
              <a:rPr lang="it-IT" altLang="zh-CN" sz="2000"/>
              <a:t>495mm</a:t>
            </a:r>
            <a:r>
              <a:rPr lang="zh-CN" altLang="it-IT" sz="2000"/>
              <a:t>时，第一、二位数表示轴承的内径（代号数字</a:t>
            </a:r>
            <a:r>
              <a:rPr lang="zh-CN" altLang="en-US" sz="2000"/>
              <a:t>＜</a:t>
            </a:r>
            <a:r>
              <a:rPr lang="it-IT" altLang="zh-CN" sz="2000"/>
              <a:t>04</a:t>
            </a:r>
            <a:r>
              <a:rPr lang="zh-CN" altLang="it-IT" sz="2000"/>
              <a:t>时，即00、01、02、03分别表示内径 </a:t>
            </a:r>
            <a:r>
              <a:rPr lang="it-IT" altLang="zh-CN" sz="2000"/>
              <a:t>d＝ 10、12、15、17mm；</a:t>
            </a:r>
            <a:r>
              <a:rPr lang="zh-CN" altLang="it-IT" sz="2000"/>
              <a:t>代号数字</a:t>
            </a:r>
            <a:r>
              <a:rPr lang="zh-CN" altLang="en-US" sz="2000"/>
              <a:t>≥</a:t>
            </a:r>
            <a:r>
              <a:rPr lang="zh-CN" altLang="it-IT" sz="2000"/>
              <a:t> 04时，代号数字乘以5，即为轴承内径）；第三、四位数为轴承内径系列代号，其中第三位表示直径系列，第四位表示宽度系列，即在内径相同时，有各种不同的外径和宽度，可查阅有关标准；第五位数表示轴承的类型。</a:t>
            </a:r>
          </a:p>
          <a:p>
            <a:r>
              <a:rPr lang="zh-CN" altLang="it-IT" sz="2000">
                <a:ea typeface="宋体" panose="02010600030101010101" pitchFamily="2" charset="-122"/>
              </a:rPr>
              <a:t> </a:t>
            </a:r>
            <a:r>
              <a:rPr lang="zh-CN" altLang="it-IT" sz="2000"/>
              <a:t>例如：轴承型号为5</a:t>
            </a:r>
            <a:r>
              <a:rPr lang="it-IT" altLang="zh-CN" sz="2000"/>
              <a:t>1105，</a:t>
            </a:r>
            <a:r>
              <a:rPr lang="zh-CN" altLang="it-IT" sz="2000"/>
              <a:t>它所表示的意义为：</a:t>
            </a:r>
          </a:p>
          <a:p>
            <a:r>
              <a:rPr lang="zh-CN" altLang="en-US" sz="2000"/>
              <a:t> </a:t>
            </a:r>
            <a:r>
              <a:rPr lang="zh-CN" altLang="it-IT" sz="2000" u="sng">
                <a:solidFill>
                  <a:schemeClr val="bg2"/>
                </a:solidFill>
              </a:rPr>
              <a:t>5</a:t>
            </a:r>
            <a:r>
              <a:rPr lang="zh-CN" altLang="it-IT" sz="2000">
                <a:solidFill>
                  <a:schemeClr val="bg2"/>
                </a:solidFill>
              </a:rPr>
              <a:t>    </a:t>
            </a:r>
            <a:r>
              <a:rPr lang="it-IT" altLang="zh-CN" sz="2000" u="sng">
                <a:solidFill>
                  <a:schemeClr val="bg2"/>
                </a:solidFill>
              </a:rPr>
              <a:t>11</a:t>
            </a:r>
            <a:r>
              <a:rPr lang="it-IT" altLang="zh-CN" sz="2000">
                <a:solidFill>
                  <a:schemeClr val="bg2"/>
                </a:solidFill>
              </a:rPr>
              <a:t>    </a:t>
            </a:r>
            <a:r>
              <a:rPr lang="it-IT" altLang="zh-CN" sz="2000" u="sng">
                <a:solidFill>
                  <a:schemeClr val="bg2"/>
                </a:solidFill>
              </a:rPr>
              <a:t>06</a:t>
            </a:r>
            <a:endParaRPr lang="en-US" altLang="zh-CN" sz="2000" u="sng">
              <a:solidFill>
                <a:schemeClr val="bg2"/>
              </a:solidFill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63E5B95B-603C-3A9F-A690-1EF17D8BC138}"/>
              </a:ext>
            </a:extLst>
          </p:cNvPr>
          <p:cNvGrpSpPr>
            <a:grpSpLocks/>
          </p:cNvGrpSpPr>
          <p:nvPr/>
        </p:nvGrpSpPr>
        <p:grpSpPr bwMode="auto">
          <a:xfrm>
            <a:off x="3797300" y="4675188"/>
            <a:ext cx="5410200" cy="366712"/>
            <a:chOff x="1632" y="2953"/>
            <a:chExt cx="3408" cy="231"/>
          </a:xfrm>
        </p:grpSpPr>
        <p:sp>
          <p:nvSpPr>
            <p:cNvPr id="98318" name="Text Box 5">
              <a:extLst>
                <a:ext uri="{FF2B5EF4-FFF2-40B4-BE49-F238E27FC236}">
                  <a16:creationId xmlns:a16="http://schemas.microsoft.com/office/drawing/2014/main" id="{402AE992-E61C-405E-BDD6-271E41B727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2953"/>
              <a:ext cx="30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r>
                <a:rPr lang="zh-CN" altLang="it-IT" sz="1800" b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表示内径：    </a:t>
              </a:r>
              <a:r>
                <a:rPr lang="it-IT" altLang="zh-CN" sz="1800" b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d＝ 06 </a:t>
              </a:r>
              <a:r>
                <a:rPr lang="en-US" altLang="zh-CN" sz="1800" b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×</a:t>
              </a:r>
              <a:r>
                <a:rPr lang="it-IT" altLang="zh-CN" sz="1800" b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5＝ 30mm</a:t>
              </a:r>
              <a:endParaRPr lang="en-US" altLang="zh-CN" sz="1800" b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8319" name="Freeform 6">
              <a:extLst>
                <a:ext uri="{FF2B5EF4-FFF2-40B4-BE49-F238E27FC236}">
                  <a16:creationId xmlns:a16="http://schemas.microsoft.com/office/drawing/2014/main" id="{8D3FF3D5-3713-22CE-186D-8F7302FE5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2976"/>
              <a:ext cx="528" cy="96"/>
            </a:xfrm>
            <a:custGeom>
              <a:avLst/>
              <a:gdLst>
                <a:gd name="T0" fmla="*/ 0 w 528"/>
                <a:gd name="T1" fmla="*/ 0 h 144"/>
                <a:gd name="T2" fmla="*/ 0 w 528"/>
                <a:gd name="T3" fmla="*/ 19 h 144"/>
                <a:gd name="T4" fmla="*/ 528 w 528"/>
                <a:gd name="T5" fmla="*/ 19 h 144"/>
                <a:gd name="T6" fmla="*/ 0 60000 65536"/>
                <a:gd name="T7" fmla="*/ 0 60000 65536"/>
                <a:gd name="T8" fmla="*/ 0 60000 65536"/>
                <a:gd name="T9" fmla="*/ 0 w 528"/>
                <a:gd name="T10" fmla="*/ 0 h 144"/>
                <a:gd name="T11" fmla="*/ 528 w 52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144">
                  <a:moveTo>
                    <a:pt x="0" y="0"/>
                  </a:moveTo>
                  <a:lnTo>
                    <a:pt x="0" y="144"/>
                  </a:lnTo>
                  <a:lnTo>
                    <a:pt x="528" y="144"/>
                  </a:ln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BD3B7C3F-DD80-0681-6EE4-D00D751C2B57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4687888"/>
            <a:ext cx="7315200" cy="1128712"/>
            <a:chOff x="1056" y="2976"/>
            <a:chExt cx="4608" cy="711"/>
          </a:xfrm>
        </p:grpSpPr>
        <p:sp>
          <p:nvSpPr>
            <p:cNvPr id="98316" name="Text Box 8">
              <a:extLst>
                <a:ext uri="{FF2B5EF4-FFF2-40B4-BE49-F238E27FC236}">
                  <a16:creationId xmlns:a16="http://schemas.microsoft.com/office/drawing/2014/main" id="{6C10CA62-BC02-5B39-DFC1-62751E0058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6" y="3196"/>
              <a:ext cx="4428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r>
                <a:rPr lang="zh-CN" altLang="it-IT" sz="1800" b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表示直径系列（指相同内径尺寸的轴承有不同的外径尺寸）和</a:t>
              </a:r>
              <a:endParaRPr lang="zh-CN" altLang="en-US" sz="1800" b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r>
                <a:rPr lang="zh-CN" altLang="it-IT" sz="1800" b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宽度系列（相同内径、外径尺寸的轴承有不同的宽度尺寸）</a:t>
              </a:r>
              <a:endParaRPr lang="zh-CN" altLang="en-US" sz="1800" b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8317" name="Freeform 9">
              <a:extLst>
                <a:ext uri="{FF2B5EF4-FFF2-40B4-BE49-F238E27FC236}">
                  <a16:creationId xmlns:a16="http://schemas.microsoft.com/office/drawing/2014/main" id="{C8D468DD-7C9F-990A-D5C9-921AE4350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976"/>
              <a:ext cx="384" cy="336"/>
            </a:xfrm>
            <a:custGeom>
              <a:avLst/>
              <a:gdLst>
                <a:gd name="T0" fmla="*/ 0 w 528"/>
                <a:gd name="T1" fmla="*/ 0 h 144"/>
                <a:gd name="T2" fmla="*/ 0 w 528"/>
                <a:gd name="T3" fmla="*/ 9959 h 144"/>
                <a:gd name="T4" fmla="*/ 108 w 528"/>
                <a:gd name="T5" fmla="*/ 9959 h 144"/>
                <a:gd name="T6" fmla="*/ 0 60000 65536"/>
                <a:gd name="T7" fmla="*/ 0 60000 65536"/>
                <a:gd name="T8" fmla="*/ 0 60000 65536"/>
                <a:gd name="T9" fmla="*/ 0 w 528"/>
                <a:gd name="T10" fmla="*/ 0 h 144"/>
                <a:gd name="T11" fmla="*/ 528 w 52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144">
                  <a:moveTo>
                    <a:pt x="0" y="0"/>
                  </a:moveTo>
                  <a:lnTo>
                    <a:pt x="0" y="144"/>
                  </a:lnTo>
                  <a:lnTo>
                    <a:pt x="528" y="144"/>
                  </a:ln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10">
            <a:extLst>
              <a:ext uri="{FF2B5EF4-FFF2-40B4-BE49-F238E27FC236}">
                <a16:creationId xmlns:a16="http://schemas.microsoft.com/office/drawing/2014/main" id="{B12B9A8E-7275-4F4C-4154-F9121DE29AA3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4687888"/>
            <a:ext cx="7620000" cy="2133600"/>
            <a:chOff x="528" y="2976"/>
            <a:chExt cx="4800" cy="1344"/>
          </a:xfrm>
        </p:grpSpPr>
        <p:sp>
          <p:nvSpPr>
            <p:cNvPr id="98314" name="Text Box 11">
              <a:extLst>
                <a:ext uri="{FF2B5EF4-FFF2-40B4-BE49-F238E27FC236}">
                  <a16:creationId xmlns:a16="http://schemas.microsoft.com/office/drawing/2014/main" id="{8EC625FA-5236-1398-B0F0-762F9BE173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3829"/>
              <a:ext cx="4080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r>
                <a:rPr lang="zh-CN" altLang="it-IT" sz="1800" b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表示类型：“ 6”—深沟球轴承；“ 3”—圆锥滚子轴承；</a:t>
              </a:r>
              <a:endParaRPr lang="zh-CN" altLang="en-US" sz="1800" b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r>
                <a:rPr lang="zh-CN" altLang="it-IT" sz="1800" b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                   “5”—推力球轴承</a:t>
              </a:r>
              <a:endParaRPr lang="zh-CN" altLang="en-US" sz="1800" b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8315" name="Freeform 12">
              <a:extLst>
                <a:ext uri="{FF2B5EF4-FFF2-40B4-BE49-F238E27FC236}">
                  <a16:creationId xmlns:a16="http://schemas.microsoft.com/office/drawing/2014/main" id="{7C1E99C9-08D3-B0EE-4085-E0D8FE0C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2976"/>
              <a:ext cx="912" cy="960"/>
            </a:xfrm>
            <a:custGeom>
              <a:avLst/>
              <a:gdLst>
                <a:gd name="T0" fmla="*/ 0 w 528"/>
                <a:gd name="T1" fmla="*/ 0 h 144"/>
                <a:gd name="T2" fmla="*/ 0 w 528"/>
                <a:gd name="T3" fmla="*/ 1896313 h 144"/>
                <a:gd name="T4" fmla="*/ 8115 w 528"/>
                <a:gd name="T5" fmla="*/ 1896313 h 144"/>
                <a:gd name="T6" fmla="*/ 0 60000 65536"/>
                <a:gd name="T7" fmla="*/ 0 60000 65536"/>
                <a:gd name="T8" fmla="*/ 0 60000 65536"/>
                <a:gd name="T9" fmla="*/ 0 w 528"/>
                <a:gd name="T10" fmla="*/ 0 h 144"/>
                <a:gd name="T11" fmla="*/ 528 w 52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144">
                  <a:moveTo>
                    <a:pt x="0" y="0"/>
                  </a:moveTo>
                  <a:lnTo>
                    <a:pt x="0" y="144"/>
                  </a:lnTo>
                  <a:lnTo>
                    <a:pt x="528" y="144"/>
                  </a:ln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5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1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B3F1FC58-A0C0-B320-B70D-30A7120EEA9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09800" y="425450"/>
            <a:ext cx="777240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38200" indent="-838200"/>
            <a:r>
              <a:rPr lang="zh-CN" altLang="en-US" sz="28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滚动轴承的画法</a:t>
            </a:r>
          </a:p>
        </p:txBody>
      </p:sp>
      <p:sp>
        <p:nvSpPr>
          <p:cNvPr id="100355" name="灯片编号占位符 4">
            <a:extLst>
              <a:ext uri="{FF2B5EF4-FFF2-40B4-BE49-F238E27FC236}">
                <a16:creationId xmlns:a16="http://schemas.microsoft.com/office/drawing/2014/main" id="{EDB29B4E-417F-977D-0B3C-738503280E5F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966479" y="6412076"/>
            <a:ext cx="259043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07A983C3-FA3C-48CC-A298-197EBCC6949B}" type="slidenum">
              <a:rPr kumimoji="0" lang="en-US" altLang="zh-CN" sz="1100" b="0">
                <a:solidFill>
                  <a:srgbClr val="636363"/>
                </a:solidFill>
              </a:rPr>
              <a:pPr/>
              <a:t>47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76830994-1143-5596-2215-9781BD037D59}"/>
              </a:ext>
            </a:extLst>
          </p:cNvPr>
          <p:cNvGrpSpPr>
            <a:grpSpLocks/>
          </p:cNvGrpSpPr>
          <p:nvPr/>
        </p:nvGrpSpPr>
        <p:grpSpPr bwMode="auto">
          <a:xfrm>
            <a:off x="7999414" y="3754438"/>
            <a:ext cx="1127125" cy="2392362"/>
            <a:chOff x="3943" y="2229"/>
            <a:chExt cx="710" cy="1507"/>
          </a:xfrm>
        </p:grpSpPr>
        <p:sp>
          <p:nvSpPr>
            <p:cNvPr id="100415" name="Rectangle 6">
              <a:extLst>
                <a:ext uri="{FF2B5EF4-FFF2-40B4-BE49-F238E27FC236}">
                  <a16:creationId xmlns:a16="http://schemas.microsoft.com/office/drawing/2014/main" id="{B4638C0C-51F2-99DC-439E-3FB270086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9" y="2229"/>
              <a:ext cx="470" cy="1507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0416" name="Rectangle 7">
              <a:extLst>
                <a:ext uri="{FF2B5EF4-FFF2-40B4-BE49-F238E27FC236}">
                  <a16:creationId xmlns:a16="http://schemas.microsoft.com/office/drawing/2014/main" id="{9E8BFAE9-2CB6-D721-CE84-69BC494FB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2680"/>
              <a:ext cx="471" cy="63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0417" name="Line 8">
              <a:extLst>
                <a:ext uri="{FF2B5EF4-FFF2-40B4-BE49-F238E27FC236}">
                  <a16:creationId xmlns:a16="http://schemas.microsoft.com/office/drawing/2014/main" id="{1C8E9083-67F6-FC36-DB2A-0238BF59A2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3" y="3007"/>
              <a:ext cx="7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73A27A6C-E647-5F96-F6D1-5EE5576F665D}"/>
              </a:ext>
            </a:extLst>
          </p:cNvPr>
          <p:cNvGrpSpPr>
            <a:grpSpLocks/>
          </p:cNvGrpSpPr>
          <p:nvPr/>
        </p:nvGrpSpPr>
        <p:grpSpPr bwMode="auto">
          <a:xfrm>
            <a:off x="8143876" y="3746501"/>
            <a:ext cx="752475" cy="250825"/>
            <a:chOff x="4034" y="2224"/>
            <a:chExt cx="474" cy="158"/>
          </a:xfrm>
        </p:grpSpPr>
        <p:sp>
          <p:nvSpPr>
            <p:cNvPr id="100411" name="Rectangle 10">
              <a:extLst>
                <a:ext uri="{FF2B5EF4-FFF2-40B4-BE49-F238E27FC236}">
                  <a16:creationId xmlns:a16="http://schemas.microsoft.com/office/drawing/2014/main" id="{B06F8192-BB12-3D6B-6C6B-3C9714BAA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2229"/>
              <a:ext cx="470" cy="153"/>
            </a:xfrm>
            <a:prstGeom prst="rect">
              <a:avLst/>
            </a:prstGeom>
            <a:gradFill rotWithShape="1">
              <a:gsLst>
                <a:gs pos="0">
                  <a:srgbClr val="760076"/>
                </a:gs>
                <a:gs pos="5000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0412" name="Line 11">
              <a:extLst>
                <a:ext uri="{FF2B5EF4-FFF2-40B4-BE49-F238E27FC236}">
                  <a16:creationId xmlns:a16="http://schemas.microsoft.com/office/drawing/2014/main" id="{B25EC1CE-71DA-CA60-03B3-33D8D4921D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4" y="2224"/>
              <a:ext cx="153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0413" name="Line 12">
              <a:extLst>
                <a:ext uri="{FF2B5EF4-FFF2-40B4-BE49-F238E27FC236}">
                  <a16:creationId xmlns:a16="http://schemas.microsoft.com/office/drawing/2014/main" id="{8C131F50-0DC5-3565-6348-61DD6847E5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0" y="2229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0414" name="Line 13">
              <a:extLst>
                <a:ext uri="{FF2B5EF4-FFF2-40B4-BE49-F238E27FC236}">
                  <a16:creationId xmlns:a16="http://schemas.microsoft.com/office/drawing/2014/main" id="{7C9EB224-F6ED-CCB0-8D3E-FE91918CE1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5" y="2236"/>
              <a:ext cx="127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4">
            <a:extLst>
              <a:ext uri="{FF2B5EF4-FFF2-40B4-BE49-F238E27FC236}">
                <a16:creationId xmlns:a16="http://schemas.microsoft.com/office/drawing/2014/main" id="{7624F21A-C9FA-4CDD-1DFB-ED074BA190D1}"/>
              </a:ext>
            </a:extLst>
          </p:cNvPr>
          <p:cNvGrpSpPr>
            <a:grpSpLocks/>
          </p:cNvGrpSpPr>
          <p:nvPr/>
        </p:nvGrpSpPr>
        <p:grpSpPr bwMode="auto">
          <a:xfrm>
            <a:off x="8151813" y="4225926"/>
            <a:ext cx="747712" cy="246063"/>
            <a:chOff x="4039" y="2526"/>
            <a:chExt cx="471" cy="155"/>
          </a:xfrm>
        </p:grpSpPr>
        <p:sp>
          <p:nvSpPr>
            <p:cNvPr id="100407" name="Rectangle 15">
              <a:extLst>
                <a:ext uri="{FF2B5EF4-FFF2-40B4-BE49-F238E27FC236}">
                  <a16:creationId xmlns:a16="http://schemas.microsoft.com/office/drawing/2014/main" id="{2D757D9A-668E-370D-EE6C-BA614C17F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0" y="2526"/>
              <a:ext cx="470" cy="154"/>
            </a:xfrm>
            <a:prstGeom prst="rect">
              <a:avLst/>
            </a:prstGeom>
            <a:gradFill rotWithShape="1">
              <a:gsLst>
                <a:gs pos="0">
                  <a:srgbClr val="007676"/>
                </a:gs>
                <a:gs pos="50000">
                  <a:srgbClr val="00FFFF"/>
                </a:gs>
                <a:gs pos="100000">
                  <a:srgbClr val="007676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0408" name="Line 16">
              <a:extLst>
                <a:ext uri="{FF2B5EF4-FFF2-40B4-BE49-F238E27FC236}">
                  <a16:creationId xmlns:a16="http://schemas.microsoft.com/office/drawing/2014/main" id="{C373CF05-2D9A-F38E-26C4-60CC570BA4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4" y="2556"/>
              <a:ext cx="125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0409" name="Line 17">
              <a:extLst>
                <a:ext uri="{FF2B5EF4-FFF2-40B4-BE49-F238E27FC236}">
                  <a16:creationId xmlns:a16="http://schemas.microsoft.com/office/drawing/2014/main" id="{5C5B349B-3332-685E-2924-358449FB62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0" y="2594"/>
              <a:ext cx="86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0410" name="Line 18">
              <a:extLst>
                <a:ext uri="{FF2B5EF4-FFF2-40B4-BE49-F238E27FC236}">
                  <a16:creationId xmlns:a16="http://schemas.microsoft.com/office/drawing/2014/main" id="{CCA2EFB1-E07D-AF2D-29D8-68896EDD6A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9" y="2527"/>
              <a:ext cx="153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57395" name="Oval 19">
            <a:extLst>
              <a:ext uri="{FF2B5EF4-FFF2-40B4-BE49-F238E27FC236}">
                <a16:creationId xmlns:a16="http://schemas.microsoft.com/office/drawing/2014/main" id="{41D47737-8999-CA0D-02AC-8321941CA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4213" y="3906838"/>
            <a:ext cx="442912" cy="425450"/>
          </a:xfrm>
          <a:prstGeom prst="ellipse">
            <a:avLst/>
          </a:prstGeom>
          <a:gradFill rotWithShape="0">
            <a:gsLst>
              <a:gs pos="0">
                <a:srgbClr val="FFCC66"/>
              </a:gs>
              <a:gs pos="100000">
                <a:srgbClr val="96783C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endParaRPr lang="zh-CN" altLang="en-US"/>
          </a:p>
        </p:txBody>
      </p:sp>
      <p:sp>
        <p:nvSpPr>
          <p:cNvPr id="357396" name="Line 20">
            <a:extLst>
              <a:ext uri="{FF2B5EF4-FFF2-40B4-BE49-F238E27FC236}">
                <a16:creationId xmlns:a16="http://schemas.microsoft.com/office/drawing/2014/main" id="{18E22C5B-E25A-3DE9-6240-502F9B4932F5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9738" y="412115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7397" name="Line 21">
            <a:extLst>
              <a:ext uri="{FF2B5EF4-FFF2-40B4-BE49-F238E27FC236}">
                <a16:creationId xmlns:a16="http://schemas.microsoft.com/office/drawing/2014/main" id="{3F6CFA4D-7B31-4A2E-E4D4-7728704944CB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2813" y="3694114"/>
            <a:ext cx="0" cy="92868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7398" name="Text Box 22">
            <a:extLst>
              <a:ext uri="{FF2B5EF4-FFF2-40B4-BE49-F238E27FC236}">
                <a16:creationId xmlns:a16="http://schemas.microsoft.com/office/drawing/2014/main" id="{41BCDEEF-35E1-8AB3-F4FA-505D875A1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7563" y="1620839"/>
            <a:ext cx="3175000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838200" indent="-838200" algn="ctr">
              <a:defRPr/>
            </a:pPr>
            <a:r>
              <a:rPr lang="zh-CN" altLang="en-US" dirty="0">
                <a:latin typeface="幼圆" pitchFamily="49" charset="-122"/>
                <a:ea typeface="幼圆" pitchFamily="49" charset="-122"/>
                <a:cs typeface="+mj-cs"/>
              </a:rPr>
              <a:t>深沟球轴承简化画法</a:t>
            </a:r>
          </a:p>
        </p:txBody>
      </p:sp>
      <p:sp>
        <p:nvSpPr>
          <p:cNvPr id="357399" name="Line 23">
            <a:extLst>
              <a:ext uri="{FF2B5EF4-FFF2-40B4-BE49-F238E27FC236}">
                <a16:creationId xmlns:a16="http://schemas.microsoft.com/office/drawing/2014/main" id="{04FF9F42-810C-F1D4-6555-43FA95C7E7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53263" y="4486275"/>
            <a:ext cx="1096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7400" name="Line 24">
            <a:extLst>
              <a:ext uri="{FF2B5EF4-FFF2-40B4-BE49-F238E27FC236}">
                <a16:creationId xmlns:a16="http://schemas.microsoft.com/office/drawing/2014/main" id="{844F15A8-2811-E1AB-958B-FBD0D71692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51676" y="5476875"/>
            <a:ext cx="1082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7401" name="Line 25">
            <a:extLst>
              <a:ext uri="{FF2B5EF4-FFF2-40B4-BE49-F238E27FC236}">
                <a16:creationId xmlns:a16="http://schemas.microsoft.com/office/drawing/2014/main" id="{DF651D04-49CB-C6A8-A630-F09E4900B0C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5500" y="4464050"/>
            <a:ext cx="0" cy="1047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7402" name="Freeform 26">
            <a:extLst>
              <a:ext uri="{FF2B5EF4-FFF2-40B4-BE49-F238E27FC236}">
                <a16:creationId xmlns:a16="http://schemas.microsoft.com/office/drawing/2014/main" id="{3A890BF0-6E4F-5FD2-FBCA-17AC349E8676}"/>
              </a:ext>
            </a:extLst>
          </p:cNvPr>
          <p:cNvSpPr>
            <a:spLocks/>
          </p:cNvSpPr>
          <p:nvPr/>
        </p:nvSpPr>
        <p:spPr bwMode="auto">
          <a:xfrm>
            <a:off x="8882064" y="3736976"/>
            <a:ext cx="1423987" cy="3175"/>
          </a:xfrm>
          <a:custGeom>
            <a:avLst/>
            <a:gdLst>
              <a:gd name="T0" fmla="*/ 0 w 897"/>
              <a:gd name="T1" fmla="*/ 2147483646 h 2"/>
              <a:gd name="T2" fmla="*/ 2147483646 w 897"/>
              <a:gd name="T3" fmla="*/ 0 h 2"/>
              <a:gd name="T4" fmla="*/ 0 60000 65536"/>
              <a:gd name="T5" fmla="*/ 0 60000 65536"/>
              <a:gd name="T6" fmla="*/ 0 w 897"/>
              <a:gd name="T7" fmla="*/ 0 h 2"/>
              <a:gd name="T8" fmla="*/ 897 w 897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97" h="2">
                <a:moveTo>
                  <a:pt x="0" y="2"/>
                </a:moveTo>
                <a:lnTo>
                  <a:pt x="897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7403" name="Freeform 27">
            <a:extLst>
              <a:ext uri="{FF2B5EF4-FFF2-40B4-BE49-F238E27FC236}">
                <a16:creationId xmlns:a16="http://schemas.microsoft.com/office/drawing/2014/main" id="{12F89736-C23F-B3F5-CAFA-9B70A4626F19}"/>
              </a:ext>
            </a:extLst>
          </p:cNvPr>
          <p:cNvSpPr>
            <a:spLocks/>
          </p:cNvSpPr>
          <p:nvPr/>
        </p:nvSpPr>
        <p:spPr bwMode="auto">
          <a:xfrm>
            <a:off x="8882063" y="6127751"/>
            <a:ext cx="1435100" cy="4763"/>
          </a:xfrm>
          <a:custGeom>
            <a:avLst/>
            <a:gdLst>
              <a:gd name="T0" fmla="*/ 0 w 904"/>
              <a:gd name="T1" fmla="*/ 2147483646 h 3"/>
              <a:gd name="T2" fmla="*/ 2147483646 w 904"/>
              <a:gd name="T3" fmla="*/ 0 h 3"/>
              <a:gd name="T4" fmla="*/ 0 60000 65536"/>
              <a:gd name="T5" fmla="*/ 0 60000 65536"/>
              <a:gd name="T6" fmla="*/ 0 w 904"/>
              <a:gd name="T7" fmla="*/ 0 h 3"/>
              <a:gd name="T8" fmla="*/ 904 w 904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4" h="3">
                <a:moveTo>
                  <a:pt x="0" y="3"/>
                </a:moveTo>
                <a:lnTo>
                  <a:pt x="90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7404" name="Line 28">
            <a:extLst>
              <a:ext uri="{FF2B5EF4-FFF2-40B4-BE49-F238E27FC236}">
                <a16:creationId xmlns:a16="http://schemas.microsoft.com/office/drawing/2014/main" id="{19F82F41-EE4B-7F31-310E-D66B6DDBA2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29850" y="3713164"/>
            <a:ext cx="0" cy="2452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7405" name="Line 29">
            <a:extLst>
              <a:ext uri="{FF2B5EF4-FFF2-40B4-BE49-F238E27FC236}">
                <a16:creationId xmlns:a16="http://schemas.microsoft.com/office/drawing/2014/main" id="{AED478EF-4097-441B-EEDC-B4FECDDBDD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26338" y="433387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7406" name="Line 30">
            <a:extLst>
              <a:ext uri="{FF2B5EF4-FFF2-40B4-BE49-F238E27FC236}">
                <a16:creationId xmlns:a16="http://schemas.microsoft.com/office/drawing/2014/main" id="{DA5DB178-24F8-B058-8039-F0A2BDF4A6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54913" y="3892550"/>
            <a:ext cx="946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7407" name="Freeform 31">
            <a:extLst>
              <a:ext uri="{FF2B5EF4-FFF2-40B4-BE49-F238E27FC236}">
                <a16:creationId xmlns:a16="http://schemas.microsoft.com/office/drawing/2014/main" id="{995A64E7-47F8-2560-AEAE-F61BB04F1B81}"/>
              </a:ext>
            </a:extLst>
          </p:cNvPr>
          <p:cNvSpPr>
            <a:spLocks/>
          </p:cNvSpPr>
          <p:nvPr/>
        </p:nvSpPr>
        <p:spPr bwMode="auto">
          <a:xfrm>
            <a:off x="7680326" y="3876676"/>
            <a:ext cx="4763" cy="481013"/>
          </a:xfrm>
          <a:custGeom>
            <a:avLst/>
            <a:gdLst>
              <a:gd name="T0" fmla="*/ 2147483646 w 3"/>
              <a:gd name="T1" fmla="*/ 0 h 303"/>
              <a:gd name="T2" fmla="*/ 0 w 3"/>
              <a:gd name="T3" fmla="*/ 2147483646 h 303"/>
              <a:gd name="T4" fmla="*/ 0 60000 65536"/>
              <a:gd name="T5" fmla="*/ 0 60000 65536"/>
              <a:gd name="T6" fmla="*/ 0 w 3"/>
              <a:gd name="T7" fmla="*/ 0 h 303"/>
              <a:gd name="T8" fmla="*/ 3 w 3"/>
              <a:gd name="T9" fmla="*/ 303 h 30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03">
                <a:moveTo>
                  <a:pt x="3" y="0"/>
                </a:moveTo>
                <a:lnTo>
                  <a:pt x="0" y="30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7408" name="Line 32">
            <a:extLst>
              <a:ext uri="{FF2B5EF4-FFF2-40B4-BE49-F238E27FC236}">
                <a16:creationId xmlns:a16="http://schemas.microsoft.com/office/drawing/2014/main" id="{7A39A719-5C4E-A83A-BE77-3C53AC6A44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23101" y="3740150"/>
            <a:ext cx="1158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7409" name="Line 33">
            <a:extLst>
              <a:ext uri="{FF2B5EF4-FFF2-40B4-BE49-F238E27FC236}">
                <a16:creationId xmlns:a16="http://schemas.microsoft.com/office/drawing/2014/main" id="{0A202690-CAC9-E2F2-12CA-079F333473D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5500" y="3727450"/>
            <a:ext cx="0" cy="78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7410" name="Line 34">
            <a:extLst>
              <a:ext uri="{FF2B5EF4-FFF2-40B4-BE49-F238E27FC236}">
                <a16:creationId xmlns:a16="http://schemas.microsoft.com/office/drawing/2014/main" id="{E1719385-A74D-DE7F-81FB-0D320E16BF2B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2226" y="4121150"/>
            <a:ext cx="1128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7411" name="Line 35">
            <a:extLst>
              <a:ext uri="{FF2B5EF4-FFF2-40B4-BE49-F238E27FC236}">
                <a16:creationId xmlns:a16="http://schemas.microsoft.com/office/drawing/2014/main" id="{D6BA049B-3039-EF06-A586-A63505F1BAAD}"/>
              </a:ext>
            </a:extLst>
          </p:cNvPr>
          <p:cNvSpPr>
            <a:spLocks noChangeShapeType="1"/>
          </p:cNvSpPr>
          <p:nvPr/>
        </p:nvSpPr>
        <p:spPr bwMode="auto">
          <a:xfrm>
            <a:off x="9920288" y="3132139"/>
            <a:ext cx="0" cy="138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7412" name="Line 36">
            <a:extLst>
              <a:ext uri="{FF2B5EF4-FFF2-40B4-BE49-F238E27FC236}">
                <a16:creationId xmlns:a16="http://schemas.microsoft.com/office/drawing/2014/main" id="{F6DF357E-E427-96C6-AF8D-4B8AF48A7889}"/>
              </a:ext>
            </a:extLst>
          </p:cNvPr>
          <p:cNvSpPr>
            <a:spLocks noChangeShapeType="1"/>
          </p:cNvSpPr>
          <p:nvPr/>
        </p:nvSpPr>
        <p:spPr bwMode="auto">
          <a:xfrm>
            <a:off x="9920288" y="3649664"/>
            <a:ext cx="0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7413" name="Line 37">
            <a:extLst>
              <a:ext uri="{FF2B5EF4-FFF2-40B4-BE49-F238E27FC236}">
                <a16:creationId xmlns:a16="http://schemas.microsoft.com/office/drawing/2014/main" id="{B79E78C2-BE35-E00E-4D2B-979554ED62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20288" y="4119564"/>
            <a:ext cx="0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7414" name="Line 38">
            <a:extLst>
              <a:ext uri="{FF2B5EF4-FFF2-40B4-BE49-F238E27FC236}">
                <a16:creationId xmlns:a16="http://schemas.microsoft.com/office/drawing/2014/main" id="{DDDF29AC-3696-A095-D447-3FD2043F1C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35938" y="2686051"/>
            <a:ext cx="0" cy="1069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7415" name="Line 39">
            <a:extLst>
              <a:ext uri="{FF2B5EF4-FFF2-40B4-BE49-F238E27FC236}">
                <a16:creationId xmlns:a16="http://schemas.microsoft.com/office/drawing/2014/main" id="{83EEB2D4-3D21-4D78-E7CB-EAC1E34D0C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7938" y="2705101"/>
            <a:ext cx="0" cy="1019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7416" name="Line 40">
            <a:extLst>
              <a:ext uri="{FF2B5EF4-FFF2-40B4-BE49-F238E27FC236}">
                <a16:creationId xmlns:a16="http://schemas.microsoft.com/office/drawing/2014/main" id="{273688D3-CA50-1374-DA81-3021EBA94302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0225" y="2795588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7417" name="Freeform 41">
            <a:extLst>
              <a:ext uri="{FF2B5EF4-FFF2-40B4-BE49-F238E27FC236}">
                <a16:creationId xmlns:a16="http://schemas.microsoft.com/office/drawing/2014/main" id="{5ADCB01D-38DC-DC92-20CF-74FB22446EB4}"/>
              </a:ext>
            </a:extLst>
          </p:cNvPr>
          <p:cNvSpPr>
            <a:spLocks/>
          </p:cNvSpPr>
          <p:nvPr/>
        </p:nvSpPr>
        <p:spPr bwMode="auto">
          <a:xfrm>
            <a:off x="8531225" y="3287713"/>
            <a:ext cx="1588" cy="495300"/>
          </a:xfrm>
          <a:custGeom>
            <a:avLst/>
            <a:gdLst>
              <a:gd name="T0" fmla="*/ 0 w 1"/>
              <a:gd name="T1" fmla="*/ 2147483646 h 312"/>
              <a:gd name="T2" fmla="*/ 0 w 1"/>
              <a:gd name="T3" fmla="*/ 0 h 312"/>
              <a:gd name="T4" fmla="*/ 0 60000 65536"/>
              <a:gd name="T5" fmla="*/ 0 60000 65536"/>
              <a:gd name="T6" fmla="*/ 0 w 1"/>
              <a:gd name="T7" fmla="*/ 0 h 312"/>
              <a:gd name="T8" fmla="*/ 1 w 1"/>
              <a:gd name="T9" fmla="*/ 312 h 3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12">
                <a:moveTo>
                  <a:pt x="0" y="312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7418" name="Line 42">
            <a:extLst>
              <a:ext uri="{FF2B5EF4-FFF2-40B4-BE49-F238E27FC236}">
                <a16:creationId xmlns:a16="http://schemas.microsoft.com/office/drawing/2014/main" id="{FE127905-BF86-C6B4-E66E-69471F9ACD3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4051" y="3343275"/>
            <a:ext cx="1020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7419" name="Line 43">
            <a:extLst>
              <a:ext uri="{FF2B5EF4-FFF2-40B4-BE49-F238E27FC236}">
                <a16:creationId xmlns:a16="http://schemas.microsoft.com/office/drawing/2014/main" id="{AA436DF2-C651-FA8E-501F-9EBC61B4580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0414" y="3343275"/>
            <a:ext cx="166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7420" name="Line 44">
            <a:extLst>
              <a:ext uri="{FF2B5EF4-FFF2-40B4-BE49-F238E27FC236}">
                <a16:creationId xmlns:a16="http://schemas.microsoft.com/office/drawing/2014/main" id="{E2BFD63C-6E3F-7890-496C-5CBCE7E00C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4764" y="3343275"/>
            <a:ext cx="198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7421" name="Text Box 45">
            <a:extLst>
              <a:ext uri="{FF2B5EF4-FFF2-40B4-BE49-F238E27FC236}">
                <a16:creationId xmlns:a16="http://schemas.microsoft.com/office/drawing/2014/main" id="{97CCE93D-7309-EA77-473D-1645B739315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814344" y="4818857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357422" name="Text Box 46">
            <a:extLst>
              <a:ext uri="{FF2B5EF4-FFF2-40B4-BE49-F238E27FC236}">
                <a16:creationId xmlns:a16="http://schemas.microsoft.com/office/drawing/2014/main" id="{990944A0-C520-79F3-3E32-8CD732D611C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9849644" y="4644232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357423" name="Text Box 47">
            <a:extLst>
              <a:ext uri="{FF2B5EF4-FFF2-40B4-BE49-F238E27FC236}">
                <a16:creationId xmlns:a16="http://schemas.microsoft.com/office/drawing/2014/main" id="{B246F377-BE35-67ED-7FE3-E3F73E489F7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769894" y="3863182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57424" name="Text Box 48">
            <a:extLst>
              <a:ext uri="{FF2B5EF4-FFF2-40B4-BE49-F238E27FC236}">
                <a16:creationId xmlns:a16="http://schemas.microsoft.com/office/drawing/2014/main" id="{853DEF56-B515-AE9E-4903-925478FEDAA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127875" y="3910013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>
                <a:latin typeface="Times New Roman" panose="02020603050405020304" pitchFamily="18" charset="0"/>
              </a:rPr>
              <a:t>A/2</a:t>
            </a:r>
          </a:p>
        </p:txBody>
      </p:sp>
      <p:sp>
        <p:nvSpPr>
          <p:cNvPr id="357425" name="Text Box 49">
            <a:extLst>
              <a:ext uri="{FF2B5EF4-FFF2-40B4-BE49-F238E27FC236}">
                <a16:creationId xmlns:a16="http://schemas.microsoft.com/office/drawing/2014/main" id="{FA6B1BF1-5339-88CC-5236-177256293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9300" y="24288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357426" name="Text Box 50">
            <a:extLst>
              <a:ext uri="{FF2B5EF4-FFF2-40B4-BE49-F238E27FC236}">
                <a16:creationId xmlns:a16="http://schemas.microsoft.com/office/drawing/2014/main" id="{B2A36F08-715B-300E-59DC-199D3DCBA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1364" y="2857500"/>
            <a:ext cx="623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>
                <a:latin typeface="Times New Roman" panose="02020603050405020304" pitchFamily="18" charset="0"/>
              </a:rPr>
              <a:t>B/2</a:t>
            </a:r>
          </a:p>
        </p:txBody>
      </p:sp>
      <p:sp>
        <p:nvSpPr>
          <p:cNvPr id="357427" name="Text Box 51">
            <a:extLst>
              <a:ext uri="{FF2B5EF4-FFF2-40B4-BE49-F238E27FC236}">
                <a16:creationId xmlns:a16="http://schemas.microsoft.com/office/drawing/2014/main" id="{8467D33C-AD8B-0A06-0C35-8AAC9A2C960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9344025" y="3160713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>
                <a:latin typeface="Times New Roman" panose="02020603050405020304" pitchFamily="18" charset="0"/>
              </a:rPr>
              <a:t>A/2</a:t>
            </a:r>
          </a:p>
        </p:txBody>
      </p:sp>
      <p:sp>
        <p:nvSpPr>
          <p:cNvPr id="357428" name="Text Box 52">
            <a:extLst>
              <a:ext uri="{FF2B5EF4-FFF2-40B4-BE49-F238E27FC236}">
                <a16:creationId xmlns:a16="http://schemas.microsoft.com/office/drawing/2014/main" id="{EACC1402-0F4E-EDE8-9A48-851779C3E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4425" y="4828015"/>
            <a:ext cx="4476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d</a:t>
            </a:r>
            <a:r>
              <a:rPr lang="zh-CN" altLang="en-US">
                <a:latin typeface="Times New Roman" panose="02020603050405020304" pitchFamily="18" charset="0"/>
              </a:rPr>
              <a:t>、</a:t>
            </a: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D</a:t>
            </a:r>
            <a:r>
              <a:rPr lang="zh-CN" altLang="en-US">
                <a:latin typeface="Times New Roman" panose="02020603050405020304" pitchFamily="18" charset="0"/>
              </a:rPr>
              <a:t>、</a:t>
            </a: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>
                <a:latin typeface="Times New Roman" panose="02020603050405020304" pitchFamily="18" charset="0"/>
              </a:rPr>
              <a:t>  </a:t>
            </a:r>
            <a:r>
              <a:rPr lang="zh-CN" altLang="en-US">
                <a:latin typeface="Times New Roman" panose="02020603050405020304" pitchFamily="18" charset="0"/>
              </a:rPr>
              <a:t>根据轴承代号在画图前查标准确定。</a:t>
            </a:r>
          </a:p>
        </p:txBody>
      </p:sp>
      <p:sp>
        <p:nvSpPr>
          <p:cNvPr id="357429" name="Line 53">
            <a:extLst>
              <a:ext uri="{FF2B5EF4-FFF2-40B4-BE49-F238E27FC236}">
                <a16:creationId xmlns:a16="http://schemas.microsoft.com/office/drawing/2014/main" id="{55F97690-5445-0C4B-5365-B1CC1132AA4E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2813" y="4125913"/>
            <a:ext cx="69215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7430" name="Text Box 54">
            <a:extLst>
              <a:ext uri="{FF2B5EF4-FFF2-40B4-BE49-F238E27FC236}">
                <a16:creationId xmlns:a16="http://schemas.microsoft.com/office/drawing/2014/main" id="{50496699-6A09-8A37-8944-53015D87E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376" y="4462463"/>
            <a:ext cx="58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/>
            <a:r>
              <a:rPr lang="en-US" altLang="zh-CN">
                <a:latin typeface="Times New Roman" panose="02020603050405020304" pitchFamily="18" charset="0"/>
              </a:rPr>
              <a:t>60º</a:t>
            </a:r>
          </a:p>
        </p:txBody>
      </p:sp>
      <p:sp>
        <p:nvSpPr>
          <p:cNvPr id="357431" name="Text Box 55">
            <a:extLst>
              <a:ext uri="{FF2B5EF4-FFF2-40B4-BE49-F238E27FC236}">
                <a16:creationId xmlns:a16="http://schemas.microsoft.com/office/drawing/2014/main" id="{B5DC9AF6-8A3C-7827-4FBE-875A003A6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475" y="1357225"/>
            <a:ext cx="4521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zh-CN">
                <a:latin typeface="Times New Roman" panose="02020603050405020304" pitchFamily="18" charset="0"/>
              </a:rPr>
              <a:t>         1</a:t>
            </a:r>
            <a:r>
              <a:rPr lang="zh-CN" altLang="en-US">
                <a:latin typeface="Times New Roman" panose="02020603050405020304" pitchFamily="18" charset="0"/>
              </a:rPr>
              <a:t>）滚动轴承是标准件，在装配图中通常采用</a:t>
            </a:r>
            <a:r>
              <a:rPr lang="zh-CN" altLang="en-US">
                <a:solidFill>
                  <a:srgbClr val="FF3300"/>
                </a:solidFill>
                <a:latin typeface="Times New Roman" panose="02020603050405020304" pitchFamily="18" charset="0"/>
              </a:rPr>
              <a:t>简化画法</a:t>
            </a:r>
            <a:r>
              <a:rPr lang="en-US" altLang="zh-CN">
                <a:latin typeface="Times New Roman" panose="02020603050405020304" pitchFamily="18" charset="0"/>
              </a:rPr>
              <a:t>(</a:t>
            </a:r>
            <a:r>
              <a:rPr lang="zh-CN" altLang="en-US">
                <a:latin typeface="Times New Roman" panose="02020603050405020304" pitchFamily="18" charset="0"/>
              </a:rPr>
              <a:t>比例画法）。</a:t>
            </a:r>
          </a:p>
        </p:txBody>
      </p:sp>
      <p:sp>
        <p:nvSpPr>
          <p:cNvPr id="357432" name="Text Box 56">
            <a:extLst>
              <a:ext uri="{FF2B5EF4-FFF2-40B4-BE49-F238E27FC236}">
                <a16:creationId xmlns:a16="http://schemas.microsoft.com/office/drawing/2014/main" id="{EF81D3EF-D498-95C4-AF19-0AAD8AFD9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614" y="3232150"/>
            <a:ext cx="1870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>
                <a:latin typeface="Times New Roman" panose="02020603050405020304" pitchFamily="18" charset="0"/>
              </a:rPr>
              <a:t>2</a:t>
            </a:r>
            <a:r>
              <a:rPr lang="zh-CN" altLang="en-US">
                <a:latin typeface="Times New Roman" panose="02020603050405020304" pitchFamily="18" charset="0"/>
              </a:rPr>
              <a:t>）主要参数</a:t>
            </a:r>
          </a:p>
        </p:txBody>
      </p:sp>
      <p:sp>
        <p:nvSpPr>
          <p:cNvPr id="357433" name="Text Box 57">
            <a:extLst>
              <a:ext uri="{FF2B5EF4-FFF2-40B4-BE49-F238E27FC236}">
                <a16:creationId xmlns:a16="http://schemas.microsoft.com/office/drawing/2014/main" id="{F30B992D-7458-31F7-AC0A-2E03F45D9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0589" y="2735263"/>
            <a:ext cx="227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d </a:t>
            </a:r>
            <a:r>
              <a:rPr lang="en-US" altLang="zh-CN">
                <a:latin typeface="Times New Roman" panose="02020603050405020304" pitchFamily="18" charset="0"/>
              </a:rPr>
              <a:t> (</a:t>
            </a:r>
            <a:r>
              <a:rPr lang="zh-CN" altLang="en-US">
                <a:latin typeface="Times New Roman" panose="02020603050405020304" pitchFamily="18" charset="0"/>
              </a:rPr>
              <a:t>内径</a:t>
            </a:r>
            <a:r>
              <a:rPr lang="en-US" altLang="zh-CN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57434" name="Text Box 58">
            <a:extLst>
              <a:ext uri="{FF2B5EF4-FFF2-40B4-BE49-F238E27FC236}">
                <a16:creationId xmlns:a16="http://schemas.microsoft.com/office/drawing/2014/main" id="{1BF41AC0-51B8-E790-A0C4-586B69225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675" y="3279775"/>
            <a:ext cx="2381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>
                <a:latin typeface="Times New Roman" panose="02020603050405020304" pitchFamily="18" charset="0"/>
              </a:rPr>
              <a:t>  (</a:t>
            </a:r>
            <a:r>
              <a:rPr lang="zh-CN" altLang="en-US">
                <a:latin typeface="Times New Roman" panose="02020603050405020304" pitchFamily="18" charset="0"/>
              </a:rPr>
              <a:t>外径</a:t>
            </a:r>
            <a:r>
              <a:rPr lang="en-US" altLang="zh-CN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57435" name="Text Box 59">
            <a:extLst>
              <a:ext uri="{FF2B5EF4-FFF2-40B4-BE49-F238E27FC236}">
                <a16:creationId xmlns:a16="http://schemas.microsoft.com/office/drawing/2014/main" id="{C855EF61-872D-ECE4-16F8-403BB812F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9026" y="3732213"/>
            <a:ext cx="214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B </a:t>
            </a:r>
            <a:r>
              <a:rPr lang="en-US" altLang="zh-CN">
                <a:latin typeface="Times New Roman" panose="02020603050405020304" pitchFamily="18" charset="0"/>
              </a:rPr>
              <a:t> (</a:t>
            </a:r>
            <a:r>
              <a:rPr lang="zh-CN" altLang="en-US">
                <a:latin typeface="Times New Roman" panose="02020603050405020304" pitchFamily="18" charset="0"/>
              </a:rPr>
              <a:t>宽度</a:t>
            </a:r>
            <a:r>
              <a:rPr lang="en-US" altLang="zh-CN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57436" name="AutoShape 60">
            <a:extLst>
              <a:ext uri="{FF2B5EF4-FFF2-40B4-BE49-F238E27FC236}">
                <a16:creationId xmlns:a16="http://schemas.microsoft.com/office/drawing/2014/main" id="{95EB16FB-3647-33D2-1032-22768A055A81}"/>
              </a:ext>
            </a:extLst>
          </p:cNvPr>
          <p:cNvSpPr>
            <a:spLocks/>
          </p:cNvSpPr>
          <p:nvPr/>
        </p:nvSpPr>
        <p:spPr bwMode="auto">
          <a:xfrm>
            <a:off x="4851401" y="2976563"/>
            <a:ext cx="136525" cy="1008062"/>
          </a:xfrm>
          <a:prstGeom prst="leftBrace">
            <a:avLst>
              <a:gd name="adj1" fmla="val 6153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endParaRPr lang="zh-CN" altLang="en-US"/>
          </a:p>
        </p:txBody>
      </p:sp>
      <p:sp>
        <p:nvSpPr>
          <p:cNvPr id="357437" name="Line 61">
            <a:extLst>
              <a:ext uri="{FF2B5EF4-FFF2-40B4-BE49-F238E27FC236}">
                <a16:creationId xmlns:a16="http://schemas.microsoft.com/office/drawing/2014/main" id="{9885A7B2-B948-A62B-3F69-772845E8C421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8050" y="4465638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357438" name="Arc 62">
            <a:extLst>
              <a:ext uri="{FF2B5EF4-FFF2-40B4-BE49-F238E27FC236}">
                <a16:creationId xmlns:a16="http://schemas.microsoft.com/office/drawing/2014/main" id="{E21E92D5-DD25-9286-B0E9-9E3389B5974F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8526464" y="4248132"/>
            <a:ext cx="644525" cy="371513"/>
          </a:xfrm>
          <a:custGeom>
            <a:avLst/>
            <a:gdLst>
              <a:gd name="T0" fmla="*/ 0 w 19742"/>
              <a:gd name="T1" fmla="*/ 0 h 21600"/>
              <a:gd name="T2" fmla="*/ 2147483646 w 19742"/>
              <a:gd name="T3" fmla="*/ 2147483646 h 21600"/>
              <a:gd name="T4" fmla="*/ 0 w 19742"/>
              <a:gd name="T5" fmla="*/ 2147483646 h 21600"/>
              <a:gd name="T6" fmla="*/ 0 60000 65536"/>
              <a:gd name="T7" fmla="*/ 0 60000 65536"/>
              <a:gd name="T8" fmla="*/ 0 60000 65536"/>
              <a:gd name="T9" fmla="*/ 0 w 19742"/>
              <a:gd name="T10" fmla="*/ 0 h 21600"/>
              <a:gd name="T11" fmla="*/ 19742 w 19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742" h="21600" fill="none" extrusionOk="0">
                <a:moveTo>
                  <a:pt x="-1" y="0"/>
                </a:moveTo>
                <a:cubicBezTo>
                  <a:pt x="8539" y="0"/>
                  <a:pt x="16276" y="5030"/>
                  <a:pt x="19741" y="12835"/>
                </a:cubicBezTo>
              </a:path>
              <a:path w="19742" h="21600" stroke="0" extrusionOk="0">
                <a:moveTo>
                  <a:pt x="-1" y="0"/>
                </a:moveTo>
                <a:cubicBezTo>
                  <a:pt x="8539" y="0"/>
                  <a:pt x="16276" y="5030"/>
                  <a:pt x="19741" y="1283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357439" name="Line 63">
            <a:extLst>
              <a:ext uri="{FF2B5EF4-FFF2-40B4-BE49-F238E27FC236}">
                <a16:creationId xmlns:a16="http://schemas.microsoft.com/office/drawing/2014/main" id="{761BF093-2524-2F1A-EEAD-FF7E7F0F028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8650" y="5797550"/>
            <a:ext cx="5349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357440" name="Line 64">
            <a:extLst>
              <a:ext uri="{FF2B5EF4-FFF2-40B4-BE49-F238E27FC236}">
                <a16:creationId xmlns:a16="http://schemas.microsoft.com/office/drawing/2014/main" id="{66FEE315-8D84-8CFC-885A-DEF63DC8F4C2}"/>
              </a:ext>
            </a:extLst>
          </p:cNvPr>
          <p:cNvSpPr>
            <a:spLocks noChangeShapeType="1"/>
          </p:cNvSpPr>
          <p:nvPr/>
        </p:nvSpPr>
        <p:spPr bwMode="auto">
          <a:xfrm>
            <a:off x="8515350" y="5549901"/>
            <a:ext cx="0" cy="536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5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35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5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5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5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5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5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5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5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5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5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5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7" dur="500"/>
                                        <p:tgtEl>
                                          <p:spTgt spid="35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35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5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5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9" dur="500"/>
                                        <p:tgtEl>
                                          <p:spTgt spid="35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4" dur="500"/>
                                        <p:tgtEl>
                                          <p:spTgt spid="35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35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35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357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1" dur="500"/>
                                        <p:tgtEl>
                                          <p:spTgt spid="35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35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35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35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5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35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35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2" dur="500"/>
                                        <p:tgtEl>
                                          <p:spTgt spid="35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35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5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5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5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5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5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5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5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5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5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5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95" grpId="0" animBg="1"/>
      <p:bldP spid="357398" grpId="0" autoUpdateAnimBg="0"/>
      <p:bldP spid="357402" grpId="0" animBg="1"/>
      <p:bldP spid="357403" grpId="0" animBg="1"/>
      <p:bldP spid="357407" grpId="0" animBg="1"/>
      <p:bldP spid="357417" grpId="0" animBg="1"/>
      <p:bldP spid="357421" grpId="0" autoUpdateAnimBg="0"/>
      <p:bldP spid="357422" grpId="0" autoUpdateAnimBg="0"/>
      <p:bldP spid="357423" grpId="0" autoUpdateAnimBg="0"/>
      <p:bldP spid="357424" grpId="0" autoUpdateAnimBg="0"/>
      <p:bldP spid="357425" grpId="0" autoUpdateAnimBg="0"/>
      <p:bldP spid="357426" grpId="0" autoUpdateAnimBg="0"/>
      <p:bldP spid="357427" grpId="0" autoUpdateAnimBg="0"/>
      <p:bldP spid="357428" grpId="0" autoUpdateAnimBg="0"/>
      <p:bldP spid="357430" grpId="0" autoUpdateAnimBg="0"/>
      <p:bldP spid="357431" grpId="0" autoUpdateAnimBg="0"/>
      <p:bldP spid="357432" grpId="0" autoUpdateAnimBg="0"/>
      <p:bldP spid="357433" grpId="0" autoUpdateAnimBg="0"/>
      <p:bldP spid="357434" grpId="0" autoUpdateAnimBg="0"/>
      <p:bldP spid="357435" grpId="0" autoUpdateAnimBg="0"/>
      <p:bldP spid="357436" grpId="0" animBg="1"/>
      <p:bldP spid="35743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95CCBF14-0587-7F5B-57AB-2A97E18670F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50632" y="619584"/>
            <a:ext cx="77724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38200" indent="-838200"/>
            <a:r>
              <a:rPr lang="en-US" altLang="zh-CN" sz="2400" b="1" dirty="0">
                <a:solidFill>
                  <a:schemeClr val="bg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zh-CN" altLang="en-US" sz="28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齿轮概述</a:t>
            </a:r>
          </a:p>
        </p:txBody>
      </p:sp>
      <p:sp>
        <p:nvSpPr>
          <p:cNvPr id="104451" name="灯片编号占位符 4">
            <a:extLst>
              <a:ext uri="{FF2B5EF4-FFF2-40B4-BE49-F238E27FC236}">
                <a16:creationId xmlns:a16="http://schemas.microsoft.com/office/drawing/2014/main" id="{8AD5EDC7-AA9A-E145-5C8C-A73101A14E54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966479" y="6412076"/>
            <a:ext cx="259043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9F4659A5-77C8-4435-9208-7360E95B516A}" type="slidenum">
              <a:rPr kumimoji="0" lang="en-US" altLang="zh-CN" sz="1100" b="0">
                <a:solidFill>
                  <a:srgbClr val="636363"/>
                </a:solidFill>
              </a:rPr>
              <a:pPr/>
              <a:t>48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sp>
        <p:nvSpPr>
          <p:cNvPr id="195596" name="Text Box 12">
            <a:extLst>
              <a:ext uri="{FF2B5EF4-FFF2-40B4-BE49-F238E27FC236}">
                <a16:creationId xmlns:a16="http://schemas.microsoft.com/office/drawing/2014/main" id="{A100B18A-C116-249A-15DC-C26B66009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4762501"/>
            <a:ext cx="7137400" cy="1196975"/>
          </a:xfrm>
          <a:prstGeom prst="rect">
            <a:avLst/>
          </a:prstGeom>
          <a:gradFill rotWithShape="1">
            <a:gsLst>
              <a:gs pos="0">
                <a:srgbClr val="FF9900">
                  <a:alpha val="20000"/>
                </a:srgbClr>
              </a:gs>
              <a:gs pos="100000">
                <a:srgbClr val="FFB443"/>
              </a:gs>
            </a:gsLst>
            <a:lin ang="540000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r>
              <a:rPr lang="zh-CN" altLang="it-IT"/>
              <a:t>    齿轮是机器中的传动件，它用来将主动轴的转动传递给从动轴，从而完成</a:t>
            </a:r>
            <a:r>
              <a:rPr lang="zh-CN" altLang="it-IT">
                <a:solidFill>
                  <a:srgbClr val="FF0000"/>
                </a:solidFill>
              </a:rPr>
              <a:t>动力传递、转速及旋向的改变。</a:t>
            </a:r>
            <a:endParaRPr lang="zh-CN" altLang="en-US">
              <a:solidFill>
                <a:srgbClr val="FF0000"/>
              </a:solidFill>
            </a:endParaRP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id="{A202D001-9B5B-9F83-DF3F-76A475FDDF70}"/>
              </a:ext>
            </a:extLst>
          </p:cNvPr>
          <p:cNvGrpSpPr>
            <a:grpSpLocks/>
          </p:cNvGrpSpPr>
          <p:nvPr/>
        </p:nvGrpSpPr>
        <p:grpSpPr bwMode="auto">
          <a:xfrm>
            <a:off x="2674939" y="1395414"/>
            <a:ext cx="2936875" cy="2828925"/>
            <a:chOff x="725" y="2279"/>
            <a:chExt cx="1850" cy="1782"/>
          </a:xfrm>
        </p:grpSpPr>
        <p:pic>
          <p:nvPicPr>
            <p:cNvPr id="104462" name="Picture 14" descr="齿轮组1">
              <a:extLst>
                <a:ext uri="{FF2B5EF4-FFF2-40B4-BE49-F238E27FC236}">
                  <a16:creationId xmlns:a16="http://schemas.microsoft.com/office/drawing/2014/main" id="{4938F1F1-81C0-4741-5A4A-4B2DFCC420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2279"/>
              <a:ext cx="763" cy="1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63" name="Picture 15" descr="齿轮组2">
              <a:extLst>
                <a:ext uri="{FF2B5EF4-FFF2-40B4-BE49-F238E27FC236}">
                  <a16:creationId xmlns:a16="http://schemas.microsoft.com/office/drawing/2014/main" id="{0DDF0FC5-78E7-0399-B1A5-3322EB57E3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" y="2299"/>
              <a:ext cx="780" cy="1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28" name="Text Box 16">
              <a:extLst>
                <a:ext uri="{FF2B5EF4-FFF2-40B4-BE49-F238E27FC236}">
                  <a16:creationId xmlns:a16="http://schemas.microsoft.com/office/drawing/2014/main" id="{45D3038F-779A-D7D4-34F5-8DC299054A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5" y="3731"/>
              <a:ext cx="1025" cy="3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838200" indent="-838200" algn="ctr">
                <a:defRPr/>
              </a:pPr>
              <a:r>
                <a:rPr lang="zh-CN" altLang="en-US" sz="2800" dirty="0">
                  <a:latin typeface="幼圆" pitchFamily="49" charset="-122"/>
                  <a:ea typeface="幼圆" pitchFamily="49" charset="-122"/>
                  <a:cs typeface="+mj-cs"/>
                </a:rPr>
                <a:t>圆柱齿轮</a:t>
              </a:r>
            </a:p>
          </p:txBody>
        </p:sp>
      </p:grpSp>
      <p:grpSp>
        <p:nvGrpSpPr>
          <p:cNvPr id="3" name="Group 17">
            <a:extLst>
              <a:ext uri="{FF2B5EF4-FFF2-40B4-BE49-F238E27FC236}">
                <a16:creationId xmlns:a16="http://schemas.microsoft.com/office/drawing/2014/main" id="{16D5B69C-F025-DDBF-6304-D26ED6C085C9}"/>
              </a:ext>
            </a:extLst>
          </p:cNvPr>
          <p:cNvGrpSpPr>
            <a:grpSpLocks/>
          </p:cNvGrpSpPr>
          <p:nvPr/>
        </p:nvGrpSpPr>
        <p:grpSpPr bwMode="auto">
          <a:xfrm>
            <a:off x="5989638" y="1995488"/>
            <a:ext cx="1712912" cy="2216150"/>
            <a:chOff x="2773" y="2665"/>
            <a:chExt cx="1079" cy="1396"/>
          </a:xfrm>
        </p:grpSpPr>
        <p:pic>
          <p:nvPicPr>
            <p:cNvPr id="104460" name="Picture 18" descr="齿轮组3">
              <a:extLst>
                <a:ext uri="{FF2B5EF4-FFF2-40B4-BE49-F238E27FC236}">
                  <a16:creationId xmlns:a16="http://schemas.microsoft.com/office/drawing/2014/main" id="{4FFB2736-F2E4-E229-B345-62BAC1C2C8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3" y="2665"/>
              <a:ext cx="1059" cy="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25" name="Text Box 19">
              <a:extLst>
                <a:ext uri="{FF2B5EF4-FFF2-40B4-BE49-F238E27FC236}">
                  <a16:creationId xmlns:a16="http://schemas.microsoft.com/office/drawing/2014/main" id="{0C065985-8B53-CE60-F80A-BBAFE0E262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3" y="3731"/>
              <a:ext cx="1025" cy="3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838200" indent="-838200" algn="ctr">
                <a:defRPr/>
              </a:pPr>
              <a:r>
                <a:rPr lang="zh-CN" altLang="en-US" sz="2800" dirty="0">
                  <a:latin typeface="幼圆" pitchFamily="49" charset="-122"/>
                  <a:ea typeface="幼圆" pitchFamily="49" charset="-122"/>
                  <a:cs typeface="+mj-cs"/>
                </a:rPr>
                <a:t>圆锥齿轮</a:t>
              </a:r>
            </a:p>
          </p:txBody>
        </p: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9128DBDA-1372-58EC-678A-CF4A0AE91818}"/>
              </a:ext>
            </a:extLst>
          </p:cNvPr>
          <p:cNvGrpSpPr>
            <a:grpSpLocks/>
          </p:cNvGrpSpPr>
          <p:nvPr/>
        </p:nvGrpSpPr>
        <p:grpSpPr bwMode="auto">
          <a:xfrm>
            <a:off x="8123239" y="1617664"/>
            <a:ext cx="1627187" cy="2593975"/>
            <a:chOff x="4117" y="2427"/>
            <a:chExt cx="1025" cy="1634"/>
          </a:xfrm>
        </p:grpSpPr>
        <p:pic>
          <p:nvPicPr>
            <p:cNvPr id="104458" name="Picture 21" descr="齿轮组4">
              <a:extLst>
                <a:ext uri="{FF2B5EF4-FFF2-40B4-BE49-F238E27FC236}">
                  <a16:creationId xmlns:a16="http://schemas.microsoft.com/office/drawing/2014/main" id="{F42BF743-40A5-3315-053A-DFEE65AA94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7" y="2427"/>
              <a:ext cx="744" cy="1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23" name="Text Box 22">
              <a:extLst>
                <a:ext uri="{FF2B5EF4-FFF2-40B4-BE49-F238E27FC236}">
                  <a16:creationId xmlns:a16="http://schemas.microsoft.com/office/drawing/2014/main" id="{BAA5EA4A-3085-D1F7-1919-85A758C9F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7" y="3731"/>
              <a:ext cx="1025" cy="3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838200" indent="-838200" algn="ctr">
                <a:defRPr/>
              </a:pPr>
              <a:r>
                <a:rPr lang="zh-CN" altLang="en-US" sz="2800" dirty="0">
                  <a:latin typeface="幼圆" pitchFamily="49" charset="-122"/>
                  <a:ea typeface="幼圆" pitchFamily="49" charset="-122"/>
                  <a:cs typeface="+mj-cs"/>
                </a:rPr>
                <a:t>蜗轮蜗杆</a:t>
              </a:r>
            </a:p>
          </p:txBody>
        </p:sp>
      </p:grpSp>
      <p:sp>
        <p:nvSpPr>
          <p:cNvPr id="5" name="Rectangle 2">
            <a:extLst>
              <a:ext uri="{FF2B5EF4-FFF2-40B4-BE49-F238E27FC236}">
                <a16:creationId xmlns:a16="http://schemas.microsoft.com/office/drawing/2014/main" id="{DA5C164A-7B7B-D308-AA12-3436DA263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29" y="363540"/>
            <a:ext cx="2989310" cy="776287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838200" indent="-838200" hangingPunct="1"/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7.5   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齿轮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9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75435B76-B6F1-7CB2-7162-BF98D38E3E7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42900"/>
            <a:ext cx="83312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7.5.1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直齿圆柱齿轮的基本参数及尺寸的关系</a:t>
            </a:r>
          </a:p>
        </p:txBody>
      </p:sp>
      <p:sp>
        <p:nvSpPr>
          <p:cNvPr id="106499" name="灯片编号占位符 4">
            <a:extLst>
              <a:ext uri="{FF2B5EF4-FFF2-40B4-BE49-F238E27FC236}">
                <a16:creationId xmlns:a16="http://schemas.microsoft.com/office/drawing/2014/main" id="{82BE3454-4AEE-8CEB-E945-9C9A36811878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966479" y="6412076"/>
            <a:ext cx="259043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72E13343-63C3-428F-B607-9E877A2D4F3C}" type="slidenum">
              <a:rPr kumimoji="0" lang="en-US" altLang="zh-CN" sz="1100" b="0">
                <a:solidFill>
                  <a:srgbClr val="636363"/>
                </a:solidFill>
              </a:rPr>
              <a:pPr/>
              <a:t>49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sp>
        <p:nvSpPr>
          <p:cNvPr id="106502" name="Rectangle 12">
            <a:extLst>
              <a:ext uri="{FF2B5EF4-FFF2-40B4-BE49-F238E27FC236}">
                <a16:creationId xmlns:a16="http://schemas.microsoft.com/office/drawing/2014/main" id="{0FBE7898-5931-A644-9C7A-2B9B5BB30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880100"/>
            <a:ext cx="37719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kumimoji="0"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0"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齿轮的结构</a:t>
            </a:r>
          </a:p>
        </p:txBody>
      </p:sp>
      <p:pic>
        <p:nvPicPr>
          <p:cNvPr id="106503" name="Picture 13" descr="齿轮1">
            <a:extLst>
              <a:ext uri="{FF2B5EF4-FFF2-40B4-BE49-F238E27FC236}">
                <a16:creationId xmlns:a16="http://schemas.microsoft.com/office/drawing/2014/main" id="{6857699F-942D-28CE-0B1D-6A6A3B53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9" y="1905000"/>
            <a:ext cx="32861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22" name="AutoShape 14">
            <a:extLst>
              <a:ext uri="{FF2B5EF4-FFF2-40B4-BE49-F238E27FC236}">
                <a16:creationId xmlns:a16="http://schemas.microsoft.com/office/drawing/2014/main" id="{7AE661B5-66AF-1603-2886-1E9523597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1" y="1447800"/>
            <a:ext cx="1152525" cy="457200"/>
          </a:xfrm>
          <a:prstGeom prst="wedgeRectCallout">
            <a:avLst>
              <a:gd name="adj1" fmla="val -136917"/>
              <a:gd name="adj2" fmla="val 278472"/>
            </a:avLst>
          </a:prstGeom>
          <a:gradFill rotWithShape="0">
            <a:gsLst>
              <a:gs pos="0">
                <a:srgbClr val="CCFFFF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b="0">
                <a:solidFill>
                  <a:srgbClr val="FF3300"/>
                </a:solidFill>
                <a:latin typeface="Times New Roman" panose="02020603050405020304" pitchFamily="18" charset="0"/>
              </a:rPr>
              <a:t>轮齿</a:t>
            </a:r>
          </a:p>
        </p:txBody>
      </p:sp>
      <p:sp>
        <p:nvSpPr>
          <p:cNvPr id="196623" name="AutoShape 15">
            <a:extLst>
              <a:ext uri="{FF2B5EF4-FFF2-40B4-BE49-F238E27FC236}">
                <a16:creationId xmlns:a16="http://schemas.microsoft.com/office/drawing/2014/main" id="{33553933-420D-F9AE-F435-AE5201596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0076" y="2971800"/>
            <a:ext cx="1152525" cy="457200"/>
          </a:xfrm>
          <a:prstGeom prst="wedgeRectCallout">
            <a:avLst>
              <a:gd name="adj1" fmla="val -207162"/>
              <a:gd name="adj2" fmla="val 136806"/>
            </a:avLst>
          </a:prstGeom>
          <a:gradFill rotWithShape="0">
            <a:gsLst>
              <a:gs pos="0">
                <a:srgbClr val="CCFFFF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b="0">
                <a:solidFill>
                  <a:srgbClr val="FF3300"/>
                </a:solidFill>
                <a:latin typeface="Times New Roman" panose="02020603050405020304" pitchFamily="18" charset="0"/>
              </a:rPr>
              <a:t>轮毂</a:t>
            </a:r>
          </a:p>
        </p:txBody>
      </p:sp>
      <p:sp>
        <p:nvSpPr>
          <p:cNvPr id="196624" name="AutoShape 16">
            <a:extLst>
              <a:ext uri="{FF2B5EF4-FFF2-40B4-BE49-F238E27FC236}">
                <a16:creationId xmlns:a16="http://schemas.microsoft.com/office/drawing/2014/main" id="{48A31D67-251E-360F-9BA9-06CA4DDC3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1" y="5257800"/>
            <a:ext cx="1152525" cy="457200"/>
          </a:xfrm>
          <a:prstGeom prst="wedgeRectCallout">
            <a:avLst>
              <a:gd name="adj1" fmla="val -181542"/>
              <a:gd name="adj2" fmla="val -134028"/>
            </a:avLst>
          </a:prstGeom>
          <a:gradFill rotWithShape="0">
            <a:gsLst>
              <a:gs pos="0">
                <a:srgbClr val="CCFFFF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b="0">
                <a:solidFill>
                  <a:srgbClr val="FF3300"/>
                </a:solidFill>
                <a:latin typeface="Times New Roman" panose="02020603050405020304" pitchFamily="18" charset="0"/>
              </a:rPr>
              <a:t>幅板</a:t>
            </a:r>
          </a:p>
        </p:txBody>
      </p:sp>
      <p:sp>
        <p:nvSpPr>
          <p:cNvPr id="196625" name="AutoShape 17">
            <a:extLst>
              <a:ext uri="{FF2B5EF4-FFF2-40B4-BE49-F238E27FC236}">
                <a16:creationId xmlns:a16="http://schemas.microsoft.com/office/drawing/2014/main" id="{A0048261-6BBF-3DC3-0827-BE368D9DC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751" y="1219200"/>
            <a:ext cx="1152525" cy="457200"/>
          </a:xfrm>
          <a:prstGeom prst="wedgeRectCallout">
            <a:avLst>
              <a:gd name="adj1" fmla="val 110468"/>
              <a:gd name="adj2" fmla="val 295139"/>
            </a:avLst>
          </a:prstGeom>
          <a:gradFill rotWithShape="0">
            <a:gsLst>
              <a:gs pos="0">
                <a:srgbClr val="CCFFFF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b="0">
                <a:solidFill>
                  <a:srgbClr val="FF3300"/>
                </a:solidFill>
                <a:latin typeface="Times New Roman" panose="02020603050405020304" pitchFamily="18" charset="0"/>
              </a:rPr>
              <a:t>轮缘</a:t>
            </a:r>
          </a:p>
        </p:txBody>
      </p:sp>
      <p:sp>
        <p:nvSpPr>
          <p:cNvPr id="196626" name="AutoShape 18">
            <a:extLst>
              <a:ext uri="{FF2B5EF4-FFF2-40B4-BE49-F238E27FC236}">
                <a16:creationId xmlns:a16="http://schemas.microsoft.com/office/drawing/2014/main" id="{743BC365-C0E5-0782-2ADE-C3C6868AF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0489" y="3200400"/>
            <a:ext cx="1152525" cy="457200"/>
          </a:xfrm>
          <a:prstGeom prst="wedgeRectCallout">
            <a:avLst>
              <a:gd name="adj1" fmla="val 224931"/>
              <a:gd name="adj2" fmla="val -694"/>
            </a:avLst>
          </a:prstGeom>
          <a:gradFill rotWithShape="0">
            <a:gsLst>
              <a:gs pos="0">
                <a:srgbClr val="CCFFFF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b="0">
                <a:solidFill>
                  <a:srgbClr val="FF3300"/>
                </a:solidFill>
                <a:latin typeface="Times New Roman" panose="02020603050405020304" pitchFamily="18" charset="0"/>
              </a:rPr>
              <a:t>键槽</a:t>
            </a:r>
          </a:p>
        </p:txBody>
      </p:sp>
      <p:sp>
        <p:nvSpPr>
          <p:cNvPr id="196627" name="AutoShape 19">
            <a:extLst>
              <a:ext uri="{FF2B5EF4-FFF2-40B4-BE49-F238E27FC236}">
                <a16:creationId xmlns:a16="http://schemas.microsoft.com/office/drawing/2014/main" id="{B1033709-8F07-679B-617A-8AD82DCF9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751" y="5257800"/>
            <a:ext cx="1152525" cy="457200"/>
          </a:xfrm>
          <a:prstGeom prst="wedgeRectCallout">
            <a:avLst>
              <a:gd name="adj1" fmla="val 189806"/>
              <a:gd name="adj2" fmla="val -317361"/>
            </a:avLst>
          </a:prstGeom>
          <a:gradFill rotWithShape="0">
            <a:gsLst>
              <a:gs pos="0">
                <a:srgbClr val="CCFFFF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b="0">
                <a:solidFill>
                  <a:srgbClr val="FF3300"/>
                </a:solidFill>
                <a:latin typeface="Times New Roman" panose="02020603050405020304" pitchFamily="18" charset="0"/>
              </a:rPr>
              <a:t>轴孔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6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6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9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22" grpId="0" animBg="1" autoUpdateAnimBg="0"/>
      <p:bldP spid="196623" grpId="0" animBg="1" autoUpdateAnimBg="0"/>
      <p:bldP spid="196624" grpId="0" animBg="1" autoUpdateAnimBg="0"/>
      <p:bldP spid="196625" grpId="0" animBg="1" autoUpdateAnimBg="0"/>
      <p:bldP spid="196626" grpId="0" animBg="1" autoUpdateAnimBg="0"/>
      <p:bldP spid="196627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灯片编号占位符 4">
            <a:extLst>
              <a:ext uri="{FF2B5EF4-FFF2-40B4-BE49-F238E27FC236}">
                <a16:creationId xmlns:a16="http://schemas.microsoft.com/office/drawing/2014/main" id="{6BFCA24E-E04A-983E-519A-FC18F84F85C8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008157" y="6412076"/>
            <a:ext cx="175687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27FFD02B-7C8A-4A13-B3C1-4EFE17BDCD84}" type="slidenum">
              <a:rPr kumimoji="0" lang="en-US" altLang="zh-CN" sz="1100" b="0">
                <a:solidFill>
                  <a:srgbClr val="636363"/>
                </a:solidFill>
              </a:rPr>
              <a:pPr/>
              <a:t>5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sp>
        <p:nvSpPr>
          <p:cNvPr id="9219" name="Text Box 6">
            <a:extLst>
              <a:ext uri="{FF2B5EF4-FFF2-40B4-BE49-F238E27FC236}">
                <a16:creationId xmlns:a16="http://schemas.microsoft.com/office/drawing/2014/main" id="{473CCA9D-199D-5867-CE06-F3536600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464" y="4983163"/>
            <a:ext cx="1900237" cy="476250"/>
          </a:xfrm>
          <a:prstGeom prst="rect">
            <a:avLst/>
          </a:prstGeom>
          <a:solidFill>
            <a:srgbClr val="66FFFF"/>
          </a:soli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zh-CN" altLang="en-US">
                <a:latin typeface="Times New Roman" panose="02020603050405020304" pitchFamily="18" charset="0"/>
                <a:ea typeface="宋体" panose="02010600030101010101" pitchFamily="2" charset="-122"/>
              </a:rPr>
              <a:t>碾压外螺纹</a:t>
            </a:r>
          </a:p>
        </p:txBody>
      </p:sp>
      <p:sp>
        <p:nvSpPr>
          <p:cNvPr id="9220" name="Text Box 8">
            <a:extLst>
              <a:ext uri="{FF2B5EF4-FFF2-40B4-BE49-F238E27FC236}">
                <a16:creationId xmlns:a16="http://schemas.microsoft.com/office/drawing/2014/main" id="{7FEF3369-F7CC-62FB-A871-FF8111EA5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6" y="4983163"/>
            <a:ext cx="3167063" cy="476250"/>
          </a:xfrm>
          <a:prstGeom prst="rect">
            <a:avLst/>
          </a:prstGeom>
          <a:solidFill>
            <a:srgbClr val="66FFFF"/>
          </a:soli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zh-CN" altLang="en-US">
                <a:latin typeface="Times New Roman" panose="02020603050405020304" pitchFamily="18" charset="0"/>
                <a:ea typeface="宋体" panose="02010600030101010101" pitchFamily="2" charset="-122"/>
              </a:rPr>
              <a:t>加工内外螺纹的工具</a:t>
            </a:r>
          </a:p>
        </p:txBody>
      </p:sp>
      <p:pic>
        <p:nvPicPr>
          <p:cNvPr id="9221" name="Picture 10">
            <a:extLst>
              <a:ext uri="{FF2B5EF4-FFF2-40B4-BE49-F238E27FC236}">
                <a16:creationId xmlns:a16="http://schemas.microsoft.com/office/drawing/2014/main" id="{0E5B540B-C7A5-D58B-3541-1475C6869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46200"/>
            <a:ext cx="36957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1">
            <a:extLst>
              <a:ext uri="{FF2B5EF4-FFF2-40B4-BE49-F238E27FC236}">
                <a16:creationId xmlns:a16="http://schemas.microsoft.com/office/drawing/2014/main" id="{DE068F1D-F4E1-AF10-76EB-1BE20E719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1574800"/>
            <a:ext cx="309562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9">
            <a:extLst>
              <a:ext uri="{FF2B5EF4-FFF2-40B4-BE49-F238E27FC236}">
                <a16:creationId xmlns:a16="http://schemas.microsoft.com/office/drawing/2014/main" id="{E29CEE4F-89AC-6011-51DA-6F8F892F5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451" y="3713163"/>
            <a:ext cx="1103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zh-CN" altLang="en-US">
                <a:latin typeface="Times New Roman" panose="02020603050405020304" pitchFamily="18" charset="0"/>
              </a:rPr>
              <a:t>碾压板</a:t>
            </a:r>
          </a:p>
        </p:txBody>
      </p:sp>
      <p:sp>
        <p:nvSpPr>
          <p:cNvPr id="9226" name="AutoShape 7">
            <a:extLst>
              <a:ext uri="{FF2B5EF4-FFF2-40B4-BE49-F238E27FC236}">
                <a16:creationId xmlns:a16="http://schemas.microsoft.com/office/drawing/2014/main" id="{E68DD7F6-9A0D-1292-F081-CD16FDCB0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7800" y="1035051"/>
            <a:ext cx="1193800" cy="576263"/>
          </a:xfrm>
          <a:prstGeom prst="wedgeRectCallout">
            <a:avLst>
              <a:gd name="adj1" fmla="val -52926"/>
              <a:gd name="adj2" fmla="val 11446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zh-CN" altLang="en-US">
                <a:latin typeface="Times New Roman" panose="02020603050405020304" pitchFamily="18" charset="0"/>
              </a:rPr>
              <a:t>工件</a:t>
            </a:r>
          </a:p>
        </p:txBody>
      </p:sp>
      <p:sp>
        <p:nvSpPr>
          <p:cNvPr id="9227" name="Text Box 14">
            <a:extLst>
              <a:ext uri="{FF2B5EF4-FFF2-40B4-BE49-F238E27FC236}">
                <a16:creationId xmlns:a16="http://schemas.microsoft.com/office/drawing/2014/main" id="{41DEAEF3-BA87-A57A-F960-6424DE619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31801"/>
            <a:ext cx="3924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r>
              <a:rPr lang="zh-CN" altLang="en-US" sz="2800">
                <a:latin typeface="幼圆" panose="02010509060101010101" pitchFamily="49" charset="-122"/>
                <a:ea typeface="幼圆" panose="02010509060101010101" pitchFamily="49" charset="-122"/>
              </a:rPr>
              <a:t>螺纹的加工</a:t>
            </a:r>
          </a:p>
        </p:txBody>
      </p:sp>
    </p:spTree>
  </p:cSld>
  <p:clrMapOvr>
    <a:masterClrMapping/>
  </p:clrMapOvr>
  <p:transition>
    <p:rand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26">
            <a:extLst>
              <a:ext uri="{FF2B5EF4-FFF2-40B4-BE49-F238E27FC236}">
                <a16:creationId xmlns:a16="http://schemas.microsoft.com/office/drawing/2014/main" id="{D08609EB-8054-3305-27C9-8D0B0F358AC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35200" y="323850"/>
            <a:ext cx="77724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38200" indent="-838200"/>
            <a:r>
              <a:rPr lang="zh-CN" altLang="en-US" sz="28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齿轮各部分名称及其代号</a:t>
            </a:r>
          </a:p>
        </p:txBody>
      </p:sp>
      <p:sp>
        <p:nvSpPr>
          <p:cNvPr id="108547" name="灯片编号占位符 4">
            <a:extLst>
              <a:ext uri="{FF2B5EF4-FFF2-40B4-BE49-F238E27FC236}">
                <a16:creationId xmlns:a16="http://schemas.microsoft.com/office/drawing/2014/main" id="{B5CE14F7-922E-2D7A-C415-97F35BFA7C6B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966479" y="6412076"/>
            <a:ext cx="259043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E475CD0-1CC0-411C-951C-8B33B2C0D6FE}" type="slidenum">
              <a:rPr kumimoji="0" lang="en-US" altLang="zh-CN" sz="1100" b="0">
                <a:solidFill>
                  <a:srgbClr val="636363"/>
                </a:solidFill>
              </a:rPr>
              <a:pPr/>
              <a:t>50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pic>
        <p:nvPicPr>
          <p:cNvPr id="203793" name="Picture 1041">
            <a:extLst>
              <a:ext uri="{FF2B5EF4-FFF2-40B4-BE49-F238E27FC236}">
                <a16:creationId xmlns:a16="http://schemas.microsoft.com/office/drawing/2014/main" id="{32D9402E-2AC3-F59E-1E3E-4D55BA032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1212850"/>
            <a:ext cx="3594100" cy="28321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49" name="Picture 1042">
            <a:extLst>
              <a:ext uri="{FF2B5EF4-FFF2-40B4-BE49-F238E27FC236}">
                <a16:creationId xmlns:a16="http://schemas.microsoft.com/office/drawing/2014/main" id="{A4CF21D0-43E0-86A8-829E-5C35BE324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1" y="3454400"/>
            <a:ext cx="3057525" cy="29337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84" name="Picture 1032">
            <a:extLst>
              <a:ext uri="{FF2B5EF4-FFF2-40B4-BE49-F238E27FC236}">
                <a16:creationId xmlns:a16="http://schemas.microsoft.com/office/drawing/2014/main" id="{3688B704-0A64-A9E1-65AB-481829673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4" y="3460751"/>
            <a:ext cx="2962275" cy="27971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灯片编号占位符 2">
            <a:extLst>
              <a:ext uri="{FF2B5EF4-FFF2-40B4-BE49-F238E27FC236}">
                <a16:creationId xmlns:a16="http://schemas.microsoft.com/office/drawing/2014/main" id="{3094764B-926A-BCA4-C474-DCEE895235E1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6411913"/>
            <a:ext cx="260350" cy="26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1D94C79A-D83D-49C1-A64F-998931694454}" type="slidenum">
              <a:rPr kumimoji="0" lang="en-US" altLang="zh-CN" sz="1100" b="0">
                <a:solidFill>
                  <a:srgbClr val="636363"/>
                </a:solidFill>
              </a:rPr>
              <a:pPr/>
              <a:t>51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pic>
        <p:nvPicPr>
          <p:cNvPr id="110595" name="Picture 2">
            <a:extLst>
              <a:ext uri="{FF2B5EF4-FFF2-40B4-BE49-F238E27FC236}">
                <a16:creationId xmlns:a16="http://schemas.microsoft.com/office/drawing/2014/main" id="{FAAB05D9-B72F-AC41-7A62-EEF4E4C1E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52450"/>
            <a:ext cx="5791200" cy="5765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4" name="10-3.avi">
            <a:hlinkClick r:id="" action="ppaction://media"/>
            <a:extLst>
              <a:ext uri="{FF2B5EF4-FFF2-40B4-BE49-F238E27FC236}">
                <a16:creationId xmlns:a16="http://schemas.microsoft.com/office/drawing/2014/main" id="{2EBD57E2-22D8-F3D3-71CB-B04E3509B4E1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1435100"/>
            <a:ext cx="25527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0" fill="hold"/>
                                        <p:tgtEl>
                                          <p:spTgt spid="2058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583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8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58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4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DA6C1095-E9E9-AC26-A851-836DF7C425C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98700" y="328614"/>
            <a:ext cx="7772400" cy="62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2800" b="1">
                <a:solidFill>
                  <a:schemeClr val="bg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齿轮的尺寸参数关系</a:t>
            </a:r>
          </a:p>
        </p:txBody>
      </p:sp>
      <p:sp>
        <p:nvSpPr>
          <p:cNvPr id="112643" name="灯片编号占位符 4">
            <a:extLst>
              <a:ext uri="{FF2B5EF4-FFF2-40B4-BE49-F238E27FC236}">
                <a16:creationId xmlns:a16="http://schemas.microsoft.com/office/drawing/2014/main" id="{3FD2C8A2-3513-A391-1389-FCB15B8D50B1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966479" y="6412076"/>
            <a:ext cx="259043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73AC3CF-45A4-4F84-A7B3-178A4C03865B}" type="slidenum">
              <a:rPr kumimoji="0" lang="en-US" altLang="zh-CN" sz="1100" b="0">
                <a:solidFill>
                  <a:srgbClr val="636363"/>
                </a:solidFill>
              </a:rPr>
              <a:pPr/>
              <a:t>52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grpSp>
        <p:nvGrpSpPr>
          <p:cNvPr id="2" name="Group 136">
            <a:extLst>
              <a:ext uri="{FF2B5EF4-FFF2-40B4-BE49-F238E27FC236}">
                <a16:creationId xmlns:a16="http://schemas.microsoft.com/office/drawing/2014/main" id="{1B076483-25D6-414B-76E3-F61B98268792}"/>
              </a:ext>
            </a:extLst>
          </p:cNvPr>
          <p:cNvGrpSpPr>
            <a:grpSpLocks/>
          </p:cNvGrpSpPr>
          <p:nvPr/>
        </p:nvGrpSpPr>
        <p:grpSpPr bwMode="auto">
          <a:xfrm>
            <a:off x="1679575" y="1073151"/>
            <a:ext cx="8559800" cy="2181225"/>
            <a:chOff x="250" y="1079"/>
            <a:chExt cx="5392" cy="1374"/>
          </a:xfrm>
        </p:grpSpPr>
        <p:sp>
          <p:nvSpPr>
            <p:cNvPr id="112686" name="Rectangle 137">
              <a:extLst>
                <a:ext uri="{FF2B5EF4-FFF2-40B4-BE49-F238E27FC236}">
                  <a16:creationId xmlns:a16="http://schemas.microsoft.com/office/drawing/2014/main" id="{E8DC2D48-2289-DF45-9B0B-1079124A4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1" y="2237"/>
              <a:ext cx="601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22</a:t>
              </a:r>
            </a:p>
          </p:txBody>
        </p:sp>
        <p:sp>
          <p:nvSpPr>
            <p:cNvPr id="112687" name="Rectangle 138">
              <a:extLst>
                <a:ext uri="{FF2B5EF4-FFF2-40B4-BE49-F238E27FC236}">
                  <a16:creationId xmlns:a16="http://schemas.microsoft.com/office/drawing/2014/main" id="{E83B49DC-460E-256E-4FC1-3A0488ED3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" y="2237"/>
              <a:ext cx="61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18</a:t>
              </a:r>
            </a:p>
          </p:txBody>
        </p:sp>
        <p:sp>
          <p:nvSpPr>
            <p:cNvPr id="112688" name="Rectangle 139">
              <a:extLst>
                <a:ext uri="{FF2B5EF4-FFF2-40B4-BE49-F238E27FC236}">
                  <a16:creationId xmlns:a16="http://schemas.microsoft.com/office/drawing/2014/main" id="{9F327191-CEC4-9031-3AB2-C2F889164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7" y="2237"/>
              <a:ext cx="62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14</a:t>
              </a:r>
            </a:p>
          </p:txBody>
        </p:sp>
        <p:sp>
          <p:nvSpPr>
            <p:cNvPr id="112689" name="Rectangle 140">
              <a:extLst>
                <a:ext uri="{FF2B5EF4-FFF2-40B4-BE49-F238E27FC236}">
                  <a16:creationId xmlns:a16="http://schemas.microsoft.com/office/drawing/2014/main" id="{2851CE80-08F2-AEFE-CA0A-58FFEE0D5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6" y="2237"/>
              <a:ext cx="621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zh-CN" altLang="en-US" sz="2000">
                  <a:latin typeface="Arial" panose="020B0604020202020204" pitchFamily="34" charset="0"/>
                  <a:ea typeface="宋体" panose="02010600030101010101" pitchFamily="2" charset="-122"/>
                </a:rPr>
                <a:t>（</a:t>
              </a:r>
              <a:r>
                <a:rPr kumimoji="0"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11</a:t>
              </a:r>
              <a:r>
                <a:rPr kumimoji="0" lang="zh-CN" altLang="en-US" sz="2000">
                  <a:latin typeface="Arial" panose="020B0604020202020204" pitchFamily="34" charset="0"/>
                  <a:ea typeface="宋体" panose="02010600030101010101" pitchFamily="2" charset="-122"/>
                </a:rPr>
                <a:t>）</a:t>
              </a:r>
            </a:p>
          </p:txBody>
        </p:sp>
        <p:sp>
          <p:nvSpPr>
            <p:cNvPr id="112690" name="Rectangle 141">
              <a:extLst>
                <a:ext uri="{FF2B5EF4-FFF2-40B4-BE49-F238E27FC236}">
                  <a16:creationId xmlns:a16="http://schemas.microsoft.com/office/drawing/2014/main" id="{D5A7DB72-BC7A-309C-4E5A-346109952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4" y="2237"/>
              <a:ext cx="612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9</a:t>
              </a:r>
            </a:p>
          </p:txBody>
        </p:sp>
        <p:sp>
          <p:nvSpPr>
            <p:cNvPr id="112691" name="Rectangle 142">
              <a:extLst>
                <a:ext uri="{FF2B5EF4-FFF2-40B4-BE49-F238E27FC236}">
                  <a16:creationId xmlns:a16="http://schemas.microsoft.com/office/drawing/2014/main" id="{F9B7A423-FA5F-3AE5-2414-9C4FFFF6C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3" y="2237"/>
              <a:ext cx="621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7</a:t>
              </a:r>
            </a:p>
          </p:txBody>
        </p:sp>
        <p:sp>
          <p:nvSpPr>
            <p:cNvPr id="112692" name="Rectangle 143">
              <a:extLst>
                <a:ext uri="{FF2B5EF4-FFF2-40B4-BE49-F238E27FC236}">
                  <a16:creationId xmlns:a16="http://schemas.microsoft.com/office/drawing/2014/main" id="{9B0FC2C6-392C-8261-EC8B-84BB6470A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" y="2237"/>
              <a:ext cx="569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zh-CN" altLang="en-US" sz="2000">
                  <a:latin typeface="Arial" panose="020B0604020202020204" pitchFamily="34" charset="0"/>
                  <a:ea typeface="宋体" panose="02010600030101010101" pitchFamily="2" charset="-122"/>
                </a:rPr>
                <a:t>（</a:t>
              </a:r>
              <a:r>
                <a:rPr kumimoji="0"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6.5</a:t>
              </a:r>
              <a:r>
                <a:rPr kumimoji="0" lang="zh-CN" altLang="en-US" sz="2000">
                  <a:latin typeface="Arial" panose="020B0604020202020204" pitchFamily="34" charset="0"/>
                  <a:ea typeface="宋体" panose="02010600030101010101" pitchFamily="2" charset="-122"/>
                </a:rPr>
                <a:t>）</a:t>
              </a:r>
            </a:p>
          </p:txBody>
        </p:sp>
        <p:sp>
          <p:nvSpPr>
            <p:cNvPr id="112693" name="Rectangle 144">
              <a:extLst>
                <a:ext uri="{FF2B5EF4-FFF2-40B4-BE49-F238E27FC236}">
                  <a16:creationId xmlns:a16="http://schemas.microsoft.com/office/drawing/2014/main" id="{8ED857C8-00C6-1A69-F324-344D37DD5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" y="2237"/>
              <a:ext cx="1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endParaRPr kumimoji="0" lang="zh-CN" altLang="zh-CN" sz="2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694" name="Rectangle 145">
              <a:extLst>
                <a:ext uri="{FF2B5EF4-FFF2-40B4-BE49-F238E27FC236}">
                  <a16:creationId xmlns:a16="http://schemas.microsoft.com/office/drawing/2014/main" id="{F380DBB4-4C50-8120-E81C-E9C24290D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1" y="2021"/>
              <a:ext cx="601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zh-CN" altLang="en-US" sz="2000">
                  <a:latin typeface="Arial" panose="020B0604020202020204" pitchFamily="34" charset="0"/>
                  <a:ea typeface="宋体" panose="02010600030101010101" pitchFamily="2" charset="-122"/>
                </a:rPr>
                <a:t>（</a:t>
              </a:r>
              <a:r>
                <a:rPr kumimoji="0"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3.25</a:t>
              </a:r>
              <a:r>
                <a:rPr kumimoji="0" lang="zh-CN" altLang="en-US" sz="2000">
                  <a:latin typeface="Arial" panose="020B0604020202020204" pitchFamily="34" charset="0"/>
                  <a:ea typeface="宋体" panose="02010600030101010101" pitchFamily="2" charset="-122"/>
                </a:rPr>
                <a:t>）</a:t>
              </a:r>
            </a:p>
          </p:txBody>
        </p:sp>
        <p:sp>
          <p:nvSpPr>
            <p:cNvPr id="112695" name="Rectangle 146">
              <a:extLst>
                <a:ext uri="{FF2B5EF4-FFF2-40B4-BE49-F238E27FC236}">
                  <a16:creationId xmlns:a16="http://schemas.microsoft.com/office/drawing/2014/main" id="{50BAFE9B-E46D-6BDD-A24B-66C700BB2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" y="2021"/>
              <a:ext cx="61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2.75</a:t>
              </a:r>
            </a:p>
          </p:txBody>
        </p:sp>
        <p:sp>
          <p:nvSpPr>
            <p:cNvPr id="112696" name="Rectangle 147">
              <a:extLst>
                <a:ext uri="{FF2B5EF4-FFF2-40B4-BE49-F238E27FC236}">
                  <a16:creationId xmlns:a16="http://schemas.microsoft.com/office/drawing/2014/main" id="{3EE88F6C-6166-38A4-64C9-FA843F5F7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7" y="2021"/>
              <a:ext cx="62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2.25</a:t>
              </a:r>
            </a:p>
          </p:txBody>
        </p:sp>
        <p:sp>
          <p:nvSpPr>
            <p:cNvPr id="112697" name="Rectangle 148">
              <a:extLst>
                <a:ext uri="{FF2B5EF4-FFF2-40B4-BE49-F238E27FC236}">
                  <a16:creationId xmlns:a16="http://schemas.microsoft.com/office/drawing/2014/main" id="{7F3AEFA2-52A6-9DDC-43F5-7B55A033E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6" y="2021"/>
              <a:ext cx="621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1.75</a:t>
              </a:r>
            </a:p>
          </p:txBody>
        </p:sp>
        <p:sp>
          <p:nvSpPr>
            <p:cNvPr id="112698" name="Rectangle 149">
              <a:extLst>
                <a:ext uri="{FF2B5EF4-FFF2-40B4-BE49-F238E27FC236}">
                  <a16:creationId xmlns:a16="http://schemas.microsoft.com/office/drawing/2014/main" id="{759891F9-66E2-FB3A-731F-BB2FB9961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4" y="2021"/>
              <a:ext cx="612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0.9</a:t>
              </a:r>
            </a:p>
          </p:txBody>
        </p:sp>
        <p:sp>
          <p:nvSpPr>
            <p:cNvPr id="112699" name="Rectangle 150">
              <a:extLst>
                <a:ext uri="{FF2B5EF4-FFF2-40B4-BE49-F238E27FC236}">
                  <a16:creationId xmlns:a16="http://schemas.microsoft.com/office/drawing/2014/main" id="{FDAD36E1-58D1-7BB5-33CD-A75303DE7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3" y="2021"/>
              <a:ext cx="621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0.7</a:t>
              </a:r>
            </a:p>
          </p:txBody>
        </p:sp>
        <p:sp>
          <p:nvSpPr>
            <p:cNvPr id="112700" name="Rectangle 151">
              <a:extLst>
                <a:ext uri="{FF2B5EF4-FFF2-40B4-BE49-F238E27FC236}">
                  <a16:creationId xmlns:a16="http://schemas.microsoft.com/office/drawing/2014/main" id="{3667DE6B-B3A7-59F2-D66C-3072001BF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" y="2021"/>
              <a:ext cx="569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0.35</a:t>
              </a:r>
            </a:p>
          </p:txBody>
        </p:sp>
        <p:sp>
          <p:nvSpPr>
            <p:cNvPr id="112701" name="Rectangle 152">
              <a:extLst>
                <a:ext uri="{FF2B5EF4-FFF2-40B4-BE49-F238E27FC236}">
                  <a16:creationId xmlns:a16="http://schemas.microsoft.com/office/drawing/2014/main" id="{ED33C851-D71C-F4D6-5D47-51F6FEDA3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" y="2021"/>
              <a:ext cx="111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zh-CN" altLang="en-US" sz="2000">
                  <a:latin typeface="Arial" panose="020B0604020202020204" pitchFamily="34" charset="0"/>
                </a:rPr>
                <a:t>第二系列</a:t>
              </a:r>
            </a:p>
          </p:txBody>
        </p:sp>
        <p:sp>
          <p:nvSpPr>
            <p:cNvPr id="112702" name="Rectangle 153">
              <a:extLst>
                <a:ext uri="{FF2B5EF4-FFF2-40B4-BE49-F238E27FC236}">
                  <a16:creationId xmlns:a16="http://schemas.microsoft.com/office/drawing/2014/main" id="{62982C1C-F56E-D2EB-9950-67C4A9FC2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1" y="1805"/>
              <a:ext cx="601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endParaRPr kumimoji="0" lang="zh-CN" altLang="zh-CN" sz="2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703" name="Rectangle 154">
              <a:extLst>
                <a:ext uri="{FF2B5EF4-FFF2-40B4-BE49-F238E27FC236}">
                  <a16:creationId xmlns:a16="http://schemas.microsoft.com/office/drawing/2014/main" id="{27D0058C-5C44-F7F4-214D-340AC04DA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" y="1805"/>
              <a:ext cx="61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50</a:t>
              </a:r>
            </a:p>
          </p:txBody>
        </p:sp>
        <p:sp>
          <p:nvSpPr>
            <p:cNvPr id="112704" name="Rectangle 155">
              <a:extLst>
                <a:ext uri="{FF2B5EF4-FFF2-40B4-BE49-F238E27FC236}">
                  <a16:creationId xmlns:a16="http://schemas.microsoft.com/office/drawing/2014/main" id="{CF1EDA32-0280-D6EE-897D-2F8F080C5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7" y="1805"/>
              <a:ext cx="62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40</a:t>
              </a:r>
            </a:p>
          </p:txBody>
        </p:sp>
        <p:sp>
          <p:nvSpPr>
            <p:cNvPr id="112705" name="Rectangle 156">
              <a:extLst>
                <a:ext uri="{FF2B5EF4-FFF2-40B4-BE49-F238E27FC236}">
                  <a16:creationId xmlns:a16="http://schemas.microsoft.com/office/drawing/2014/main" id="{9EF7913B-E30F-AEF0-E423-8580A3DB3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6" y="1805"/>
              <a:ext cx="621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32</a:t>
              </a:r>
            </a:p>
          </p:txBody>
        </p:sp>
        <p:sp>
          <p:nvSpPr>
            <p:cNvPr id="112706" name="Rectangle 157">
              <a:extLst>
                <a:ext uri="{FF2B5EF4-FFF2-40B4-BE49-F238E27FC236}">
                  <a16:creationId xmlns:a16="http://schemas.microsoft.com/office/drawing/2014/main" id="{714548F6-1BF1-82A4-934B-3658B569B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4" y="1805"/>
              <a:ext cx="612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25</a:t>
              </a:r>
            </a:p>
          </p:txBody>
        </p:sp>
        <p:sp>
          <p:nvSpPr>
            <p:cNvPr id="112707" name="Rectangle 158">
              <a:extLst>
                <a:ext uri="{FF2B5EF4-FFF2-40B4-BE49-F238E27FC236}">
                  <a16:creationId xmlns:a16="http://schemas.microsoft.com/office/drawing/2014/main" id="{42C780D1-1C09-47D8-14EC-E2D8D8C00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3" y="1805"/>
              <a:ext cx="621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20</a:t>
              </a:r>
            </a:p>
          </p:txBody>
        </p:sp>
        <p:sp>
          <p:nvSpPr>
            <p:cNvPr id="112708" name="Rectangle 159">
              <a:extLst>
                <a:ext uri="{FF2B5EF4-FFF2-40B4-BE49-F238E27FC236}">
                  <a16:creationId xmlns:a16="http://schemas.microsoft.com/office/drawing/2014/main" id="{E336F8F5-AF14-01DA-D13D-074D12FAA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" y="1805"/>
              <a:ext cx="569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16</a:t>
              </a:r>
            </a:p>
          </p:txBody>
        </p:sp>
        <p:sp>
          <p:nvSpPr>
            <p:cNvPr id="112709" name="Rectangle 160">
              <a:extLst>
                <a:ext uri="{FF2B5EF4-FFF2-40B4-BE49-F238E27FC236}">
                  <a16:creationId xmlns:a16="http://schemas.microsoft.com/office/drawing/2014/main" id="{F5440EFE-3499-9E68-2CDC-338D2EDCC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1" y="1570"/>
              <a:ext cx="601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5</a:t>
              </a:r>
            </a:p>
          </p:txBody>
        </p:sp>
        <p:sp>
          <p:nvSpPr>
            <p:cNvPr id="112710" name="Rectangle 161">
              <a:extLst>
                <a:ext uri="{FF2B5EF4-FFF2-40B4-BE49-F238E27FC236}">
                  <a16:creationId xmlns:a16="http://schemas.microsoft.com/office/drawing/2014/main" id="{F0DC80F0-375C-955A-5E74-3761A157F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" y="1570"/>
              <a:ext cx="614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4</a:t>
              </a:r>
            </a:p>
          </p:txBody>
        </p:sp>
        <p:sp>
          <p:nvSpPr>
            <p:cNvPr id="112711" name="Rectangle 162">
              <a:extLst>
                <a:ext uri="{FF2B5EF4-FFF2-40B4-BE49-F238E27FC236}">
                  <a16:creationId xmlns:a16="http://schemas.microsoft.com/office/drawing/2014/main" id="{AB52AA1E-1B86-FCE7-33AF-C08552048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7" y="1570"/>
              <a:ext cx="620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</a:p>
          </p:txBody>
        </p:sp>
        <p:sp>
          <p:nvSpPr>
            <p:cNvPr id="112712" name="Rectangle 163">
              <a:extLst>
                <a:ext uri="{FF2B5EF4-FFF2-40B4-BE49-F238E27FC236}">
                  <a16:creationId xmlns:a16="http://schemas.microsoft.com/office/drawing/2014/main" id="{EE89A418-402A-F9C4-0F89-BE1557825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6" y="1570"/>
              <a:ext cx="621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2.5</a:t>
              </a:r>
            </a:p>
          </p:txBody>
        </p:sp>
        <p:sp>
          <p:nvSpPr>
            <p:cNvPr id="112713" name="Rectangle 164">
              <a:extLst>
                <a:ext uri="{FF2B5EF4-FFF2-40B4-BE49-F238E27FC236}">
                  <a16:creationId xmlns:a16="http://schemas.microsoft.com/office/drawing/2014/main" id="{EB1D108F-649A-66CC-3876-ECE25BD11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4" y="1570"/>
              <a:ext cx="612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</a:p>
          </p:txBody>
        </p:sp>
        <p:sp>
          <p:nvSpPr>
            <p:cNvPr id="112714" name="Rectangle 165">
              <a:extLst>
                <a:ext uri="{FF2B5EF4-FFF2-40B4-BE49-F238E27FC236}">
                  <a16:creationId xmlns:a16="http://schemas.microsoft.com/office/drawing/2014/main" id="{FDA4740D-0D6E-5108-6325-63D3EABD1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3" y="1570"/>
              <a:ext cx="621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1.5</a:t>
              </a:r>
            </a:p>
          </p:txBody>
        </p:sp>
        <p:sp>
          <p:nvSpPr>
            <p:cNvPr id="112715" name="Rectangle 166">
              <a:extLst>
                <a:ext uri="{FF2B5EF4-FFF2-40B4-BE49-F238E27FC236}">
                  <a16:creationId xmlns:a16="http://schemas.microsoft.com/office/drawing/2014/main" id="{FA78AE98-6711-4400-3A1D-641BCED30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" y="1570"/>
              <a:ext cx="569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1.25</a:t>
              </a:r>
            </a:p>
          </p:txBody>
        </p:sp>
        <p:sp>
          <p:nvSpPr>
            <p:cNvPr id="112716" name="Rectangle 167">
              <a:extLst>
                <a:ext uri="{FF2B5EF4-FFF2-40B4-BE49-F238E27FC236}">
                  <a16:creationId xmlns:a16="http://schemas.microsoft.com/office/drawing/2014/main" id="{B5C45FB8-3DC0-7301-2CAC-5108AFAA7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1" y="1350"/>
              <a:ext cx="601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0.4</a:t>
              </a:r>
            </a:p>
          </p:txBody>
        </p:sp>
        <p:sp>
          <p:nvSpPr>
            <p:cNvPr id="112717" name="Rectangle 168">
              <a:extLst>
                <a:ext uri="{FF2B5EF4-FFF2-40B4-BE49-F238E27FC236}">
                  <a16:creationId xmlns:a16="http://schemas.microsoft.com/office/drawing/2014/main" id="{B6440659-9559-1A2B-BDE3-D7493EF57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" y="1350"/>
              <a:ext cx="614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0.3</a:t>
              </a:r>
            </a:p>
          </p:txBody>
        </p:sp>
        <p:sp>
          <p:nvSpPr>
            <p:cNvPr id="112718" name="Rectangle 169">
              <a:extLst>
                <a:ext uri="{FF2B5EF4-FFF2-40B4-BE49-F238E27FC236}">
                  <a16:creationId xmlns:a16="http://schemas.microsoft.com/office/drawing/2014/main" id="{C7B90C89-4006-DD7B-28CC-8B1961272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7" y="1350"/>
              <a:ext cx="62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0.25</a:t>
              </a:r>
            </a:p>
          </p:txBody>
        </p:sp>
        <p:sp>
          <p:nvSpPr>
            <p:cNvPr id="112719" name="Rectangle 170">
              <a:extLst>
                <a:ext uri="{FF2B5EF4-FFF2-40B4-BE49-F238E27FC236}">
                  <a16:creationId xmlns:a16="http://schemas.microsoft.com/office/drawing/2014/main" id="{E46655DC-C379-2886-4FDD-0F7104523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6" y="1350"/>
              <a:ext cx="621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0.2</a:t>
              </a:r>
            </a:p>
          </p:txBody>
        </p:sp>
        <p:sp>
          <p:nvSpPr>
            <p:cNvPr id="112720" name="Rectangle 171">
              <a:extLst>
                <a:ext uri="{FF2B5EF4-FFF2-40B4-BE49-F238E27FC236}">
                  <a16:creationId xmlns:a16="http://schemas.microsoft.com/office/drawing/2014/main" id="{F917CD7C-CF4E-82CA-DBFC-CEA581553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4" y="1350"/>
              <a:ext cx="61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0.15</a:t>
              </a:r>
            </a:p>
          </p:txBody>
        </p:sp>
        <p:sp>
          <p:nvSpPr>
            <p:cNvPr id="112721" name="Rectangle 172">
              <a:extLst>
                <a:ext uri="{FF2B5EF4-FFF2-40B4-BE49-F238E27FC236}">
                  <a16:creationId xmlns:a16="http://schemas.microsoft.com/office/drawing/2014/main" id="{10D9AA1A-6258-22DF-956E-552739FA0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3" y="1350"/>
              <a:ext cx="621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0.12</a:t>
              </a:r>
            </a:p>
          </p:txBody>
        </p:sp>
        <p:sp>
          <p:nvSpPr>
            <p:cNvPr id="112722" name="Rectangle 173">
              <a:extLst>
                <a:ext uri="{FF2B5EF4-FFF2-40B4-BE49-F238E27FC236}">
                  <a16:creationId xmlns:a16="http://schemas.microsoft.com/office/drawing/2014/main" id="{EEB16312-4A54-1296-5CDF-64741AB88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" y="1350"/>
              <a:ext cx="569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0.1</a:t>
              </a:r>
            </a:p>
          </p:txBody>
        </p:sp>
        <p:sp>
          <p:nvSpPr>
            <p:cNvPr id="112723" name="Rectangle 174">
              <a:extLst>
                <a:ext uri="{FF2B5EF4-FFF2-40B4-BE49-F238E27FC236}">
                  <a16:creationId xmlns:a16="http://schemas.microsoft.com/office/drawing/2014/main" id="{B0B540F5-3DCB-8E13-3996-8BFF3C2D6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" y="1350"/>
              <a:ext cx="1118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zh-CN" altLang="en-US" sz="2000">
                  <a:latin typeface="Arial" panose="020B0604020202020204" pitchFamily="34" charset="0"/>
                </a:rPr>
                <a:t>第一系列</a:t>
              </a:r>
            </a:p>
          </p:txBody>
        </p:sp>
        <p:sp>
          <p:nvSpPr>
            <p:cNvPr id="112724" name="Rectangle 175">
              <a:extLst>
                <a:ext uri="{FF2B5EF4-FFF2-40B4-BE49-F238E27FC236}">
                  <a16:creationId xmlns:a16="http://schemas.microsoft.com/office/drawing/2014/main" id="{F59701E4-2726-7DD5-6376-494B6ADE3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" y="1350"/>
              <a:ext cx="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endParaRPr kumimoji="0" lang="zh-CN" altLang="zh-CN" sz="2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725" name="Line 176">
              <a:extLst>
                <a:ext uri="{FF2B5EF4-FFF2-40B4-BE49-F238E27FC236}">
                  <a16:creationId xmlns:a16="http://schemas.microsoft.com/office/drawing/2014/main" id="{26D2F41B-2B0E-97B7-6A0C-B3A201E761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" y="1350"/>
              <a:ext cx="539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112726" name="Line 177">
              <a:extLst>
                <a:ext uri="{FF2B5EF4-FFF2-40B4-BE49-F238E27FC236}">
                  <a16:creationId xmlns:a16="http://schemas.microsoft.com/office/drawing/2014/main" id="{ACAC25F3-0F06-CDAA-0734-F79E64E415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" y="2021"/>
              <a:ext cx="5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112727" name="Line 178">
              <a:extLst>
                <a:ext uri="{FF2B5EF4-FFF2-40B4-BE49-F238E27FC236}">
                  <a16:creationId xmlns:a16="http://schemas.microsoft.com/office/drawing/2014/main" id="{58EA9688-B3B7-B039-2D40-3AFBD42097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" y="2453"/>
              <a:ext cx="539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112728" name="Line 179">
              <a:extLst>
                <a:ext uri="{FF2B5EF4-FFF2-40B4-BE49-F238E27FC236}">
                  <a16:creationId xmlns:a16="http://schemas.microsoft.com/office/drawing/2014/main" id="{711CC2DC-94E7-044D-CF68-2B60812DC8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4" y="1350"/>
              <a:ext cx="0" cy="1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112729" name="Line 180">
              <a:extLst>
                <a:ext uri="{FF2B5EF4-FFF2-40B4-BE49-F238E27FC236}">
                  <a16:creationId xmlns:a16="http://schemas.microsoft.com/office/drawing/2014/main" id="{968E230A-82CF-A4B5-E297-1741F6DC73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3" y="1350"/>
              <a:ext cx="0" cy="1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112730" name="Line 181">
              <a:extLst>
                <a:ext uri="{FF2B5EF4-FFF2-40B4-BE49-F238E27FC236}">
                  <a16:creationId xmlns:a16="http://schemas.microsoft.com/office/drawing/2014/main" id="{E50DC4F2-5985-E1D2-44E7-F89D396DD3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4" y="1350"/>
              <a:ext cx="0" cy="1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112731" name="Line 182">
              <a:extLst>
                <a:ext uri="{FF2B5EF4-FFF2-40B4-BE49-F238E27FC236}">
                  <a16:creationId xmlns:a16="http://schemas.microsoft.com/office/drawing/2014/main" id="{B67393DD-A4C6-4B09-969A-87794BD597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6" y="1350"/>
              <a:ext cx="0" cy="1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112732" name="Line 183">
              <a:extLst>
                <a:ext uri="{FF2B5EF4-FFF2-40B4-BE49-F238E27FC236}">
                  <a16:creationId xmlns:a16="http://schemas.microsoft.com/office/drawing/2014/main" id="{FD9E0230-282C-3B99-41BA-506DCD595C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7" y="1350"/>
              <a:ext cx="0" cy="1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112733" name="Line 184">
              <a:extLst>
                <a:ext uri="{FF2B5EF4-FFF2-40B4-BE49-F238E27FC236}">
                  <a16:creationId xmlns:a16="http://schemas.microsoft.com/office/drawing/2014/main" id="{1B1F3C2A-6AB6-9717-8CA2-938733F8AD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7" y="1350"/>
              <a:ext cx="0" cy="1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112734" name="Line 185">
              <a:extLst>
                <a:ext uri="{FF2B5EF4-FFF2-40B4-BE49-F238E27FC236}">
                  <a16:creationId xmlns:a16="http://schemas.microsoft.com/office/drawing/2014/main" id="{71E8B803-79D4-BE5A-BD76-C46EFD2F64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50"/>
              <a:ext cx="0" cy="1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112735" name="Line 186">
              <a:extLst>
                <a:ext uri="{FF2B5EF4-FFF2-40B4-BE49-F238E27FC236}">
                  <a16:creationId xmlns:a16="http://schemas.microsoft.com/office/drawing/2014/main" id="{90E53E1A-BFA8-07DD-3924-4EFAA2995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4" y="1570"/>
              <a:ext cx="425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112736" name="Line 187">
              <a:extLst>
                <a:ext uri="{FF2B5EF4-FFF2-40B4-BE49-F238E27FC236}">
                  <a16:creationId xmlns:a16="http://schemas.microsoft.com/office/drawing/2014/main" id="{2D5E4EE2-9AE0-F3B9-67EF-15EDD8B5B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4" y="1805"/>
              <a:ext cx="425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112737" name="Line 188">
              <a:extLst>
                <a:ext uri="{FF2B5EF4-FFF2-40B4-BE49-F238E27FC236}">
                  <a16:creationId xmlns:a16="http://schemas.microsoft.com/office/drawing/2014/main" id="{EB1982E5-F188-E088-04F1-1E1DA7ADA8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4" y="2237"/>
              <a:ext cx="425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112738" name="Text Box 189">
              <a:extLst>
                <a:ext uri="{FF2B5EF4-FFF2-40B4-BE49-F238E27FC236}">
                  <a16:creationId xmlns:a16="http://schemas.microsoft.com/office/drawing/2014/main" id="{147BFBEF-3791-A486-7699-D17A415AA9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7" y="1079"/>
              <a:ext cx="36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/>
              <a:r>
                <a:rPr lang="zh-CN" altLang="en-US"/>
                <a:t>标准模数（</a:t>
              </a:r>
              <a:r>
                <a:rPr lang="en-US" altLang="zh-CN"/>
                <a:t>GB/T 1357-1987</a:t>
              </a:r>
              <a:r>
                <a:rPr lang="zh-CN" altLang="en-US"/>
                <a:t>）</a:t>
              </a:r>
            </a:p>
          </p:txBody>
        </p:sp>
      </p:grpSp>
      <p:grpSp>
        <p:nvGrpSpPr>
          <p:cNvPr id="3" name="Group 190">
            <a:extLst>
              <a:ext uri="{FF2B5EF4-FFF2-40B4-BE49-F238E27FC236}">
                <a16:creationId xmlns:a16="http://schemas.microsoft.com/office/drawing/2014/main" id="{BEE5721E-E025-3383-CBFD-7E44BCF63223}"/>
              </a:ext>
            </a:extLst>
          </p:cNvPr>
          <p:cNvGrpSpPr>
            <a:grpSpLocks/>
          </p:cNvGrpSpPr>
          <p:nvPr/>
        </p:nvGrpSpPr>
        <p:grpSpPr bwMode="auto">
          <a:xfrm>
            <a:off x="1701800" y="4113213"/>
            <a:ext cx="8853488" cy="2081212"/>
            <a:chOff x="102" y="2497"/>
            <a:chExt cx="5577" cy="1311"/>
          </a:xfrm>
        </p:grpSpPr>
        <p:sp>
          <p:nvSpPr>
            <p:cNvPr id="112649" name="Rectangle 191">
              <a:extLst>
                <a:ext uri="{FF2B5EF4-FFF2-40B4-BE49-F238E27FC236}">
                  <a16:creationId xmlns:a16="http://schemas.microsoft.com/office/drawing/2014/main" id="{AF8275B5-650F-D7A4-1AAA-44C12DDCC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9" y="3539"/>
              <a:ext cx="117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en-US" altLang="zh-CN" sz="2000" i="1">
                  <a:latin typeface="Arial" panose="020B0604020202020204" pitchFamily="34" charset="0"/>
                  <a:ea typeface="宋体" panose="02010600030101010101" pitchFamily="2" charset="-122"/>
                </a:rPr>
                <a:t>df = m(z-2.5)</a:t>
              </a:r>
            </a:p>
          </p:txBody>
        </p:sp>
        <p:sp>
          <p:nvSpPr>
            <p:cNvPr id="112650" name="Rectangle 192">
              <a:extLst>
                <a:ext uri="{FF2B5EF4-FFF2-40B4-BE49-F238E27FC236}">
                  <a16:creationId xmlns:a16="http://schemas.microsoft.com/office/drawing/2014/main" id="{262E8665-EEE9-F269-52EA-94E50B470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5" y="3539"/>
              <a:ext cx="61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en-US" altLang="zh-CN" sz="2000" i="1">
                  <a:latin typeface="Arial" panose="020B0604020202020204" pitchFamily="34" charset="0"/>
                  <a:ea typeface="宋体" panose="02010600030101010101" pitchFamily="2" charset="-122"/>
                </a:rPr>
                <a:t>df</a:t>
              </a:r>
              <a:endParaRPr kumimoji="0" lang="en-US" altLang="zh-CN" sz="2000"/>
            </a:p>
          </p:txBody>
        </p:sp>
        <p:sp>
          <p:nvSpPr>
            <p:cNvPr id="112651" name="Rectangle 193">
              <a:extLst>
                <a:ext uri="{FF2B5EF4-FFF2-40B4-BE49-F238E27FC236}">
                  <a16:creationId xmlns:a16="http://schemas.microsoft.com/office/drawing/2014/main" id="{EE11C0AC-744F-F227-D96B-015D4100A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9" y="3539"/>
              <a:ext cx="98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zh-CN" altLang="en-US" sz="2000">
                  <a:latin typeface="Arial" panose="020B0604020202020204" pitchFamily="34" charset="0"/>
                  <a:ea typeface="宋体" panose="02010600030101010101" pitchFamily="2" charset="-122"/>
                </a:rPr>
                <a:t>齿根圆直径</a:t>
              </a:r>
            </a:p>
          </p:txBody>
        </p:sp>
        <p:sp>
          <p:nvSpPr>
            <p:cNvPr id="112652" name="Rectangle 194">
              <a:extLst>
                <a:ext uri="{FF2B5EF4-FFF2-40B4-BE49-F238E27FC236}">
                  <a16:creationId xmlns:a16="http://schemas.microsoft.com/office/drawing/2014/main" id="{16DD17A1-A1E9-1BC7-8168-F9735D75A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0" y="3539"/>
              <a:ext cx="1189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en-US" altLang="zh-CN" sz="2000" i="1">
                  <a:latin typeface="Arial" panose="020B0604020202020204" pitchFamily="34" charset="0"/>
                  <a:ea typeface="宋体" panose="02010600030101010101" pitchFamily="2" charset="-122"/>
                </a:rPr>
                <a:t>h= 2.25m</a:t>
              </a:r>
              <a:endParaRPr kumimoji="0" lang="en-US" altLang="zh-CN" sz="2000"/>
            </a:p>
          </p:txBody>
        </p:sp>
        <p:sp>
          <p:nvSpPr>
            <p:cNvPr id="112653" name="Rectangle 195">
              <a:extLst>
                <a:ext uri="{FF2B5EF4-FFF2-40B4-BE49-F238E27FC236}">
                  <a16:creationId xmlns:a16="http://schemas.microsoft.com/office/drawing/2014/main" id="{B51ADEBA-4150-3D15-37E5-43E45488E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" y="3539"/>
              <a:ext cx="69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en-US" altLang="zh-CN" sz="2000" i="1">
                  <a:latin typeface="Arial" panose="020B0604020202020204" pitchFamily="34" charset="0"/>
                  <a:ea typeface="宋体" panose="02010600030101010101" pitchFamily="2" charset="-122"/>
                </a:rPr>
                <a:t>h</a:t>
              </a:r>
            </a:p>
          </p:txBody>
        </p:sp>
        <p:sp>
          <p:nvSpPr>
            <p:cNvPr id="112654" name="Rectangle 196">
              <a:extLst>
                <a:ext uri="{FF2B5EF4-FFF2-40B4-BE49-F238E27FC236}">
                  <a16:creationId xmlns:a16="http://schemas.microsoft.com/office/drawing/2014/main" id="{DB02359E-B592-73D1-2766-9628A8704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" y="3539"/>
              <a:ext cx="92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zh-CN" altLang="en-US" sz="2000"/>
                <a:t>齿高</a:t>
              </a:r>
            </a:p>
          </p:txBody>
        </p:sp>
        <p:sp>
          <p:nvSpPr>
            <p:cNvPr id="112655" name="Rectangle 197">
              <a:extLst>
                <a:ext uri="{FF2B5EF4-FFF2-40B4-BE49-F238E27FC236}">
                  <a16:creationId xmlns:a16="http://schemas.microsoft.com/office/drawing/2014/main" id="{173C5DA8-AD96-E614-9CA6-2DAC9E7F6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9" y="3270"/>
              <a:ext cx="117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en-US" altLang="zh-CN" sz="2000" i="1">
                  <a:latin typeface="Arial" panose="020B0604020202020204" pitchFamily="34" charset="0"/>
                  <a:ea typeface="宋体" panose="02010600030101010101" pitchFamily="2" charset="-122"/>
                </a:rPr>
                <a:t>da= m(z+2)</a:t>
              </a:r>
            </a:p>
          </p:txBody>
        </p:sp>
        <p:sp>
          <p:nvSpPr>
            <p:cNvPr id="112656" name="Rectangle 198">
              <a:extLst>
                <a:ext uri="{FF2B5EF4-FFF2-40B4-BE49-F238E27FC236}">
                  <a16:creationId xmlns:a16="http://schemas.microsoft.com/office/drawing/2014/main" id="{8BE92634-37F7-C79B-42CE-660B14D454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5" y="3270"/>
              <a:ext cx="61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en-US" altLang="zh-CN" sz="2000" i="1">
                  <a:latin typeface="Arial" panose="020B0604020202020204" pitchFamily="34" charset="0"/>
                  <a:ea typeface="宋体" panose="02010600030101010101" pitchFamily="2" charset="-122"/>
                </a:rPr>
                <a:t>da</a:t>
              </a:r>
            </a:p>
          </p:txBody>
        </p:sp>
        <p:sp>
          <p:nvSpPr>
            <p:cNvPr id="112657" name="Rectangle 199">
              <a:extLst>
                <a:ext uri="{FF2B5EF4-FFF2-40B4-BE49-F238E27FC236}">
                  <a16:creationId xmlns:a16="http://schemas.microsoft.com/office/drawing/2014/main" id="{F794F5A3-B1DA-6923-F121-C9B42C944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9" y="3270"/>
              <a:ext cx="98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zh-CN" altLang="en-US" sz="2000">
                  <a:latin typeface="Arial" panose="020B0604020202020204" pitchFamily="34" charset="0"/>
                </a:rPr>
                <a:t>齿顶圆直径</a:t>
              </a:r>
            </a:p>
          </p:txBody>
        </p:sp>
        <p:sp>
          <p:nvSpPr>
            <p:cNvPr id="112658" name="Rectangle 200">
              <a:extLst>
                <a:ext uri="{FF2B5EF4-FFF2-40B4-BE49-F238E27FC236}">
                  <a16:creationId xmlns:a16="http://schemas.microsoft.com/office/drawing/2014/main" id="{3D702800-79C8-3BF3-325B-09AB40EA1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0" y="3270"/>
              <a:ext cx="1189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en-US" altLang="zh-CN" sz="2000" i="1">
                  <a:latin typeface="Arial" panose="020B0604020202020204" pitchFamily="34" charset="0"/>
                  <a:ea typeface="宋体" panose="02010600030101010101" pitchFamily="2" charset="-122"/>
                </a:rPr>
                <a:t>hf= 1.25m</a:t>
              </a:r>
              <a:endParaRPr kumimoji="0" lang="en-US" altLang="zh-CN" sz="2000"/>
            </a:p>
          </p:txBody>
        </p:sp>
        <p:sp>
          <p:nvSpPr>
            <p:cNvPr id="112659" name="Rectangle 201">
              <a:extLst>
                <a:ext uri="{FF2B5EF4-FFF2-40B4-BE49-F238E27FC236}">
                  <a16:creationId xmlns:a16="http://schemas.microsoft.com/office/drawing/2014/main" id="{E0684694-BCC3-F6AC-DA89-4E0484264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" y="3270"/>
              <a:ext cx="69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en-US" altLang="zh-CN" sz="2000" i="1">
                  <a:latin typeface="Arial" panose="020B0604020202020204" pitchFamily="34" charset="0"/>
                  <a:ea typeface="宋体" panose="02010600030101010101" pitchFamily="2" charset="-122"/>
                </a:rPr>
                <a:t>hf</a:t>
              </a:r>
            </a:p>
          </p:txBody>
        </p:sp>
        <p:sp>
          <p:nvSpPr>
            <p:cNvPr id="112660" name="Rectangle 202">
              <a:extLst>
                <a:ext uri="{FF2B5EF4-FFF2-40B4-BE49-F238E27FC236}">
                  <a16:creationId xmlns:a16="http://schemas.microsoft.com/office/drawing/2014/main" id="{D7B26BED-3BDA-5F43-D9FD-7E9B6C060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" y="3270"/>
              <a:ext cx="92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zh-CN" altLang="en-US" sz="2000"/>
                <a:t>齿根高</a:t>
              </a:r>
            </a:p>
          </p:txBody>
        </p:sp>
        <p:sp>
          <p:nvSpPr>
            <p:cNvPr id="112661" name="Rectangle 203">
              <a:extLst>
                <a:ext uri="{FF2B5EF4-FFF2-40B4-BE49-F238E27FC236}">
                  <a16:creationId xmlns:a16="http://schemas.microsoft.com/office/drawing/2014/main" id="{6457BE6F-C78F-27BE-638F-5E5EA6A17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9" y="3001"/>
              <a:ext cx="117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en-US" altLang="zh-CN" sz="2000" i="1">
                  <a:latin typeface="Arial" panose="020B0604020202020204" pitchFamily="34" charset="0"/>
                  <a:ea typeface="宋体" panose="02010600030101010101" pitchFamily="2" charset="-122"/>
                </a:rPr>
                <a:t>d = m z</a:t>
              </a:r>
              <a:endParaRPr kumimoji="0" lang="en-US" altLang="zh-CN" sz="2000"/>
            </a:p>
          </p:txBody>
        </p:sp>
        <p:sp>
          <p:nvSpPr>
            <p:cNvPr id="112662" name="Rectangle 204">
              <a:extLst>
                <a:ext uri="{FF2B5EF4-FFF2-40B4-BE49-F238E27FC236}">
                  <a16:creationId xmlns:a16="http://schemas.microsoft.com/office/drawing/2014/main" id="{7DAAB8D8-61A6-B609-799F-3A04C6F1E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5" y="3001"/>
              <a:ext cx="61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en-US" altLang="zh-CN" sz="2000" i="1">
                  <a:latin typeface="Arial" panose="020B0604020202020204" pitchFamily="34" charset="0"/>
                  <a:ea typeface="宋体" panose="02010600030101010101" pitchFamily="2" charset="-122"/>
                </a:rPr>
                <a:t>d</a:t>
              </a:r>
              <a:endParaRPr kumimoji="0" lang="en-US" altLang="zh-CN" sz="2000"/>
            </a:p>
          </p:txBody>
        </p:sp>
        <p:sp>
          <p:nvSpPr>
            <p:cNvPr id="112663" name="Rectangle 205">
              <a:extLst>
                <a:ext uri="{FF2B5EF4-FFF2-40B4-BE49-F238E27FC236}">
                  <a16:creationId xmlns:a16="http://schemas.microsoft.com/office/drawing/2014/main" id="{1BA2BF50-E1A1-781D-78DF-3CF0D68E9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9" y="3001"/>
              <a:ext cx="98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zh-CN" altLang="en-US" sz="2000">
                  <a:latin typeface="Arial" panose="020B0604020202020204" pitchFamily="34" charset="0"/>
                </a:rPr>
                <a:t>分度圆直径</a:t>
              </a:r>
            </a:p>
          </p:txBody>
        </p:sp>
        <p:sp>
          <p:nvSpPr>
            <p:cNvPr id="112664" name="Rectangle 206">
              <a:extLst>
                <a:ext uri="{FF2B5EF4-FFF2-40B4-BE49-F238E27FC236}">
                  <a16:creationId xmlns:a16="http://schemas.microsoft.com/office/drawing/2014/main" id="{FD7BDE2D-AA04-F875-A64C-22366B3EE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0" y="3001"/>
              <a:ext cx="1189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en-US" altLang="zh-CN" sz="2000" i="1">
                  <a:latin typeface="Arial" panose="020B0604020202020204" pitchFamily="34" charset="0"/>
                  <a:ea typeface="宋体" panose="02010600030101010101" pitchFamily="2" charset="-122"/>
                </a:rPr>
                <a:t>ha= m</a:t>
              </a:r>
            </a:p>
          </p:txBody>
        </p:sp>
        <p:sp>
          <p:nvSpPr>
            <p:cNvPr id="112665" name="Rectangle 207">
              <a:extLst>
                <a:ext uri="{FF2B5EF4-FFF2-40B4-BE49-F238E27FC236}">
                  <a16:creationId xmlns:a16="http://schemas.microsoft.com/office/drawing/2014/main" id="{433B2556-A630-8DAA-4A95-B20FBA015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" y="3001"/>
              <a:ext cx="69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en-US" altLang="zh-CN" sz="2000" i="1">
                  <a:latin typeface="Arial" panose="020B0604020202020204" pitchFamily="34" charset="0"/>
                  <a:ea typeface="宋体" panose="02010600030101010101" pitchFamily="2" charset="-122"/>
                </a:rPr>
                <a:t>ha</a:t>
              </a:r>
            </a:p>
          </p:txBody>
        </p:sp>
        <p:sp>
          <p:nvSpPr>
            <p:cNvPr id="112666" name="Rectangle 208">
              <a:extLst>
                <a:ext uri="{FF2B5EF4-FFF2-40B4-BE49-F238E27FC236}">
                  <a16:creationId xmlns:a16="http://schemas.microsoft.com/office/drawing/2014/main" id="{E270763B-727F-1A56-9AD3-72BC36FAB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" y="3001"/>
              <a:ext cx="92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zh-CN" altLang="en-US" sz="2000"/>
                <a:t>齿轮高</a:t>
              </a:r>
            </a:p>
          </p:txBody>
        </p:sp>
        <p:sp>
          <p:nvSpPr>
            <p:cNvPr id="112667" name="Rectangle 209">
              <a:extLst>
                <a:ext uri="{FF2B5EF4-FFF2-40B4-BE49-F238E27FC236}">
                  <a16:creationId xmlns:a16="http://schemas.microsoft.com/office/drawing/2014/main" id="{DB602C9A-9691-1DBA-5415-9F7CA4DFC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9" y="2771"/>
              <a:ext cx="117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zh-CN" altLang="en-US" sz="2000"/>
                <a:t>计算公式</a:t>
              </a:r>
            </a:p>
          </p:txBody>
        </p:sp>
        <p:sp>
          <p:nvSpPr>
            <p:cNvPr id="112668" name="Rectangle 210">
              <a:extLst>
                <a:ext uri="{FF2B5EF4-FFF2-40B4-BE49-F238E27FC236}">
                  <a16:creationId xmlns:a16="http://schemas.microsoft.com/office/drawing/2014/main" id="{63F32E58-1FAD-CF83-CD95-99BA7F839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5" y="2771"/>
              <a:ext cx="61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zh-CN" altLang="en-US" sz="2000"/>
                <a:t>代号</a:t>
              </a:r>
            </a:p>
          </p:txBody>
        </p:sp>
        <p:sp>
          <p:nvSpPr>
            <p:cNvPr id="112669" name="Rectangle 211">
              <a:extLst>
                <a:ext uri="{FF2B5EF4-FFF2-40B4-BE49-F238E27FC236}">
                  <a16:creationId xmlns:a16="http://schemas.microsoft.com/office/drawing/2014/main" id="{CE980876-CA5E-8DCA-871B-227A70F3F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9" y="2771"/>
              <a:ext cx="98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zh-CN" altLang="en-US" sz="2000"/>
                <a:t>名称</a:t>
              </a:r>
            </a:p>
          </p:txBody>
        </p:sp>
        <p:sp>
          <p:nvSpPr>
            <p:cNvPr id="112670" name="Rectangle 212">
              <a:extLst>
                <a:ext uri="{FF2B5EF4-FFF2-40B4-BE49-F238E27FC236}">
                  <a16:creationId xmlns:a16="http://schemas.microsoft.com/office/drawing/2014/main" id="{4EE30060-4655-52F0-CC0C-628CD6F23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0" y="2771"/>
              <a:ext cx="118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zh-CN" altLang="en-US" sz="2000"/>
                <a:t>计算公式</a:t>
              </a:r>
            </a:p>
          </p:txBody>
        </p:sp>
        <p:sp>
          <p:nvSpPr>
            <p:cNvPr id="112671" name="Rectangle 213">
              <a:extLst>
                <a:ext uri="{FF2B5EF4-FFF2-40B4-BE49-F238E27FC236}">
                  <a16:creationId xmlns:a16="http://schemas.microsoft.com/office/drawing/2014/main" id="{6C21FEB0-E7ED-357C-0A61-3ACB17808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" y="2771"/>
              <a:ext cx="6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zh-CN" altLang="en-US" sz="2000"/>
                <a:t>代号</a:t>
              </a:r>
            </a:p>
          </p:txBody>
        </p:sp>
        <p:sp>
          <p:nvSpPr>
            <p:cNvPr id="112672" name="Rectangle 214">
              <a:extLst>
                <a:ext uri="{FF2B5EF4-FFF2-40B4-BE49-F238E27FC236}">
                  <a16:creationId xmlns:a16="http://schemas.microsoft.com/office/drawing/2014/main" id="{303138B5-D73E-EA47-4C9B-858231BBD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" y="2771"/>
              <a:ext cx="92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zh-CN" altLang="en-US" sz="2000"/>
                <a:t>名称</a:t>
              </a:r>
            </a:p>
          </p:txBody>
        </p:sp>
        <p:sp>
          <p:nvSpPr>
            <p:cNvPr id="112673" name="Line 215">
              <a:extLst>
                <a:ext uri="{FF2B5EF4-FFF2-40B4-BE49-F238E27FC236}">
                  <a16:creationId xmlns:a16="http://schemas.microsoft.com/office/drawing/2014/main" id="{76740BDD-4365-CB79-DBCC-779D7EC18E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2771"/>
              <a:ext cx="557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112674" name="Line 216">
              <a:extLst>
                <a:ext uri="{FF2B5EF4-FFF2-40B4-BE49-F238E27FC236}">
                  <a16:creationId xmlns:a16="http://schemas.microsoft.com/office/drawing/2014/main" id="{FC68AE21-5E11-120A-6FFD-B35573C2AE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3001"/>
              <a:ext cx="55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112675" name="Line 217">
              <a:extLst>
                <a:ext uri="{FF2B5EF4-FFF2-40B4-BE49-F238E27FC236}">
                  <a16:creationId xmlns:a16="http://schemas.microsoft.com/office/drawing/2014/main" id="{0FD428AC-4F76-7899-3BBC-A18EC2C6F3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3270"/>
              <a:ext cx="55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112676" name="Line 218">
              <a:extLst>
                <a:ext uri="{FF2B5EF4-FFF2-40B4-BE49-F238E27FC236}">
                  <a16:creationId xmlns:a16="http://schemas.microsoft.com/office/drawing/2014/main" id="{46081918-83AF-05CF-B6D5-E1539CB7A4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3539"/>
              <a:ext cx="55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112677" name="Line 219">
              <a:extLst>
                <a:ext uri="{FF2B5EF4-FFF2-40B4-BE49-F238E27FC236}">
                  <a16:creationId xmlns:a16="http://schemas.microsoft.com/office/drawing/2014/main" id="{4F7CC954-25BA-68AA-BD11-E16D1D8064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3808"/>
              <a:ext cx="557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112678" name="Line 220">
              <a:extLst>
                <a:ext uri="{FF2B5EF4-FFF2-40B4-BE49-F238E27FC236}">
                  <a16:creationId xmlns:a16="http://schemas.microsoft.com/office/drawing/2014/main" id="{2CDC653B-8BDA-9DBD-ABF4-30505BF8B3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2771"/>
              <a:ext cx="0" cy="1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112679" name="Line 221">
              <a:extLst>
                <a:ext uri="{FF2B5EF4-FFF2-40B4-BE49-F238E27FC236}">
                  <a16:creationId xmlns:a16="http://schemas.microsoft.com/office/drawing/2014/main" id="{D2F4FA37-7A53-FC27-9599-3D9C26E699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5" y="2771"/>
              <a:ext cx="0" cy="1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112680" name="Line 222">
              <a:extLst>
                <a:ext uri="{FF2B5EF4-FFF2-40B4-BE49-F238E27FC236}">
                  <a16:creationId xmlns:a16="http://schemas.microsoft.com/office/drawing/2014/main" id="{67AE1403-5C3A-9FB4-BBAE-9CB186C96F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0" y="2771"/>
              <a:ext cx="0" cy="1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112681" name="Line 223">
              <a:extLst>
                <a:ext uri="{FF2B5EF4-FFF2-40B4-BE49-F238E27FC236}">
                  <a16:creationId xmlns:a16="http://schemas.microsoft.com/office/drawing/2014/main" id="{136C8E27-C211-BD48-BF7E-147198DEF1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9" y="2771"/>
              <a:ext cx="0" cy="1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112682" name="Line 224">
              <a:extLst>
                <a:ext uri="{FF2B5EF4-FFF2-40B4-BE49-F238E27FC236}">
                  <a16:creationId xmlns:a16="http://schemas.microsoft.com/office/drawing/2014/main" id="{4A94FE78-FA52-EE28-C92D-453F52A743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5" y="2771"/>
              <a:ext cx="0" cy="1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112683" name="Line 225">
              <a:extLst>
                <a:ext uri="{FF2B5EF4-FFF2-40B4-BE49-F238E27FC236}">
                  <a16:creationId xmlns:a16="http://schemas.microsoft.com/office/drawing/2014/main" id="{288C89FE-29A6-D2D2-3285-43D60A7FC4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9" y="2771"/>
              <a:ext cx="0" cy="1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112684" name="Line 226">
              <a:extLst>
                <a:ext uri="{FF2B5EF4-FFF2-40B4-BE49-F238E27FC236}">
                  <a16:creationId xmlns:a16="http://schemas.microsoft.com/office/drawing/2014/main" id="{F987B8D9-563D-4521-4DF3-BBC18E40D7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9" y="2771"/>
              <a:ext cx="0" cy="1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112685" name="Text Box 227">
              <a:extLst>
                <a:ext uri="{FF2B5EF4-FFF2-40B4-BE49-F238E27FC236}">
                  <a16:creationId xmlns:a16="http://schemas.microsoft.com/office/drawing/2014/main" id="{0C3344A1-7791-5ED8-F7BE-2EAD6CD906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9" y="2497"/>
              <a:ext cx="35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/>
              <a:r>
                <a:rPr lang="zh-CN" altLang="en-US"/>
                <a:t>标准直齿圆柱齿轮的尺寸计算</a:t>
              </a:r>
            </a:p>
          </p:txBody>
        </p:sp>
      </p:grpSp>
      <p:sp>
        <p:nvSpPr>
          <p:cNvPr id="205028" name="Text Box 228">
            <a:extLst>
              <a:ext uri="{FF2B5EF4-FFF2-40B4-BE49-F238E27FC236}">
                <a16:creationId xmlns:a16="http://schemas.microsoft.com/office/drawing/2014/main" id="{556C84BA-B930-5BF2-3C55-1FFF8F013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213" y="3649663"/>
            <a:ext cx="8113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/>
            <a:r>
              <a:rPr lang="zh-CN" altLang="en-US">
                <a:solidFill>
                  <a:schemeClr val="bg2"/>
                </a:solidFill>
              </a:rPr>
              <a:t>计算时先确定模数和齿数</a:t>
            </a:r>
            <a:r>
              <a:rPr lang="en-US" altLang="zh-CN">
                <a:solidFill>
                  <a:schemeClr val="bg2"/>
                </a:solidFill>
              </a:rPr>
              <a:t>,</a:t>
            </a:r>
            <a:r>
              <a:rPr lang="zh-CN" altLang="en-US">
                <a:solidFill>
                  <a:schemeClr val="bg2"/>
                </a:solidFill>
              </a:rPr>
              <a:t>其他的尺寸可由它们计算出来。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2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C8D23F54-6D7C-0521-0C47-A045BB37C67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870" y="420688"/>
            <a:ext cx="777240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7.5.2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直齿圆柱齿轮的规定画法</a:t>
            </a:r>
          </a:p>
        </p:txBody>
      </p:sp>
      <p:sp>
        <p:nvSpPr>
          <p:cNvPr id="114691" name="灯片编号占位符 4">
            <a:extLst>
              <a:ext uri="{FF2B5EF4-FFF2-40B4-BE49-F238E27FC236}">
                <a16:creationId xmlns:a16="http://schemas.microsoft.com/office/drawing/2014/main" id="{FDFE25D0-FD59-9966-70F3-12D6D4E826DA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966479" y="6412076"/>
            <a:ext cx="259043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AC27054F-6A97-473C-87CC-EAB8CB5201F3}" type="slidenum">
              <a:rPr kumimoji="0" lang="en-US" altLang="zh-CN" sz="1100" b="0">
                <a:solidFill>
                  <a:srgbClr val="636363"/>
                </a:solidFill>
              </a:rPr>
              <a:pPr/>
              <a:t>53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C963594A-013E-9CFD-422A-9F468FD01BA9}"/>
              </a:ext>
            </a:extLst>
          </p:cNvPr>
          <p:cNvGrpSpPr>
            <a:grpSpLocks/>
          </p:cNvGrpSpPr>
          <p:nvPr/>
        </p:nvGrpSpPr>
        <p:grpSpPr bwMode="auto">
          <a:xfrm>
            <a:off x="1654176" y="1066800"/>
            <a:ext cx="2879725" cy="2533650"/>
            <a:chOff x="400" y="919"/>
            <a:chExt cx="1814" cy="1596"/>
          </a:xfrm>
        </p:grpSpPr>
        <p:pic>
          <p:nvPicPr>
            <p:cNvPr id="114814" name="Picture 13" descr="齿轮立体图">
              <a:extLst>
                <a:ext uri="{FF2B5EF4-FFF2-40B4-BE49-F238E27FC236}">
                  <a16:creationId xmlns:a16="http://schemas.microsoft.com/office/drawing/2014/main" id="{D2669C4F-4C15-CEC9-D6AA-361E8FD5C33B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" y="919"/>
              <a:ext cx="1591" cy="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815" name="Line 14">
              <a:extLst>
                <a:ext uri="{FF2B5EF4-FFF2-40B4-BE49-F238E27FC236}">
                  <a16:creationId xmlns:a16="http://schemas.microsoft.com/office/drawing/2014/main" id="{8CDFDC76-9852-BDDE-6F36-930CB5CB7B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04" y="928"/>
              <a:ext cx="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816" name="Line 15">
              <a:extLst>
                <a:ext uri="{FF2B5EF4-FFF2-40B4-BE49-F238E27FC236}">
                  <a16:creationId xmlns:a16="http://schemas.microsoft.com/office/drawing/2014/main" id="{5604F5B1-8DA4-4B73-3A82-65718BAB41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0" y="1752"/>
              <a:ext cx="1814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4695" name="Text Box 16">
            <a:extLst>
              <a:ext uri="{FF2B5EF4-FFF2-40B4-BE49-F238E27FC236}">
                <a16:creationId xmlns:a16="http://schemas.microsoft.com/office/drawing/2014/main" id="{99A3EF17-48DC-FF36-408F-0E2968756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362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endParaRPr lang="zh-CN" altLang="zh-CN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7649" name="Oval 17">
            <a:extLst>
              <a:ext uri="{FF2B5EF4-FFF2-40B4-BE49-F238E27FC236}">
                <a16:creationId xmlns:a16="http://schemas.microsoft.com/office/drawing/2014/main" id="{691D992D-3397-8CC5-5044-BBCD03BEA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0150" y="1368426"/>
            <a:ext cx="2122488" cy="20605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endParaRPr lang="zh-CN" altLang="en-US"/>
          </a:p>
        </p:txBody>
      </p:sp>
      <p:sp>
        <p:nvSpPr>
          <p:cNvPr id="197650" name="Oval 18">
            <a:extLst>
              <a:ext uri="{FF2B5EF4-FFF2-40B4-BE49-F238E27FC236}">
                <a16:creationId xmlns:a16="http://schemas.microsoft.com/office/drawing/2014/main" id="{8A9508A5-F376-B793-CAC3-74CA5EBA4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9689" y="1466850"/>
            <a:ext cx="1901825" cy="18415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endParaRPr lang="zh-CN" altLang="en-US"/>
          </a:p>
        </p:txBody>
      </p:sp>
      <p:sp>
        <p:nvSpPr>
          <p:cNvPr id="197651" name="Line 19">
            <a:extLst>
              <a:ext uri="{FF2B5EF4-FFF2-40B4-BE49-F238E27FC236}">
                <a16:creationId xmlns:a16="http://schemas.microsoft.com/office/drawing/2014/main" id="{10A6203D-5161-4402-2A0D-2C90B451EFB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0600" y="1227139"/>
            <a:ext cx="0" cy="2314575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7652" name="Line 20">
            <a:extLst>
              <a:ext uri="{FF2B5EF4-FFF2-40B4-BE49-F238E27FC236}">
                <a16:creationId xmlns:a16="http://schemas.microsoft.com/office/drawing/2014/main" id="{DBE71CBE-8F46-73AE-44F7-CE28A1740A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5214" y="2389188"/>
            <a:ext cx="233203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" name="Group 21">
            <a:extLst>
              <a:ext uri="{FF2B5EF4-FFF2-40B4-BE49-F238E27FC236}">
                <a16:creationId xmlns:a16="http://schemas.microsoft.com/office/drawing/2014/main" id="{41CCE34D-BBD6-838C-3BEF-94A1DC54CD30}"/>
              </a:ext>
            </a:extLst>
          </p:cNvPr>
          <p:cNvGrpSpPr>
            <a:grpSpLocks/>
          </p:cNvGrpSpPr>
          <p:nvPr/>
        </p:nvGrpSpPr>
        <p:grpSpPr bwMode="auto">
          <a:xfrm>
            <a:off x="5630864" y="1960564"/>
            <a:ext cx="879475" cy="854075"/>
            <a:chOff x="2761" y="986"/>
            <a:chExt cx="554" cy="538"/>
          </a:xfrm>
        </p:grpSpPr>
        <p:sp>
          <p:nvSpPr>
            <p:cNvPr id="114809" name="Line 22">
              <a:extLst>
                <a:ext uri="{FF2B5EF4-FFF2-40B4-BE49-F238E27FC236}">
                  <a16:creationId xmlns:a16="http://schemas.microsoft.com/office/drawing/2014/main" id="{25AB7A6C-6C9F-5680-C210-B1252B4509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1" y="1070"/>
              <a:ext cx="15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4810" name="Freeform 23">
              <a:extLst>
                <a:ext uri="{FF2B5EF4-FFF2-40B4-BE49-F238E27FC236}">
                  <a16:creationId xmlns:a16="http://schemas.microsoft.com/office/drawing/2014/main" id="{7C11E6AC-60E4-BDB8-8B81-864356C02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" y="1064"/>
              <a:ext cx="1" cy="59"/>
            </a:xfrm>
            <a:custGeom>
              <a:avLst/>
              <a:gdLst>
                <a:gd name="T0" fmla="*/ 1 w 2"/>
                <a:gd name="T1" fmla="*/ 0 h 75"/>
                <a:gd name="T2" fmla="*/ 0 w 2"/>
                <a:gd name="T3" fmla="*/ 22 h 75"/>
                <a:gd name="T4" fmla="*/ 0 60000 65536"/>
                <a:gd name="T5" fmla="*/ 0 60000 65536"/>
                <a:gd name="T6" fmla="*/ 0 w 2"/>
                <a:gd name="T7" fmla="*/ 0 h 75"/>
                <a:gd name="T8" fmla="*/ 2 w 2"/>
                <a:gd name="T9" fmla="*/ 75 h 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75">
                  <a:moveTo>
                    <a:pt x="2" y="0"/>
                  </a:moveTo>
                  <a:lnTo>
                    <a:pt x="0" y="75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4811" name="Line 24">
              <a:extLst>
                <a:ext uri="{FF2B5EF4-FFF2-40B4-BE49-F238E27FC236}">
                  <a16:creationId xmlns:a16="http://schemas.microsoft.com/office/drawing/2014/main" id="{83204CE9-E3C6-8682-176D-953292BA9A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61" y="1068"/>
              <a:ext cx="0" cy="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4812" name="Oval 25">
              <a:extLst>
                <a:ext uri="{FF2B5EF4-FFF2-40B4-BE49-F238E27FC236}">
                  <a16:creationId xmlns:a16="http://schemas.microsoft.com/office/drawing/2014/main" id="{EAD59B5F-8F6A-8E47-05F2-23D1A0113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1" y="986"/>
              <a:ext cx="554" cy="53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4813" name="Freeform 26">
              <a:extLst>
                <a:ext uri="{FF2B5EF4-FFF2-40B4-BE49-F238E27FC236}">
                  <a16:creationId xmlns:a16="http://schemas.microsoft.com/office/drawing/2014/main" id="{CBA9CD90-E8F4-D762-DDCA-9C59CFFDF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" y="1120"/>
              <a:ext cx="297" cy="278"/>
            </a:xfrm>
            <a:custGeom>
              <a:avLst/>
              <a:gdLst>
                <a:gd name="T0" fmla="*/ 0 w 2224"/>
                <a:gd name="T1" fmla="*/ 0 h 2086"/>
                <a:gd name="T2" fmla="*/ 0 w 2224"/>
                <a:gd name="T3" fmla="*/ 0 h 2086"/>
                <a:gd name="T4" fmla="*/ 0 w 2224"/>
                <a:gd name="T5" fmla="*/ 0 h 2086"/>
                <a:gd name="T6" fmla="*/ 0 w 2224"/>
                <a:gd name="T7" fmla="*/ 0 h 2086"/>
                <a:gd name="T8" fmla="*/ 0 w 2224"/>
                <a:gd name="T9" fmla="*/ 0 h 2086"/>
                <a:gd name="T10" fmla="*/ 0 w 2224"/>
                <a:gd name="T11" fmla="*/ 0 h 2086"/>
                <a:gd name="T12" fmla="*/ 0 w 2224"/>
                <a:gd name="T13" fmla="*/ 0 h 2086"/>
                <a:gd name="T14" fmla="*/ 0 w 2224"/>
                <a:gd name="T15" fmla="*/ 0 h 2086"/>
                <a:gd name="T16" fmla="*/ 0 w 2224"/>
                <a:gd name="T17" fmla="*/ 0 h 2086"/>
                <a:gd name="T18" fmla="*/ 0 w 2224"/>
                <a:gd name="T19" fmla="*/ 0 h 2086"/>
                <a:gd name="T20" fmla="*/ 0 w 2224"/>
                <a:gd name="T21" fmla="*/ 0 h 2086"/>
                <a:gd name="T22" fmla="*/ 0 w 2224"/>
                <a:gd name="T23" fmla="*/ 0 h 2086"/>
                <a:gd name="T24" fmla="*/ 0 w 2224"/>
                <a:gd name="T25" fmla="*/ 0 h 2086"/>
                <a:gd name="T26" fmla="*/ 0 w 2224"/>
                <a:gd name="T27" fmla="*/ 0 h 2086"/>
                <a:gd name="T28" fmla="*/ 0 w 2224"/>
                <a:gd name="T29" fmla="*/ 0 h 2086"/>
                <a:gd name="T30" fmla="*/ 0 w 2224"/>
                <a:gd name="T31" fmla="*/ 0 h 2086"/>
                <a:gd name="T32" fmla="*/ 0 w 2224"/>
                <a:gd name="T33" fmla="*/ 0 h 2086"/>
                <a:gd name="T34" fmla="*/ 0 w 2224"/>
                <a:gd name="T35" fmla="*/ 0 h 2086"/>
                <a:gd name="T36" fmla="*/ 0 w 2224"/>
                <a:gd name="T37" fmla="*/ 0 h 2086"/>
                <a:gd name="T38" fmla="*/ 0 w 2224"/>
                <a:gd name="T39" fmla="*/ 0 h 2086"/>
                <a:gd name="T40" fmla="*/ 0 w 2224"/>
                <a:gd name="T41" fmla="*/ 0 h 2086"/>
                <a:gd name="T42" fmla="*/ 0 w 2224"/>
                <a:gd name="T43" fmla="*/ 0 h 2086"/>
                <a:gd name="T44" fmla="*/ 0 w 2224"/>
                <a:gd name="T45" fmla="*/ 0 h 2086"/>
                <a:gd name="T46" fmla="*/ 0 w 2224"/>
                <a:gd name="T47" fmla="*/ 0 h 2086"/>
                <a:gd name="T48" fmla="*/ 0 w 2224"/>
                <a:gd name="T49" fmla="*/ 0 h 2086"/>
                <a:gd name="T50" fmla="*/ 0 w 2224"/>
                <a:gd name="T51" fmla="*/ 0 h 2086"/>
                <a:gd name="T52" fmla="*/ 0 w 2224"/>
                <a:gd name="T53" fmla="*/ 0 h 2086"/>
                <a:gd name="T54" fmla="*/ 0 w 2224"/>
                <a:gd name="T55" fmla="*/ 0 h 2086"/>
                <a:gd name="T56" fmla="*/ 0 w 2224"/>
                <a:gd name="T57" fmla="*/ 0 h 2086"/>
                <a:gd name="T58" fmla="*/ 0 w 2224"/>
                <a:gd name="T59" fmla="*/ 0 h 2086"/>
                <a:gd name="T60" fmla="*/ 0 w 2224"/>
                <a:gd name="T61" fmla="*/ 0 h 2086"/>
                <a:gd name="T62" fmla="*/ 0 w 2224"/>
                <a:gd name="T63" fmla="*/ 0 h 2086"/>
                <a:gd name="T64" fmla="*/ 0 w 2224"/>
                <a:gd name="T65" fmla="*/ 0 h 2086"/>
                <a:gd name="T66" fmla="*/ 0 w 2224"/>
                <a:gd name="T67" fmla="*/ 0 h 2086"/>
                <a:gd name="T68" fmla="*/ 0 w 2224"/>
                <a:gd name="T69" fmla="*/ 0 h 2086"/>
                <a:gd name="T70" fmla="*/ 0 w 2224"/>
                <a:gd name="T71" fmla="*/ 0 h 2086"/>
                <a:gd name="T72" fmla="*/ 0 w 2224"/>
                <a:gd name="T73" fmla="*/ 0 h 2086"/>
                <a:gd name="T74" fmla="*/ 0 w 2224"/>
                <a:gd name="T75" fmla="*/ 0 h 2086"/>
                <a:gd name="T76" fmla="*/ 0 w 2224"/>
                <a:gd name="T77" fmla="*/ 0 h 2086"/>
                <a:gd name="T78" fmla="*/ 0 w 2224"/>
                <a:gd name="T79" fmla="*/ 0 h 2086"/>
                <a:gd name="T80" fmla="*/ 0 w 2224"/>
                <a:gd name="T81" fmla="*/ 0 h 2086"/>
                <a:gd name="T82" fmla="*/ 0 w 2224"/>
                <a:gd name="T83" fmla="*/ 0 h 2086"/>
                <a:gd name="T84" fmla="*/ 0 w 2224"/>
                <a:gd name="T85" fmla="*/ 0 h 2086"/>
                <a:gd name="T86" fmla="*/ 0 w 2224"/>
                <a:gd name="T87" fmla="*/ 0 h 2086"/>
                <a:gd name="T88" fmla="*/ 0 w 2224"/>
                <a:gd name="T89" fmla="*/ 0 h 2086"/>
                <a:gd name="T90" fmla="*/ 0 w 2224"/>
                <a:gd name="T91" fmla="*/ 0 h 2086"/>
                <a:gd name="T92" fmla="*/ 0 w 2224"/>
                <a:gd name="T93" fmla="*/ 0 h 2086"/>
                <a:gd name="T94" fmla="*/ 0 w 2224"/>
                <a:gd name="T95" fmla="*/ 0 h 2086"/>
                <a:gd name="T96" fmla="*/ 0 w 2224"/>
                <a:gd name="T97" fmla="*/ 0 h 2086"/>
                <a:gd name="T98" fmla="*/ 0 w 2224"/>
                <a:gd name="T99" fmla="*/ 0 h 2086"/>
                <a:gd name="T100" fmla="*/ 0 w 2224"/>
                <a:gd name="T101" fmla="*/ 0 h 2086"/>
                <a:gd name="T102" fmla="*/ 0 w 2224"/>
                <a:gd name="T103" fmla="*/ 0 h 208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24"/>
                <a:gd name="T157" fmla="*/ 0 h 2086"/>
                <a:gd name="T158" fmla="*/ 2224 w 2224"/>
                <a:gd name="T159" fmla="*/ 2086 h 208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24" h="2086">
                  <a:moveTo>
                    <a:pt x="570" y="0"/>
                  </a:moveTo>
                  <a:lnTo>
                    <a:pt x="546" y="15"/>
                  </a:lnTo>
                  <a:lnTo>
                    <a:pt x="522" y="29"/>
                  </a:lnTo>
                  <a:lnTo>
                    <a:pt x="498" y="45"/>
                  </a:lnTo>
                  <a:lnTo>
                    <a:pt x="475" y="60"/>
                  </a:lnTo>
                  <a:lnTo>
                    <a:pt x="452" y="77"/>
                  </a:lnTo>
                  <a:lnTo>
                    <a:pt x="430" y="94"/>
                  </a:lnTo>
                  <a:lnTo>
                    <a:pt x="408" y="112"/>
                  </a:lnTo>
                  <a:lnTo>
                    <a:pt x="386" y="129"/>
                  </a:lnTo>
                  <a:lnTo>
                    <a:pt x="365" y="149"/>
                  </a:lnTo>
                  <a:lnTo>
                    <a:pt x="344" y="167"/>
                  </a:lnTo>
                  <a:lnTo>
                    <a:pt x="325" y="187"/>
                  </a:lnTo>
                  <a:lnTo>
                    <a:pt x="304" y="207"/>
                  </a:lnTo>
                  <a:lnTo>
                    <a:pt x="286" y="228"/>
                  </a:lnTo>
                  <a:lnTo>
                    <a:pt x="267" y="249"/>
                  </a:lnTo>
                  <a:lnTo>
                    <a:pt x="249" y="271"/>
                  </a:lnTo>
                  <a:lnTo>
                    <a:pt x="231" y="293"/>
                  </a:lnTo>
                  <a:lnTo>
                    <a:pt x="215" y="315"/>
                  </a:lnTo>
                  <a:lnTo>
                    <a:pt x="198" y="339"/>
                  </a:lnTo>
                  <a:lnTo>
                    <a:pt x="183" y="361"/>
                  </a:lnTo>
                  <a:lnTo>
                    <a:pt x="167" y="385"/>
                  </a:lnTo>
                  <a:lnTo>
                    <a:pt x="153" y="410"/>
                  </a:lnTo>
                  <a:lnTo>
                    <a:pt x="138" y="435"/>
                  </a:lnTo>
                  <a:lnTo>
                    <a:pt x="125" y="459"/>
                  </a:lnTo>
                  <a:lnTo>
                    <a:pt x="113" y="484"/>
                  </a:lnTo>
                  <a:lnTo>
                    <a:pt x="100" y="510"/>
                  </a:lnTo>
                  <a:lnTo>
                    <a:pt x="89" y="535"/>
                  </a:lnTo>
                  <a:lnTo>
                    <a:pt x="78" y="561"/>
                  </a:lnTo>
                  <a:lnTo>
                    <a:pt x="69" y="588"/>
                  </a:lnTo>
                  <a:lnTo>
                    <a:pt x="58" y="615"/>
                  </a:lnTo>
                  <a:lnTo>
                    <a:pt x="50" y="641"/>
                  </a:lnTo>
                  <a:lnTo>
                    <a:pt x="42" y="668"/>
                  </a:lnTo>
                  <a:lnTo>
                    <a:pt x="35" y="696"/>
                  </a:lnTo>
                  <a:lnTo>
                    <a:pt x="27" y="723"/>
                  </a:lnTo>
                  <a:lnTo>
                    <a:pt x="22" y="750"/>
                  </a:lnTo>
                  <a:lnTo>
                    <a:pt x="16" y="778"/>
                  </a:lnTo>
                  <a:lnTo>
                    <a:pt x="12" y="806"/>
                  </a:lnTo>
                  <a:lnTo>
                    <a:pt x="8" y="834"/>
                  </a:lnTo>
                  <a:lnTo>
                    <a:pt x="5" y="861"/>
                  </a:lnTo>
                  <a:lnTo>
                    <a:pt x="3" y="890"/>
                  </a:lnTo>
                  <a:lnTo>
                    <a:pt x="1" y="918"/>
                  </a:lnTo>
                  <a:lnTo>
                    <a:pt x="0" y="946"/>
                  </a:lnTo>
                  <a:lnTo>
                    <a:pt x="0" y="975"/>
                  </a:lnTo>
                  <a:lnTo>
                    <a:pt x="0" y="1002"/>
                  </a:lnTo>
                  <a:lnTo>
                    <a:pt x="1" y="1031"/>
                  </a:lnTo>
                  <a:lnTo>
                    <a:pt x="3" y="1059"/>
                  </a:lnTo>
                  <a:lnTo>
                    <a:pt x="5" y="1087"/>
                  </a:lnTo>
                  <a:lnTo>
                    <a:pt x="8" y="1114"/>
                  </a:lnTo>
                  <a:lnTo>
                    <a:pt x="12" y="1143"/>
                  </a:lnTo>
                  <a:lnTo>
                    <a:pt x="17" y="1171"/>
                  </a:lnTo>
                  <a:lnTo>
                    <a:pt x="22" y="1199"/>
                  </a:lnTo>
                  <a:lnTo>
                    <a:pt x="28" y="1225"/>
                  </a:lnTo>
                  <a:lnTo>
                    <a:pt x="35" y="1253"/>
                  </a:lnTo>
                  <a:lnTo>
                    <a:pt x="43" y="1280"/>
                  </a:lnTo>
                  <a:lnTo>
                    <a:pt x="50" y="1308"/>
                  </a:lnTo>
                  <a:lnTo>
                    <a:pt x="59" y="1335"/>
                  </a:lnTo>
                  <a:lnTo>
                    <a:pt x="69" y="1360"/>
                  </a:lnTo>
                  <a:lnTo>
                    <a:pt x="79" y="1387"/>
                  </a:lnTo>
                  <a:lnTo>
                    <a:pt x="90" y="1413"/>
                  </a:lnTo>
                  <a:lnTo>
                    <a:pt x="101" y="1438"/>
                  </a:lnTo>
                  <a:lnTo>
                    <a:pt x="113" y="1464"/>
                  </a:lnTo>
                  <a:lnTo>
                    <a:pt x="126" y="1490"/>
                  </a:lnTo>
                  <a:lnTo>
                    <a:pt x="139" y="1515"/>
                  </a:lnTo>
                  <a:lnTo>
                    <a:pt x="153" y="1539"/>
                  </a:lnTo>
                  <a:lnTo>
                    <a:pt x="168" y="1563"/>
                  </a:lnTo>
                  <a:lnTo>
                    <a:pt x="183" y="1587"/>
                  </a:lnTo>
                  <a:lnTo>
                    <a:pt x="199" y="1610"/>
                  </a:lnTo>
                  <a:lnTo>
                    <a:pt x="216" y="1633"/>
                  </a:lnTo>
                  <a:lnTo>
                    <a:pt x="232" y="1655"/>
                  </a:lnTo>
                  <a:lnTo>
                    <a:pt x="250" y="1677"/>
                  </a:lnTo>
                  <a:lnTo>
                    <a:pt x="268" y="1699"/>
                  </a:lnTo>
                  <a:lnTo>
                    <a:pt x="287" y="1720"/>
                  </a:lnTo>
                  <a:lnTo>
                    <a:pt x="306" y="1741"/>
                  </a:lnTo>
                  <a:lnTo>
                    <a:pt x="326" y="1761"/>
                  </a:lnTo>
                  <a:lnTo>
                    <a:pt x="345" y="1781"/>
                  </a:lnTo>
                  <a:lnTo>
                    <a:pt x="366" y="1799"/>
                  </a:lnTo>
                  <a:lnTo>
                    <a:pt x="387" y="1819"/>
                  </a:lnTo>
                  <a:lnTo>
                    <a:pt x="409" y="1836"/>
                  </a:lnTo>
                  <a:lnTo>
                    <a:pt x="431" y="1854"/>
                  </a:lnTo>
                  <a:lnTo>
                    <a:pt x="453" y="1871"/>
                  </a:lnTo>
                  <a:lnTo>
                    <a:pt x="477" y="1888"/>
                  </a:lnTo>
                  <a:lnTo>
                    <a:pt x="499" y="1903"/>
                  </a:lnTo>
                  <a:lnTo>
                    <a:pt x="523" y="1919"/>
                  </a:lnTo>
                  <a:lnTo>
                    <a:pt x="548" y="1933"/>
                  </a:lnTo>
                  <a:lnTo>
                    <a:pt x="573" y="1948"/>
                  </a:lnTo>
                  <a:lnTo>
                    <a:pt x="597" y="1961"/>
                  </a:lnTo>
                  <a:lnTo>
                    <a:pt x="622" y="1973"/>
                  </a:lnTo>
                  <a:lnTo>
                    <a:pt x="648" y="1986"/>
                  </a:lnTo>
                  <a:lnTo>
                    <a:pt x="673" y="1997"/>
                  </a:lnTo>
                  <a:lnTo>
                    <a:pt x="699" y="2007"/>
                  </a:lnTo>
                  <a:lnTo>
                    <a:pt x="726" y="2017"/>
                  </a:lnTo>
                  <a:lnTo>
                    <a:pt x="753" y="2027"/>
                  </a:lnTo>
                  <a:lnTo>
                    <a:pt x="779" y="2036"/>
                  </a:lnTo>
                  <a:lnTo>
                    <a:pt x="806" y="2044"/>
                  </a:lnTo>
                  <a:lnTo>
                    <a:pt x="833" y="2051"/>
                  </a:lnTo>
                  <a:lnTo>
                    <a:pt x="861" y="2058"/>
                  </a:lnTo>
                  <a:lnTo>
                    <a:pt x="888" y="2064"/>
                  </a:lnTo>
                  <a:lnTo>
                    <a:pt x="915" y="2069"/>
                  </a:lnTo>
                  <a:lnTo>
                    <a:pt x="943" y="2074"/>
                  </a:lnTo>
                  <a:lnTo>
                    <a:pt x="972" y="2078"/>
                  </a:lnTo>
                  <a:lnTo>
                    <a:pt x="999" y="2081"/>
                  </a:lnTo>
                  <a:lnTo>
                    <a:pt x="1027" y="2083"/>
                  </a:lnTo>
                  <a:lnTo>
                    <a:pt x="1055" y="2085"/>
                  </a:lnTo>
                  <a:lnTo>
                    <a:pt x="1084" y="2086"/>
                  </a:lnTo>
                  <a:lnTo>
                    <a:pt x="1111" y="2086"/>
                  </a:lnTo>
                  <a:lnTo>
                    <a:pt x="1140" y="2086"/>
                  </a:lnTo>
                  <a:lnTo>
                    <a:pt x="1168" y="2085"/>
                  </a:lnTo>
                  <a:lnTo>
                    <a:pt x="1196" y="2083"/>
                  </a:lnTo>
                  <a:lnTo>
                    <a:pt x="1225" y="2081"/>
                  </a:lnTo>
                  <a:lnTo>
                    <a:pt x="1252" y="2078"/>
                  </a:lnTo>
                  <a:lnTo>
                    <a:pt x="1280" y="2074"/>
                  </a:lnTo>
                  <a:lnTo>
                    <a:pt x="1308" y="2069"/>
                  </a:lnTo>
                  <a:lnTo>
                    <a:pt x="1336" y="2064"/>
                  </a:lnTo>
                  <a:lnTo>
                    <a:pt x="1363" y="2058"/>
                  </a:lnTo>
                  <a:lnTo>
                    <a:pt x="1390" y="2051"/>
                  </a:lnTo>
                  <a:lnTo>
                    <a:pt x="1418" y="2044"/>
                  </a:lnTo>
                  <a:lnTo>
                    <a:pt x="1445" y="2036"/>
                  </a:lnTo>
                  <a:lnTo>
                    <a:pt x="1471" y="2027"/>
                  </a:lnTo>
                  <a:lnTo>
                    <a:pt x="1498" y="2017"/>
                  </a:lnTo>
                  <a:lnTo>
                    <a:pt x="1524" y="2007"/>
                  </a:lnTo>
                  <a:lnTo>
                    <a:pt x="1550" y="1997"/>
                  </a:lnTo>
                  <a:lnTo>
                    <a:pt x="1576" y="1986"/>
                  </a:lnTo>
                  <a:lnTo>
                    <a:pt x="1601" y="1973"/>
                  </a:lnTo>
                  <a:lnTo>
                    <a:pt x="1627" y="1961"/>
                  </a:lnTo>
                  <a:lnTo>
                    <a:pt x="1651" y="1948"/>
                  </a:lnTo>
                  <a:lnTo>
                    <a:pt x="1676" y="1933"/>
                  </a:lnTo>
                  <a:lnTo>
                    <a:pt x="1700" y="1919"/>
                  </a:lnTo>
                  <a:lnTo>
                    <a:pt x="1723" y="1903"/>
                  </a:lnTo>
                  <a:lnTo>
                    <a:pt x="1747" y="1888"/>
                  </a:lnTo>
                  <a:lnTo>
                    <a:pt x="1770" y="1871"/>
                  </a:lnTo>
                  <a:lnTo>
                    <a:pt x="1792" y="1854"/>
                  </a:lnTo>
                  <a:lnTo>
                    <a:pt x="1814" y="1836"/>
                  </a:lnTo>
                  <a:lnTo>
                    <a:pt x="1836" y="1819"/>
                  </a:lnTo>
                  <a:lnTo>
                    <a:pt x="1857" y="1799"/>
                  </a:lnTo>
                  <a:lnTo>
                    <a:pt x="1878" y="1781"/>
                  </a:lnTo>
                  <a:lnTo>
                    <a:pt x="1898" y="1761"/>
                  </a:lnTo>
                  <a:lnTo>
                    <a:pt x="1918" y="1741"/>
                  </a:lnTo>
                  <a:lnTo>
                    <a:pt x="1936" y="1720"/>
                  </a:lnTo>
                  <a:lnTo>
                    <a:pt x="1955" y="1699"/>
                  </a:lnTo>
                  <a:lnTo>
                    <a:pt x="1973" y="1677"/>
                  </a:lnTo>
                  <a:lnTo>
                    <a:pt x="1991" y="1655"/>
                  </a:lnTo>
                  <a:lnTo>
                    <a:pt x="2008" y="1633"/>
                  </a:lnTo>
                  <a:lnTo>
                    <a:pt x="2025" y="1610"/>
                  </a:lnTo>
                  <a:lnTo>
                    <a:pt x="2040" y="1587"/>
                  </a:lnTo>
                  <a:lnTo>
                    <a:pt x="2056" y="1563"/>
                  </a:lnTo>
                  <a:lnTo>
                    <a:pt x="2070" y="1539"/>
                  </a:lnTo>
                  <a:lnTo>
                    <a:pt x="2085" y="1515"/>
                  </a:lnTo>
                  <a:lnTo>
                    <a:pt x="2098" y="1490"/>
                  </a:lnTo>
                  <a:lnTo>
                    <a:pt x="2110" y="1464"/>
                  </a:lnTo>
                  <a:lnTo>
                    <a:pt x="2123" y="1438"/>
                  </a:lnTo>
                  <a:lnTo>
                    <a:pt x="2134" y="1413"/>
                  </a:lnTo>
                  <a:lnTo>
                    <a:pt x="2144" y="1387"/>
                  </a:lnTo>
                  <a:lnTo>
                    <a:pt x="2154" y="1360"/>
                  </a:lnTo>
                  <a:lnTo>
                    <a:pt x="2164" y="1335"/>
                  </a:lnTo>
                  <a:lnTo>
                    <a:pt x="2173" y="1308"/>
                  </a:lnTo>
                  <a:lnTo>
                    <a:pt x="2181" y="1280"/>
                  </a:lnTo>
                  <a:lnTo>
                    <a:pt x="2188" y="1253"/>
                  </a:lnTo>
                  <a:lnTo>
                    <a:pt x="2196" y="1225"/>
                  </a:lnTo>
                  <a:lnTo>
                    <a:pt x="2201" y="1199"/>
                  </a:lnTo>
                  <a:lnTo>
                    <a:pt x="2207" y="1171"/>
                  </a:lnTo>
                  <a:lnTo>
                    <a:pt x="2211" y="1143"/>
                  </a:lnTo>
                  <a:lnTo>
                    <a:pt x="2215" y="1114"/>
                  </a:lnTo>
                  <a:lnTo>
                    <a:pt x="2218" y="1087"/>
                  </a:lnTo>
                  <a:lnTo>
                    <a:pt x="2221" y="1059"/>
                  </a:lnTo>
                  <a:lnTo>
                    <a:pt x="2222" y="1031"/>
                  </a:lnTo>
                  <a:lnTo>
                    <a:pt x="2223" y="1002"/>
                  </a:lnTo>
                  <a:lnTo>
                    <a:pt x="2224" y="975"/>
                  </a:lnTo>
                  <a:lnTo>
                    <a:pt x="2223" y="946"/>
                  </a:lnTo>
                  <a:lnTo>
                    <a:pt x="2222" y="918"/>
                  </a:lnTo>
                  <a:lnTo>
                    <a:pt x="2221" y="890"/>
                  </a:lnTo>
                  <a:lnTo>
                    <a:pt x="2218" y="861"/>
                  </a:lnTo>
                  <a:lnTo>
                    <a:pt x="2215" y="834"/>
                  </a:lnTo>
                  <a:lnTo>
                    <a:pt x="2211" y="806"/>
                  </a:lnTo>
                  <a:lnTo>
                    <a:pt x="2207" y="778"/>
                  </a:lnTo>
                  <a:lnTo>
                    <a:pt x="2202" y="750"/>
                  </a:lnTo>
                  <a:lnTo>
                    <a:pt x="2196" y="723"/>
                  </a:lnTo>
                  <a:lnTo>
                    <a:pt x="2188" y="696"/>
                  </a:lnTo>
                  <a:lnTo>
                    <a:pt x="2181" y="668"/>
                  </a:lnTo>
                  <a:lnTo>
                    <a:pt x="2173" y="641"/>
                  </a:lnTo>
                  <a:lnTo>
                    <a:pt x="2165" y="615"/>
                  </a:lnTo>
                  <a:lnTo>
                    <a:pt x="2155" y="588"/>
                  </a:lnTo>
                  <a:lnTo>
                    <a:pt x="2145" y="561"/>
                  </a:lnTo>
                  <a:lnTo>
                    <a:pt x="2134" y="535"/>
                  </a:lnTo>
                  <a:lnTo>
                    <a:pt x="2123" y="510"/>
                  </a:lnTo>
                  <a:lnTo>
                    <a:pt x="2111" y="484"/>
                  </a:lnTo>
                  <a:lnTo>
                    <a:pt x="2098" y="459"/>
                  </a:lnTo>
                  <a:lnTo>
                    <a:pt x="2085" y="435"/>
                  </a:lnTo>
                  <a:lnTo>
                    <a:pt x="2071" y="410"/>
                  </a:lnTo>
                  <a:lnTo>
                    <a:pt x="2057" y="385"/>
                  </a:lnTo>
                  <a:lnTo>
                    <a:pt x="2041" y="361"/>
                  </a:lnTo>
                  <a:lnTo>
                    <a:pt x="2025" y="339"/>
                  </a:lnTo>
                  <a:lnTo>
                    <a:pt x="2009" y="315"/>
                  </a:lnTo>
                  <a:lnTo>
                    <a:pt x="1992" y="293"/>
                  </a:lnTo>
                  <a:lnTo>
                    <a:pt x="1974" y="271"/>
                  </a:lnTo>
                  <a:lnTo>
                    <a:pt x="1957" y="249"/>
                  </a:lnTo>
                  <a:lnTo>
                    <a:pt x="1937" y="228"/>
                  </a:lnTo>
                  <a:lnTo>
                    <a:pt x="1919" y="207"/>
                  </a:lnTo>
                  <a:lnTo>
                    <a:pt x="1899" y="187"/>
                  </a:lnTo>
                  <a:lnTo>
                    <a:pt x="1879" y="167"/>
                  </a:lnTo>
                  <a:lnTo>
                    <a:pt x="1858" y="149"/>
                  </a:lnTo>
                  <a:lnTo>
                    <a:pt x="1838" y="129"/>
                  </a:lnTo>
                  <a:lnTo>
                    <a:pt x="1816" y="112"/>
                  </a:lnTo>
                  <a:lnTo>
                    <a:pt x="1793" y="94"/>
                  </a:lnTo>
                  <a:lnTo>
                    <a:pt x="1771" y="77"/>
                  </a:lnTo>
                  <a:lnTo>
                    <a:pt x="1748" y="60"/>
                  </a:lnTo>
                  <a:lnTo>
                    <a:pt x="1725" y="45"/>
                  </a:lnTo>
                  <a:lnTo>
                    <a:pt x="1701" y="29"/>
                  </a:lnTo>
                  <a:lnTo>
                    <a:pt x="1677" y="15"/>
                  </a:lnTo>
                  <a:lnTo>
                    <a:pt x="1653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7659" name="Line 27">
            <a:extLst>
              <a:ext uri="{FF2B5EF4-FFF2-40B4-BE49-F238E27FC236}">
                <a16:creationId xmlns:a16="http://schemas.microsoft.com/office/drawing/2014/main" id="{3BA5F5B9-D2D3-FB06-C15E-7CFC76CBA3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3875" y="1347788"/>
            <a:ext cx="32131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7660" name="Line 28">
            <a:extLst>
              <a:ext uri="{FF2B5EF4-FFF2-40B4-BE49-F238E27FC236}">
                <a16:creationId xmlns:a16="http://schemas.microsoft.com/office/drawing/2014/main" id="{F362AE9E-B314-D46D-C9CF-058121E137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9275" y="1462088"/>
            <a:ext cx="30861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7661" name="Line 29">
            <a:extLst>
              <a:ext uri="{FF2B5EF4-FFF2-40B4-BE49-F238E27FC236}">
                <a16:creationId xmlns:a16="http://schemas.microsoft.com/office/drawing/2014/main" id="{1D8689F7-8B13-265F-F24D-6FF3B24D7D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6575" y="1576388"/>
            <a:ext cx="32512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7662" name="Oval 30">
            <a:extLst>
              <a:ext uri="{FF2B5EF4-FFF2-40B4-BE49-F238E27FC236}">
                <a16:creationId xmlns:a16="http://schemas.microsoft.com/office/drawing/2014/main" id="{D18B5BC2-624D-D29C-5ED7-2A0298249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0975" y="1589088"/>
            <a:ext cx="1625600" cy="1600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endParaRPr lang="zh-CN" altLang="en-US"/>
          </a:p>
        </p:txBody>
      </p:sp>
      <p:grpSp>
        <p:nvGrpSpPr>
          <p:cNvPr id="4" name="Group 31">
            <a:extLst>
              <a:ext uri="{FF2B5EF4-FFF2-40B4-BE49-F238E27FC236}">
                <a16:creationId xmlns:a16="http://schemas.microsoft.com/office/drawing/2014/main" id="{15D188FC-3D57-E341-FE98-58DA211AA92C}"/>
              </a:ext>
            </a:extLst>
          </p:cNvPr>
          <p:cNvGrpSpPr>
            <a:grpSpLocks/>
          </p:cNvGrpSpPr>
          <p:nvPr/>
        </p:nvGrpSpPr>
        <p:grpSpPr bwMode="auto">
          <a:xfrm>
            <a:off x="2332038" y="3773488"/>
            <a:ext cx="1498600" cy="2616200"/>
            <a:chOff x="683" y="2128"/>
            <a:chExt cx="944" cy="1648"/>
          </a:xfrm>
        </p:grpSpPr>
        <p:sp>
          <p:nvSpPr>
            <p:cNvPr id="114791" name="Line 32">
              <a:extLst>
                <a:ext uri="{FF2B5EF4-FFF2-40B4-BE49-F238E27FC236}">
                  <a16:creationId xmlns:a16="http://schemas.microsoft.com/office/drawing/2014/main" id="{74E8B2E4-83BE-01DD-0EB0-CDC62BCCA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3" y="2952"/>
              <a:ext cx="94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14792" name="Group 33">
              <a:extLst>
                <a:ext uri="{FF2B5EF4-FFF2-40B4-BE49-F238E27FC236}">
                  <a16:creationId xmlns:a16="http://schemas.microsoft.com/office/drawing/2014/main" id="{F4FF720A-CC80-9F8E-1D1F-571529D2DA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" y="2128"/>
              <a:ext cx="789" cy="1648"/>
              <a:chOff x="745" y="2128"/>
              <a:chExt cx="789" cy="1648"/>
            </a:xfrm>
          </p:grpSpPr>
          <p:sp>
            <p:nvSpPr>
              <p:cNvPr id="114793" name="Line 34">
                <a:extLst>
                  <a:ext uri="{FF2B5EF4-FFF2-40B4-BE49-F238E27FC236}">
                    <a16:creationId xmlns:a16="http://schemas.microsoft.com/office/drawing/2014/main" id="{435B4C64-5D1F-37B9-FED8-864FA6E29F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16" y="3313"/>
                <a:ext cx="1" cy="46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794" name="Line 35">
                <a:extLst>
                  <a:ext uri="{FF2B5EF4-FFF2-40B4-BE49-F238E27FC236}">
                    <a16:creationId xmlns:a16="http://schemas.microsoft.com/office/drawing/2014/main" id="{E6F24D12-F72C-7760-2107-B3AB9068D3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6" y="3313"/>
                <a:ext cx="112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795" name="Line 36">
                <a:extLst>
                  <a:ext uri="{FF2B5EF4-FFF2-40B4-BE49-F238E27FC236}">
                    <a16:creationId xmlns:a16="http://schemas.microsoft.com/office/drawing/2014/main" id="{BF011761-382A-CF3D-857A-8AA9FE325D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28" y="2596"/>
                <a:ext cx="1" cy="71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796" name="Line 37">
                <a:extLst>
                  <a:ext uri="{FF2B5EF4-FFF2-40B4-BE49-F238E27FC236}">
                    <a16:creationId xmlns:a16="http://schemas.microsoft.com/office/drawing/2014/main" id="{A8AAF383-458C-7305-4F02-6FDA50B6BB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22" y="2596"/>
                <a:ext cx="106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797" name="Line 38">
                <a:extLst>
                  <a:ext uri="{FF2B5EF4-FFF2-40B4-BE49-F238E27FC236}">
                    <a16:creationId xmlns:a16="http://schemas.microsoft.com/office/drawing/2014/main" id="{97B3F643-7113-DED2-FEE6-51B4135B40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14" y="2128"/>
                <a:ext cx="9" cy="118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798" name="Line 39">
                <a:extLst>
                  <a:ext uri="{FF2B5EF4-FFF2-40B4-BE49-F238E27FC236}">
                    <a16:creationId xmlns:a16="http://schemas.microsoft.com/office/drawing/2014/main" id="{96725C1D-72FC-E24B-CB83-79CB28835D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0" y="2128"/>
                <a:ext cx="572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799" name="Line 40">
                <a:extLst>
                  <a:ext uri="{FF2B5EF4-FFF2-40B4-BE49-F238E27FC236}">
                    <a16:creationId xmlns:a16="http://schemas.microsoft.com/office/drawing/2014/main" id="{CA4494E8-A28B-D069-75AE-D84B35EA25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0" y="2128"/>
                <a:ext cx="2" cy="117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800" name="Line 41">
                <a:extLst>
                  <a:ext uri="{FF2B5EF4-FFF2-40B4-BE49-F238E27FC236}">
                    <a16:creationId xmlns:a16="http://schemas.microsoft.com/office/drawing/2014/main" id="{B4F8A58A-FAB4-1EA4-1B4E-75111FF1C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5" y="2602"/>
                <a:ext cx="105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801" name="Line 42">
                <a:extLst>
                  <a:ext uri="{FF2B5EF4-FFF2-40B4-BE49-F238E27FC236}">
                    <a16:creationId xmlns:a16="http://schemas.microsoft.com/office/drawing/2014/main" id="{118E3A35-9C8E-EB71-4D60-2DAA44DEAA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5" y="2602"/>
                <a:ext cx="1" cy="69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802" name="Line 43">
                <a:extLst>
                  <a:ext uri="{FF2B5EF4-FFF2-40B4-BE49-F238E27FC236}">
                    <a16:creationId xmlns:a16="http://schemas.microsoft.com/office/drawing/2014/main" id="{405F3BB9-D082-6EFC-0A5A-B5D0E4D3BA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5" y="3301"/>
                <a:ext cx="105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803" name="Line 44">
                <a:extLst>
                  <a:ext uri="{FF2B5EF4-FFF2-40B4-BE49-F238E27FC236}">
                    <a16:creationId xmlns:a16="http://schemas.microsoft.com/office/drawing/2014/main" id="{D414DFF7-54EF-FE0B-37DF-697C5720BF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0" y="3301"/>
                <a:ext cx="1" cy="47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804" name="Line 45">
                <a:extLst>
                  <a:ext uri="{FF2B5EF4-FFF2-40B4-BE49-F238E27FC236}">
                    <a16:creationId xmlns:a16="http://schemas.microsoft.com/office/drawing/2014/main" id="{1E3ECE31-FB98-2348-CB98-6DE5C4A6F4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0" y="3775"/>
                <a:ext cx="566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805" name="Line 46">
                <a:extLst>
                  <a:ext uri="{FF2B5EF4-FFF2-40B4-BE49-F238E27FC236}">
                    <a16:creationId xmlns:a16="http://schemas.microsoft.com/office/drawing/2014/main" id="{40532772-498D-372F-2AAB-7B884E63ED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0" y="3611"/>
                <a:ext cx="566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806" name="Line 47">
                <a:extLst>
                  <a:ext uri="{FF2B5EF4-FFF2-40B4-BE49-F238E27FC236}">
                    <a16:creationId xmlns:a16="http://schemas.microsoft.com/office/drawing/2014/main" id="{1DD54938-0577-CEA5-A782-612560F64D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0" y="2299"/>
                <a:ext cx="57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807" name="Line 48">
                <a:extLst>
                  <a:ext uri="{FF2B5EF4-FFF2-40B4-BE49-F238E27FC236}">
                    <a16:creationId xmlns:a16="http://schemas.microsoft.com/office/drawing/2014/main" id="{2740797A-2C66-01B3-951D-01E7338D90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" y="2203"/>
                <a:ext cx="76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808" name="Line 49">
                <a:extLst>
                  <a:ext uri="{FF2B5EF4-FFF2-40B4-BE49-F238E27FC236}">
                    <a16:creationId xmlns:a16="http://schemas.microsoft.com/office/drawing/2014/main" id="{2A93087D-629F-503E-04C6-04CA056CE7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3" y="3708"/>
                <a:ext cx="75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Group 50">
            <a:extLst>
              <a:ext uri="{FF2B5EF4-FFF2-40B4-BE49-F238E27FC236}">
                <a16:creationId xmlns:a16="http://schemas.microsoft.com/office/drawing/2014/main" id="{62740EB2-2B86-15A8-9143-981650595A50}"/>
              </a:ext>
            </a:extLst>
          </p:cNvPr>
          <p:cNvGrpSpPr>
            <a:grpSpLocks/>
          </p:cNvGrpSpPr>
          <p:nvPr/>
        </p:nvGrpSpPr>
        <p:grpSpPr bwMode="auto">
          <a:xfrm>
            <a:off x="5062538" y="3786188"/>
            <a:ext cx="1498600" cy="2616200"/>
            <a:chOff x="-141" y="2248"/>
            <a:chExt cx="944" cy="1648"/>
          </a:xfrm>
        </p:grpSpPr>
        <p:sp>
          <p:nvSpPr>
            <p:cNvPr id="114754" name="Line 51">
              <a:extLst>
                <a:ext uri="{FF2B5EF4-FFF2-40B4-BE49-F238E27FC236}">
                  <a16:creationId xmlns:a16="http://schemas.microsoft.com/office/drawing/2014/main" id="{334257EE-2F0D-D471-8B98-B58E3B8D2E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2" y="3433"/>
              <a:ext cx="1" cy="46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55" name="Line 52">
              <a:extLst>
                <a:ext uri="{FF2B5EF4-FFF2-40B4-BE49-F238E27FC236}">
                  <a16:creationId xmlns:a16="http://schemas.microsoft.com/office/drawing/2014/main" id="{7B44DA64-F9C5-0C0A-17F6-8D6148C95F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2" y="3433"/>
              <a:ext cx="112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56" name="Line 53">
              <a:extLst>
                <a:ext uri="{FF2B5EF4-FFF2-40B4-BE49-F238E27FC236}">
                  <a16:creationId xmlns:a16="http://schemas.microsoft.com/office/drawing/2014/main" id="{955EF783-DB8F-9AF5-6D30-9F5FF8776B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4" y="2716"/>
              <a:ext cx="1" cy="71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57" name="Line 54">
              <a:extLst>
                <a:ext uri="{FF2B5EF4-FFF2-40B4-BE49-F238E27FC236}">
                  <a16:creationId xmlns:a16="http://schemas.microsoft.com/office/drawing/2014/main" id="{10F8208C-D297-6D95-31BE-65E42CEF5E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8" y="2716"/>
              <a:ext cx="106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58" name="Line 55">
              <a:extLst>
                <a:ext uri="{FF2B5EF4-FFF2-40B4-BE49-F238E27FC236}">
                  <a16:creationId xmlns:a16="http://schemas.microsoft.com/office/drawing/2014/main" id="{8985F2D5-3F94-9E01-4A54-E864FADF99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8" y="2248"/>
              <a:ext cx="1" cy="46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59" name="Line 56">
              <a:extLst>
                <a:ext uri="{FF2B5EF4-FFF2-40B4-BE49-F238E27FC236}">
                  <a16:creationId xmlns:a16="http://schemas.microsoft.com/office/drawing/2014/main" id="{27A1731D-F87A-8F38-9199-EC81C27CDF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" y="2248"/>
              <a:ext cx="572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60" name="Line 57">
              <a:extLst>
                <a:ext uri="{FF2B5EF4-FFF2-40B4-BE49-F238E27FC236}">
                  <a16:creationId xmlns:a16="http://schemas.microsoft.com/office/drawing/2014/main" id="{6FC92CC3-ACD6-76A8-15C5-E61BD8DD97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" y="2248"/>
              <a:ext cx="1" cy="47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61" name="Line 58">
              <a:extLst>
                <a:ext uri="{FF2B5EF4-FFF2-40B4-BE49-F238E27FC236}">
                  <a16:creationId xmlns:a16="http://schemas.microsoft.com/office/drawing/2014/main" id="{87B2897A-7888-7716-3BDF-B3BCBE76F6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79" y="2722"/>
              <a:ext cx="105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62" name="Line 59">
              <a:extLst>
                <a:ext uri="{FF2B5EF4-FFF2-40B4-BE49-F238E27FC236}">
                  <a16:creationId xmlns:a16="http://schemas.microsoft.com/office/drawing/2014/main" id="{2D280845-707A-2362-24C2-6495BFCED4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79" y="2722"/>
              <a:ext cx="1" cy="69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63" name="Line 60">
              <a:extLst>
                <a:ext uri="{FF2B5EF4-FFF2-40B4-BE49-F238E27FC236}">
                  <a16:creationId xmlns:a16="http://schemas.microsoft.com/office/drawing/2014/main" id="{EAF5A300-A3D0-EF53-79C5-77F5E7C145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79" y="3421"/>
              <a:ext cx="105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64" name="Line 61">
              <a:extLst>
                <a:ext uri="{FF2B5EF4-FFF2-40B4-BE49-F238E27FC236}">
                  <a16:creationId xmlns:a16="http://schemas.microsoft.com/office/drawing/2014/main" id="{DB20F957-0029-240B-0C71-366A654A1E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" y="3421"/>
              <a:ext cx="1" cy="47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65" name="Line 62">
              <a:extLst>
                <a:ext uri="{FF2B5EF4-FFF2-40B4-BE49-F238E27FC236}">
                  <a16:creationId xmlns:a16="http://schemas.microsoft.com/office/drawing/2014/main" id="{FCD26269-74FB-F343-ADCD-CB71C5F48A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" y="3895"/>
              <a:ext cx="566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66" name="Line 63">
              <a:extLst>
                <a:ext uri="{FF2B5EF4-FFF2-40B4-BE49-F238E27FC236}">
                  <a16:creationId xmlns:a16="http://schemas.microsoft.com/office/drawing/2014/main" id="{D05C490F-2F3C-53FD-6944-B6D01567A3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" y="3731"/>
              <a:ext cx="566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67" name="Line 64">
              <a:extLst>
                <a:ext uri="{FF2B5EF4-FFF2-40B4-BE49-F238E27FC236}">
                  <a16:creationId xmlns:a16="http://schemas.microsoft.com/office/drawing/2014/main" id="{03FBF9B5-6674-8561-DD48-A05D0D467D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79" y="3251"/>
              <a:ext cx="783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68" name="Line 65">
              <a:extLst>
                <a:ext uri="{FF2B5EF4-FFF2-40B4-BE49-F238E27FC236}">
                  <a16:creationId xmlns:a16="http://schemas.microsoft.com/office/drawing/2014/main" id="{D21C6977-2F60-1981-6442-8808EF4A67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41" y="3072"/>
              <a:ext cx="94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69" name="Line 66">
              <a:extLst>
                <a:ext uri="{FF2B5EF4-FFF2-40B4-BE49-F238E27FC236}">
                  <a16:creationId xmlns:a16="http://schemas.microsoft.com/office/drawing/2014/main" id="{A8482975-C83E-6B68-1C8A-F9E43B4390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79" y="2917"/>
              <a:ext cx="783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70" name="Line 67">
              <a:extLst>
                <a:ext uri="{FF2B5EF4-FFF2-40B4-BE49-F238E27FC236}">
                  <a16:creationId xmlns:a16="http://schemas.microsoft.com/office/drawing/2014/main" id="{22BEEE6F-C2FD-0A30-6B8E-A1FD21F49D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79" y="2838"/>
              <a:ext cx="783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71" name="Line 68">
              <a:extLst>
                <a:ext uri="{FF2B5EF4-FFF2-40B4-BE49-F238E27FC236}">
                  <a16:creationId xmlns:a16="http://schemas.microsoft.com/office/drawing/2014/main" id="{EA49466B-4721-D70D-9F9A-6F0DCEA9FA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" y="2419"/>
              <a:ext cx="572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72" name="Line 69">
              <a:extLst>
                <a:ext uri="{FF2B5EF4-FFF2-40B4-BE49-F238E27FC236}">
                  <a16:creationId xmlns:a16="http://schemas.microsoft.com/office/drawing/2014/main" id="{AA4D7607-03E2-C602-7E95-DCDCBC17B6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4" y="2315"/>
              <a:ext cx="7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73" name="Line 70">
              <a:extLst>
                <a:ext uri="{FF2B5EF4-FFF2-40B4-BE49-F238E27FC236}">
                  <a16:creationId xmlns:a16="http://schemas.microsoft.com/office/drawing/2014/main" id="{E89ADCBE-C61C-99EB-DDEC-E75B8E99F4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61" y="3828"/>
              <a:ext cx="7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74" name="Line 71">
              <a:extLst>
                <a:ext uri="{FF2B5EF4-FFF2-40B4-BE49-F238E27FC236}">
                  <a16:creationId xmlns:a16="http://schemas.microsoft.com/office/drawing/2014/main" id="{3A2117E6-13DC-302E-E0B5-D9E97F60E6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" y="2419"/>
              <a:ext cx="143" cy="1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75" name="Line 72">
              <a:extLst>
                <a:ext uri="{FF2B5EF4-FFF2-40B4-BE49-F238E27FC236}">
                  <a16:creationId xmlns:a16="http://schemas.microsoft.com/office/drawing/2014/main" id="{9B2F1976-81B7-A1B4-5E55-DEA7D01050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" y="2419"/>
              <a:ext cx="428" cy="4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76" name="Line 73">
              <a:extLst>
                <a:ext uri="{FF2B5EF4-FFF2-40B4-BE49-F238E27FC236}">
                  <a16:creationId xmlns:a16="http://schemas.microsoft.com/office/drawing/2014/main" id="{55A70432-B9E0-709E-BA2D-35526FD77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0" y="2419"/>
              <a:ext cx="428" cy="4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77" name="Line 74">
              <a:extLst>
                <a:ext uri="{FF2B5EF4-FFF2-40B4-BE49-F238E27FC236}">
                  <a16:creationId xmlns:a16="http://schemas.microsoft.com/office/drawing/2014/main" id="{330CA903-A579-D4DF-1D15-9DB04BB4A7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79" y="2722"/>
              <a:ext cx="81" cy="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78" name="Line 75">
              <a:extLst>
                <a:ext uri="{FF2B5EF4-FFF2-40B4-BE49-F238E27FC236}">
                  <a16:creationId xmlns:a16="http://schemas.microsoft.com/office/drawing/2014/main" id="{3B95D90C-F2D6-BD4A-FC20-8A460DD0D5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" y="2419"/>
              <a:ext cx="286" cy="2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79" name="Line 76">
              <a:extLst>
                <a:ext uri="{FF2B5EF4-FFF2-40B4-BE49-F238E27FC236}">
                  <a16:creationId xmlns:a16="http://schemas.microsoft.com/office/drawing/2014/main" id="{3443E1F6-00D5-BBFB-CF46-C34D1E5979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8" y="2564"/>
              <a:ext cx="280" cy="27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80" name="Line 77">
              <a:extLst>
                <a:ext uri="{FF2B5EF4-FFF2-40B4-BE49-F238E27FC236}">
                  <a16:creationId xmlns:a16="http://schemas.microsoft.com/office/drawing/2014/main" id="{14E9E900-5F99-C00C-DF18-6882DAD993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4" y="2716"/>
              <a:ext cx="124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81" name="Line 78">
              <a:extLst>
                <a:ext uri="{FF2B5EF4-FFF2-40B4-BE49-F238E27FC236}">
                  <a16:creationId xmlns:a16="http://schemas.microsoft.com/office/drawing/2014/main" id="{76DB87B7-EB45-8A60-5BEA-F309FDEC3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3" y="2769"/>
              <a:ext cx="71" cy="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82" name="Line 79">
              <a:extLst>
                <a:ext uri="{FF2B5EF4-FFF2-40B4-BE49-F238E27FC236}">
                  <a16:creationId xmlns:a16="http://schemas.microsoft.com/office/drawing/2014/main" id="{31E7073C-AE3A-F31B-90DD-F60D6CE4AB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4" y="3615"/>
              <a:ext cx="118" cy="1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83" name="Line 80">
              <a:extLst>
                <a:ext uri="{FF2B5EF4-FFF2-40B4-BE49-F238E27FC236}">
                  <a16:creationId xmlns:a16="http://schemas.microsoft.com/office/drawing/2014/main" id="{CF770897-2000-D692-9B01-0ECBD335B2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8" y="3463"/>
              <a:ext cx="274" cy="2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84" name="Line 81">
              <a:extLst>
                <a:ext uri="{FF2B5EF4-FFF2-40B4-BE49-F238E27FC236}">
                  <a16:creationId xmlns:a16="http://schemas.microsoft.com/office/drawing/2014/main" id="{792506DC-F425-1D4D-95D6-D9C8A2254B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0" y="3251"/>
              <a:ext cx="490" cy="4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85" name="Line 82">
              <a:extLst>
                <a:ext uri="{FF2B5EF4-FFF2-40B4-BE49-F238E27FC236}">
                  <a16:creationId xmlns:a16="http://schemas.microsoft.com/office/drawing/2014/main" id="{48E434CA-AC6B-9795-EAF9-AE606A0E83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" y="3251"/>
              <a:ext cx="490" cy="4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86" name="Line 83">
              <a:extLst>
                <a:ext uri="{FF2B5EF4-FFF2-40B4-BE49-F238E27FC236}">
                  <a16:creationId xmlns:a16="http://schemas.microsoft.com/office/drawing/2014/main" id="{A916FAAB-8DAD-4854-4B26-DE62A993E2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" y="3251"/>
              <a:ext cx="348" cy="3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87" name="Line 84">
              <a:extLst>
                <a:ext uri="{FF2B5EF4-FFF2-40B4-BE49-F238E27FC236}">
                  <a16:creationId xmlns:a16="http://schemas.microsoft.com/office/drawing/2014/main" id="{8F7B9A3D-A828-6E0A-AE42-C455F7F01C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" y="3251"/>
              <a:ext cx="205" cy="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88" name="Line 85">
              <a:extLst>
                <a:ext uri="{FF2B5EF4-FFF2-40B4-BE49-F238E27FC236}">
                  <a16:creationId xmlns:a16="http://schemas.microsoft.com/office/drawing/2014/main" id="{27373D74-C0D7-8CEE-FFB1-9EDEACA146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2" y="3354"/>
              <a:ext cx="82" cy="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89" name="Line 86">
              <a:extLst>
                <a:ext uri="{FF2B5EF4-FFF2-40B4-BE49-F238E27FC236}">
                  <a16:creationId xmlns:a16="http://schemas.microsoft.com/office/drawing/2014/main" id="{0C903656-B767-DE76-2698-326AB060A1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79" y="3251"/>
              <a:ext cx="174" cy="1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90" name="Line 87">
              <a:extLst>
                <a:ext uri="{FF2B5EF4-FFF2-40B4-BE49-F238E27FC236}">
                  <a16:creationId xmlns:a16="http://schemas.microsoft.com/office/drawing/2014/main" id="{A8D4E59E-7DFF-FC88-C75D-418DAE0BE9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79" y="3251"/>
              <a:ext cx="34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118">
            <a:extLst>
              <a:ext uri="{FF2B5EF4-FFF2-40B4-BE49-F238E27FC236}">
                <a16:creationId xmlns:a16="http://schemas.microsoft.com/office/drawing/2014/main" id="{63B34540-D847-3E24-1875-8E7538EFE072}"/>
              </a:ext>
            </a:extLst>
          </p:cNvPr>
          <p:cNvGrpSpPr>
            <a:grpSpLocks/>
          </p:cNvGrpSpPr>
          <p:nvPr/>
        </p:nvGrpSpPr>
        <p:grpSpPr bwMode="auto">
          <a:xfrm>
            <a:off x="6607175" y="954088"/>
            <a:ext cx="2146300" cy="533400"/>
            <a:chOff x="3376" y="352"/>
            <a:chExt cx="1352" cy="336"/>
          </a:xfrm>
        </p:grpSpPr>
        <p:grpSp>
          <p:nvGrpSpPr>
            <p:cNvPr id="114750" name="Group 119">
              <a:extLst>
                <a:ext uri="{FF2B5EF4-FFF2-40B4-BE49-F238E27FC236}">
                  <a16:creationId xmlns:a16="http://schemas.microsoft.com/office/drawing/2014/main" id="{D265D77E-11EA-6F42-D517-9F59A594E6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6" y="576"/>
              <a:ext cx="1160" cy="112"/>
              <a:chOff x="3376" y="576"/>
              <a:chExt cx="1160" cy="112"/>
            </a:xfrm>
          </p:grpSpPr>
          <p:sp>
            <p:nvSpPr>
              <p:cNvPr id="114752" name="Line 120">
                <a:extLst>
                  <a:ext uri="{FF2B5EF4-FFF2-40B4-BE49-F238E27FC236}">
                    <a16:creationId xmlns:a16="http://schemas.microsoft.com/office/drawing/2014/main" id="{912345C6-C301-A247-D09F-8F0A61FD27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76" y="576"/>
                <a:ext cx="117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753" name="Line 121">
                <a:extLst>
                  <a:ext uri="{FF2B5EF4-FFF2-40B4-BE49-F238E27FC236}">
                    <a16:creationId xmlns:a16="http://schemas.microsoft.com/office/drawing/2014/main" id="{0F81DAD8-4B4B-9B87-089E-3F1767871B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3" y="576"/>
                <a:ext cx="10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14751" name="Text Box 122">
              <a:extLst>
                <a:ext uri="{FF2B5EF4-FFF2-40B4-BE49-F238E27FC236}">
                  <a16:creationId xmlns:a16="http://schemas.microsoft.com/office/drawing/2014/main" id="{E9AE7151-B168-C234-34E7-D9C7AF1BBD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52"/>
              <a:ext cx="13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/>
              <a:r>
                <a:rPr lang="zh-CN" altLang="en-US" sz="2000">
                  <a:latin typeface="仿宋_GB2312" pitchFamily="49" charset="-122"/>
                  <a:ea typeface="仿宋_GB2312" pitchFamily="49" charset="-122"/>
                </a:rPr>
                <a:t>齿顶圆</a:t>
              </a:r>
              <a:r>
                <a:rPr lang="en-US" altLang="zh-CN" sz="2000">
                  <a:latin typeface="仿宋_GB2312" pitchFamily="49" charset="-122"/>
                  <a:ea typeface="仿宋_GB2312" pitchFamily="49" charset="-122"/>
                </a:rPr>
                <a:t>(</a:t>
              </a:r>
              <a:r>
                <a:rPr lang="zh-CN" altLang="en-US" sz="2000">
                  <a:solidFill>
                    <a:srgbClr val="FF3300"/>
                  </a:solidFill>
                  <a:latin typeface="仿宋_GB2312" pitchFamily="49" charset="-122"/>
                  <a:ea typeface="仿宋_GB2312" pitchFamily="49" charset="-122"/>
                </a:rPr>
                <a:t>粗实线</a:t>
              </a:r>
              <a:r>
                <a:rPr lang="en-US" altLang="zh-CN" sz="2000">
                  <a:latin typeface="仿宋_GB2312" pitchFamily="49" charset="-122"/>
                  <a:ea typeface="仿宋_GB2312" pitchFamily="49" charset="-122"/>
                </a:rPr>
                <a:t>)</a:t>
              </a:r>
            </a:p>
          </p:txBody>
        </p:sp>
      </p:grpSp>
      <p:grpSp>
        <p:nvGrpSpPr>
          <p:cNvPr id="9" name="Group 123">
            <a:extLst>
              <a:ext uri="{FF2B5EF4-FFF2-40B4-BE49-F238E27FC236}">
                <a16:creationId xmlns:a16="http://schemas.microsoft.com/office/drawing/2014/main" id="{6BF51F66-0C0B-8873-53EB-AE8770EFE815}"/>
              </a:ext>
            </a:extLst>
          </p:cNvPr>
          <p:cNvGrpSpPr>
            <a:grpSpLocks/>
          </p:cNvGrpSpPr>
          <p:nvPr/>
        </p:nvGrpSpPr>
        <p:grpSpPr bwMode="auto">
          <a:xfrm>
            <a:off x="6797675" y="1258888"/>
            <a:ext cx="2425700" cy="533400"/>
            <a:chOff x="3496" y="544"/>
            <a:chExt cx="1528" cy="336"/>
          </a:xfrm>
        </p:grpSpPr>
        <p:grpSp>
          <p:nvGrpSpPr>
            <p:cNvPr id="114746" name="Group 124">
              <a:extLst>
                <a:ext uri="{FF2B5EF4-FFF2-40B4-BE49-F238E27FC236}">
                  <a16:creationId xmlns:a16="http://schemas.microsoft.com/office/drawing/2014/main" id="{246FE42A-7865-67B7-66A3-EFBD801099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6" y="768"/>
              <a:ext cx="1184" cy="112"/>
              <a:chOff x="3496" y="768"/>
              <a:chExt cx="1184" cy="112"/>
            </a:xfrm>
          </p:grpSpPr>
          <p:sp>
            <p:nvSpPr>
              <p:cNvPr id="114748" name="Line 125">
                <a:extLst>
                  <a:ext uri="{FF2B5EF4-FFF2-40B4-BE49-F238E27FC236}">
                    <a16:creationId xmlns:a16="http://schemas.microsoft.com/office/drawing/2014/main" id="{15C2844F-719E-B480-F0EA-BD777E53AA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96" y="768"/>
                <a:ext cx="112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749" name="Line 126">
                <a:extLst>
                  <a:ext uri="{FF2B5EF4-FFF2-40B4-BE49-F238E27FC236}">
                    <a16:creationId xmlns:a16="http://schemas.microsoft.com/office/drawing/2014/main" id="{CF7068E4-6AD9-8288-210C-0ECFC9B775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8" y="768"/>
                <a:ext cx="10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14747" name="Text Box 127">
              <a:extLst>
                <a:ext uri="{FF2B5EF4-FFF2-40B4-BE49-F238E27FC236}">
                  <a16:creationId xmlns:a16="http://schemas.microsoft.com/office/drawing/2014/main" id="{6FF23CAE-6DE8-F6D7-075E-8AA2576B56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8" y="544"/>
              <a:ext cx="14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/>
              <a:r>
                <a:rPr lang="zh-CN" altLang="en-US" sz="2000">
                  <a:latin typeface="仿宋_GB2312" pitchFamily="49" charset="-122"/>
                  <a:ea typeface="仿宋_GB2312" pitchFamily="49" charset="-122"/>
                </a:rPr>
                <a:t>分度圆</a:t>
              </a:r>
              <a:r>
                <a:rPr lang="en-US" altLang="zh-CN" sz="2000">
                  <a:latin typeface="仿宋_GB2312" pitchFamily="49" charset="-122"/>
                  <a:ea typeface="仿宋_GB2312" pitchFamily="49" charset="-122"/>
                </a:rPr>
                <a:t>(</a:t>
              </a:r>
              <a:r>
                <a:rPr lang="zh-CN" altLang="en-US" sz="2000">
                  <a:solidFill>
                    <a:srgbClr val="FF3300"/>
                  </a:solidFill>
                  <a:latin typeface="仿宋_GB2312" pitchFamily="49" charset="-122"/>
                  <a:ea typeface="仿宋_GB2312" pitchFamily="49" charset="-122"/>
                </a:rPr>
                <a:t>细点划线</a:t>
              </a:r>
              <a:r>
                <a:rPr lang="en-US" altLang="zh-CN" sz="2000">
                  <a:latin typeface="仿宋_GB2312" pitchFamily="49" charset="-122"/>
                  <a:ea typeface="仿宋_GB2312" pitchFamily="49" charset="-122"/>
                </a:rPr>
                <a:t>)</a:t>
              </a:r>
            </a:p>
          </p:txBody>
        </p:sp>
      </p:grpSp>
      <p:grpSp>
        <p:nvGrpSpPr>
          <p:cNvPr id="11" name="Group 128">
            <a:extLst>
              <a:ext uri="{FF2B5EF4-FFF2-40B4-BE49-F238E27FC236}">
                <a16:creationId xmlns:a16="http://schemas.microsoft.com/office/drawing/2014/main" id="{503242CE-2AE8-C894-BF2C-4BCC293A7F99}"/>
              </a:ext>
            </a:extLst>
          </p:cNvPr>
          <p:cNvGrpSpPr>
            <a:grpSpLocks/>
          </p:cNvGrpSpPr>
          <p:nvPr/>
        </p:nvGrpSpPr>
        <p:grpSpPr bwMode="auto">
          <a:xfrm>
            <a:off x="6962775" y="1716088"/>
            <a:ext cx="3962400" cy="635000"/>
            <a:chOff x="3544" y="760"/>
            <a:chExt cx="1408" cy="400"/>
          </a:xfrm>
        </p:grpSpPr>
        <p:grpSp>
          <p:nvGrpSpPr>
            <p:cNvPr id="114742" name="Group 129">
              <a:extLst>
                <a:ext uri="{FF2B5EF4-FFF2-40B4-BE49-F238E27FC236}">
                  <a16:creationId xmlns:a16="http://schemas.microsoft.com/office/drawing/2014/main" id="{53F3E6DF-0191-E81D-74A4-E8378F060D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44" y="984"/>
              <a:ext cx="1208" cy="176"/>
              <a:chOff x="3544" y="984"/>
              <a:chExt cx="1208" cy="176"/>
            </a:xfrm>
          </p:grpSpPr>
          <p:sp>
            <p:nvSpPr>
              <p:cNvPr id="114744" name="Line 130">
                <a:extLst>
                  <a:ext uri="{FF2B5EF4-FFF2-40B4-BE49-F238E27FC236}">
                    <a16:creationId xmlns:a16="http://schemas.microsoft.com/office/drawing/2014/main" id="{741FAFDF-5012-4A79-CBCF-31160E1E2A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44" y="984"/>
                <a:ext cx="176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745" name="Line 131">
                <a:extLst>
                  <a:ext uri="{FF2B5EF4-FFF2-40B4-BE49-F238E27FC236}">
                    <a16:creationId xmlns:a16="http://schemas.microsoft.com/office/drawing/2014/main" id="{3BD1044C-406E-3609-8B35-BEAC0CA364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0" y="984"/>
                <a:ext cx="1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14743" name="Text Box 132">
              <a:extLst>
                <a:ext uri="{FF2B5EF4-FFF2-40B4-BE49-F238E27FC236}">
                  <a16:creationId xmlns:a16="http://schemas.microsoft.com/office/drawing/2014/main" id="{F4B9A815-182C-084F-3C55-739D9C16A0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0" y="760"/>
              <a:ext cx="13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/>
              <a:r>
                <a:rPr lang="zh-CN" altLang="en-US" sz="2000">
                  <a:latin typeface="仿宋_GB2312" pitchFamily="49" charset="-122"/>
                  <a:ea typeface="仿宋_GB2312" pitchFamily="49" charset="-122"/>
                </a:rPr>
                <a:t>齿根圆</a:t>
              </a:r>
              <a:r>
                <a:rPr lang="en-US" altLang="zh-CN" sz="2000">
                  <a:latin typeface="仿宋_GB2312" pitchFamily="49" charset="-122"/>
                  <a:ea typeface="仿宋_GB2312" pitchFamily="49" charset="-122"/>
                </a:rPr>
                <a:t>(</a:t>
              </a:r>
              <a:r>
                <a:rPr lang="zh-CN" altLang="en-US" sz="2000">
                  <a:solidFill>
                    <a:srgbClr val="FF3300"/>
                  </a:solidFill>
                  <a:latin typeface="仿宋_GB2312" pitchFamily="49" charset="-122"/>
                  <a:ea typeface="仿宋_GB2312" pitchFamily="49" charset="-122"/>
                </a:rPr>
                <a:t>细实线</a:t>
              </a:r>
              <a:r>
                <a:rPr lang="en-US" altLang="zh-CN" sz="2000">
                  <a:latin typeface="仿宋_GB2312" pitchFamily="49" charset="-122"/>
                  <a:ea typeface="仿宋_GB2312" pitchFamily="49" charset="-122"/>
                </a:rPr>
                <a:t>)</a:t>
              </a:r>
            </a:p>
          </p:txBody>
        </p:sp>
      </p:grpSp>
      <p:sp>
        <p:nvSpPr>
          <p:cNvPr id="197768" name="Text Box 136">
            <a:extLst>
              <a:ext uri="{FF2B5EF4-FFF2-40B4-BE49-F238E27FC236}">
                <a16:creationId xmlns:a16="http://schemas.microsoft.com/office/drawing/2014/main" id="{2B62C7DD-458F-C36D-E52F-600453BF9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1644650"/>
            <a:ext cx="1079500" cy="400110"/>
          </a:xfrm>
          <a:prstGeom prst="rect">
            <a:avLst/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/>
            <a:r>
              <a:rPr lang="zh-CN" altLang="en-US" sz="2000">
                <a:latin typeface="仿宋_GB2312" pitchFamily="49" charset="-122"/>
                <a:ea typeface="仿宋_GB2312" pitchFamily="49" charset="-122"/>
              </a:rPr>
              <a:t>可省略</a:t>
            </a:r>
          </a:p>
        </p:txBody>
      </p:sp>
      <p:grpSp>
        <p:nvGrpSpPr>
          <p:cNvPr id="13" name="Group 137">
            <a:extLst>
              <a:ext uri="{FF2B5EF4-FFF2-40B4-BE49-F238E27FC236}">
                <a16:creationId xmlns:a16="http://schemas.microsoft.com/office/drawing/2014/main" id="{5CD25515-1CE8-8AF8-2F56-D7435C67B3EC}"/>
              </a:ext>
            </a:extLst>
          </p:cNvPr>
          <p:cNvGrpSpPr>
            <a:grpSpLocks/>
          </p:cNvGrpSpPr>
          <p:nvPr/>
        </p:nvGrpSpPr>
        <p:grpSpPr bwMode="auto">
          <a:xfrm>
            <a:off x="3508375" y="3582989"/>
            <a:ext cx="1828800" cy="396875"/>
            <a:chOff x="1424" y="2008"/>
            <a:chExt cx="1152" cy="250"/>
          </a:xfrm>
        </p:grpSpPr>
        <p:grpSp>
          <p:nvGrpSpPr>
            <p:cNvPr id="114737" name="Group 138">
              <a:extLst>
                <a:ext uri="{FF2B5EF4-FFF2-40B4-BE49-F238E27FC236}">
                  <a16:creationId xmlns:a16="http://schemas.microsoft.com/office/drawing/2014/main" id="{C603FE99-5307-FBB9-364C-FEC3A175DA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4" y="2128"/>
              <a:ext cx="1152" cy="96"/>
              <a:chOff x="1424" y="2128"/>
              <a:chExt cx="1152" cy="96"/>
            </a:xfrm>
          </p:grpSpPr>
          <p:sp>
            <p:nvSpPr>
              <p:cNvPr id="114739" name="Line 139">
                <a:extLst>
                  <a:ext uri="{FF2B5EF4-FFF2-40B4-BE49-F238E27FC236}">
                    <a16:creationId xmlns:a16="http://schemas.microsoft.com/office/drawing/2014/main" id="{5FD50209-34F8-67AC-3D94-3D20C84A39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4" y="2128"/>
                <a:ext cx="240" cy="9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740" name="Line 140">
                <a:extLst>
                  <a:ext uri="{FF2B5EF4-FFF2-40B4-BE49-F238E27FC236}">
                    <a16:creationId xmlns:a16="http://schemas.microsoft.com/office/drawing/2014/main" id="{B7ACA02B-B462-0623-1957-F98EBD180D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4" y="2224"/>
                <a:ext cx="512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741" name="Line 141">
                <a:extLst>
                  <a:ext uri="{FF2B5EF4-FFF2-40B4-BE49-F238E27FC236}">
                    <a16:creationId xmlns:a16="http://schemas.microsoft.com/office/drawing/2014/main" id="{76F904AF-0E38-CCCC-AB36-E86F12BC9C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70" y="2136"/>
                <a:ext cx="406" cy="8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14738" name="Text Box 142">
              <a:extLst>
                <a:ext uri="{FF2B5EF4-FFF2-40B4-BE49-F238E27FC236}">
                  <a16:creationId xmlns:a16="http://schemas.microsoft.com/office/drawing/2014/main" id="{5757785B-930E-BA38-2C47-D6B5193577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6" y="2008"/>
              <a:ext cx="6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/>
              <a:r>
                <a:rPr lang="zh-CN" altLang="en-US" sz="2000">
                  <a:latin typeface="仿宋_GB2312" pitchFamily="49" charset="-122"/>
                  <a:ea typeface="仿宋_GB2312" pitchFamily="49" charset="-122"/>
                </a:rPr>
                <a:t>齿顶线</a:t>
              </a:r>
            </a:p>
          </p:txBody>
        </p:sp>
      </p:grpSp>
      <p:grpSp>
        <p:nvGrpSpPr>
          <p:cNvPr id="15" name="Group 143">
            <a:extLst>
              <a:ext uri="{FF2B5EF4-FFF2-40B4-BE49-F238E27FC236}">
                <a16:creationId xmlns:a16="http://schemas.microsoft.com/office/drawing/2014/main" id="{FAF803FA-0DE2-A687-D039-D8E98E4198E4}"/>
              </a:ext>
            </a:extLst>
          </p:cNvPr>
          <p:cNvGrpSpPr>
            <a:grpSpLocks/>
          </p:cNvGrpSpPr>
          <p:nvPr/>
        </p:nvGrpSpPr>
        <p:grpSpPr bwMode="auto">
          <a:xfrm>
            <a:off x="3267075" y="3887788"/>
            <a:ext cx="2184400" cy="812800"/>
            <a:chOff x="1272" y="2200"/>
            <a:chExt cx="1376" cy="512"/>
          </a:xfrm>
        </p:grpSpPr>
        <p:grpSp>
          <p:nvGrpSpPr>
            <p:cNvPr id="114732" name="Group 144">
              <a:extLst>
                <a:ext uri="{FF2B5EF4-FFF2-40B4-BE49-F238E27FC236}">
                  <a16:creationId xmlns:a16="http://schemas.microsoft.com/office/drawing/2014/main" id="{36F5E8E2-E01E-B963-D532-B76D8A4103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" y="2200"/>
              <a:ext cx="1376" cy="512"/>
              <a:chOff x="1272" y="2200"/>
              <a:chExt cx="1376" cy="240"/>
            </a:xfrm>
          </p:grpSpPr>
          <p:sp>
            <p:nvSpPr>
              <p:cNvPr id="114734" name="Line 145">
                <a:extLst>
                  <a:ext uri="{FF2B5EF4-FFF2-40B4-BE49-F238E27FC236}">
                    <a16:creationId xmlns:a16="http://schemas.microsoft.com/office/drawing/2014/main" id="{65981787-8B6E-4397-D4E7-1367CB94EF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72" y="2208"/>
                <a:ext cx="400" cy="224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735" name="Line 146">
                <a:extLst>
                  <a:ext uri="{FF2B5EF4-FFF2-40B4-BE49-F238E27FC236}">
                    <a16:creationId xmlns:a16="http://schemas.microsoft.com/office/drawing/2014/main" id="{8917406F-39B1-57AC-1A6A-5BAC1E1A21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2432"/>
                <a:ext cx="536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736" name="Line 147">
                <a:extLst>
                  <a:ext uri="{FF2B5EF4-FFF2-40B4-BE49-F238E27FC236}">
                    <a16:creationId xmlns:a16="http://schemas.microsoft.com/office/drawing/2014/main" id="{A818DAEC-5B95-EC47-3A7C-78B100343C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16" y="2200"/>
                <a:ext cx="432" cy="24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14733" name="Text Box 148">
              <a:extLst>
                <a:ext uri="{FF2B5EF4-FFF2-40B4-BE49-F238E27FC236}">
                  <a16:creationId xmlns:a16="http://schemas.microsoft.com/office/drawing/2014/main" id="{2A3C85F4-AA97-C14E-9777-F655F5991D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4" y="2448"/>
              <a:ext cx="8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/>
              <a:r>
                <a:rPr lang="zh-CN" altLang="en-US" sz="2000">
                  <a:latin typeface="仿宋_GB2312" pitchFamily="49" charset="-122"/>
                  <a:ea typeface="仿宋_GB2312" pitchFamily="49" charset="-122"/>
                </a:rPr>
                <a:t>分度线</a:t>
              </a:r>
            </a:p>
          </p:txBody>
        </p:sp>
      </p:grpSp>
      <p:grpSp>
        <p:nvGrpSpPr>
          <p:cNvPr id="17" name="Group 149">
            <a:extLst>
              <a:ext uri="{FF2B5EF4-FFF2-40B4-BE49-F238E27FC236}">
                <a16:creationId xmlns:a16="http://schemas.microsoft.com/office/drawing/2014/main" id="{F2822845-B725-5945-1B96-621C5BFA94D2}"/>
              </a:ext>
            </a:extLst>
          </p:cNvPr>
          <p:cNvGrpSpPr>
            <a:grpSpLocks/>
          </p:cNvGrpSpPr>
          <p:nvPr/>
        </p:nvGrpSpPr>
        <p:grpSpPr bwMode="auto">
          <a:xfrm>
            <a:off x="3178175" y="4040189"/>
            <a:ext cx="1828800" cy="1654175"/>
            <a:chOff x="1216" y="2296"/>
            <a:chExt cx="1152" cy="1042"/>
          </a:xfrm>
        </p:grpSpPr>
        <p:grpSp>
          <p:nvGrpSpPr>
            <p:cNvPr id="114728" name="Group 150">
              <a:extLst>
                <a:ext uri="{FF2B5EF4-FFF2-40B4-BE49-F238E27FC236}">
                  <a16:creationId xmlns:a16="http://schemas.microsoft.com/office/drawing/2014/main" id="{3021C52C-F479-5279-DAE4-ED20DB4F92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6" y="2296"/>
              <a:ext cx="1040" cy="1032"/>
              <a:chOff x="1216" y="2296"/>
              <a:chExt cx="1040" cy="1032"/>
            </a:xfrm>
          </p:grpSpPr>
          <p:sp>
            <p:nvSpPr>
              <p:cNvPr id="114730" name="Line 151">
                <a:extLst>
                  <a:ext uri="{FF2B5EF4-FFF2-40B4-BE49-F238E27FC236}">
                    <a16:creationId xmlns:a16="http://schemas.microsoft.com/office/drawing/2014/main" id="{4523FE4A-667D-6527-5873-698E265FB4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6" y="2296"/>
                <a:ext cx="424" cy="1032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731" name="Line 152">
                <a:extLst>
                  <a:ext uri="{FF2B5EF4-FFF2-40B4-BE49-F238E27FC236}">
                    <a16:creationId xmlns:a16="http://schemas.microsoft.com/office/drawing/2014/main" id="{CF8E5FA2-77B7-949E-CBCC-81AD168F7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0" y="3328"/>
                <a:ext cx="616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14729" name="Text Box 153">
              <a:extLst>
                <a:ext uri="{FF2B5EF4-FFF2-40B4-BE49-F238E27FC236}">
                  <a16:creationId xmlns:a16="http://schemas.microsoft.com/office/drawing/2014/main" id="{29444832-78F0-0428-D9D9-BE05DA2081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8" y="3088"/>
              <a:ext cx="7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/>
              <a:r>
                <a:rPr lang="zh-CN" altLang="en-US" sz="2000">
                  <a:latin typeface="仿宋_GB2312" pitchFamily="49" charset="-122"/>
                  <a:ea typeface="仿宋_GB2312" pitchFamily="49" charset="-122"/>
                </a:rPr>
                <a:t>齿根线</a:t>
              </a:r>
            </a:p>
          </p:txBody>
        </p:sp>
      </p:grpSp>
      <p:grpSp>
        <p:nvGrpSpPr>
          <p:cNvPr id="19" name="Group 154">
            <a:extLst>
              <a:ext uri="{FF2B5EF4-FFF2-40B4-BE49-F238E27FC236}">
                <a16:creationId xmlns:a16="http://schemas.microsoft.com/office/drawing/2014/main" id="{BCF6BBC4-7181-2844-ACCE-6BCD328FF03C}"/>
              </a:ext>
            </a:extLst>
          </p:cNvPr>
          <p:cNvGrpSpPr>
            <a:grpSpLocks/>
          </p:cNvGrpSpPr>
          <p:nvPr/>
        </p:nvGrpSpPr>
        <p:grpSpPr bwMode="auto">
          <a:xfrm>
            <a:off x="6010275" y="3265488"/>
            <a:ext cx="3365500" cy="711200"/>
            <a:chOff x="3000" y="1808"/>
            <a:chExt cx="2120" cy="448"/>
          </a:xfrm>
        </p:grpSpPr>
        <p:grpSp>
          <p:nvGrpSpPr>
            <p:cNvPr id="114724" name="Group 155">
              <a:extLst>
                <a:ext uri="{FF2B5EF4-FFF2-40B4-BE49-F238E27FC236}">
                  <a16:creationId xmlns:a16="http://schemas.microsoft.com/office/drawing/2014/main" id="{C0793E1E-72D2-5029-4434-7B56ECB425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0" y="2032"/>
              <a:ext cx="1736" cy="224"/>
              <a:chOff x="3000" y="2032"/>
              <a:chExt cx="1736" cy="224"/>
            </a:xfrm>
          </p:grpSpPr>
          <p:sp>
            <p:nvSpPr>
              <p:cNvPr id="114726" name="Line 156">
                <a:extLst>
                  <a:ext uri="{FF2B5EF4-FFF2-40B4-BE49-F238E27FC236}">
                    <a16:creationId xmlns:a16="http://schemas.microsoft.com/office/drawing/2014/main" id="{DA155AEB-AD0F-A3B3-DA5A-267A72CC2D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00" y="2032"/>
                <a:ext cx="296" cy="224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727" name="Line 157">
                <a:extLst>
                  <a:ext uri="{FF2B5EF4-FFF2-40B4-BE49-F238E27FC236}">
                    <a16:creationId xmlns:a16="http://schemas.microsoft.com/office/drawing/2014/main" id="{4C805DB2-2E54-C2B1-AE18-0D7EB664DF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04" y="2032"/>
                <a:ext cx="1432" cy="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14725" name="Text Box 158">
              <a:extLst>
                <a:ext uri="{FF2B5EF4-FFF2-40B4-BE49-F238E27FC236}">
                  <a16:creationId xmlns:a16="http://schemas.microsoft.com/office/drawing/2014/main" id="{A881A668-02E6-0F40-0066-6BF2838B8F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" y="1808"/>
              <a:ext cx="18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/>
              <a:r>
                <a:rPr lang="zh-CN" altLang="en-US" sz="2000">
                  <a:solidFill>
                    <a:srgbClr val="FF3300"/>
                  </a:solidFill>
                  <a:latin typeface="仿宋_GB2312" pitchFamily="49" charset="-122"/>
                  <a:ea typeface="仿宋_GB2312" pitchFamily="49" charset="-122"/>
                </a:rPr>
                <a:t>轮齿部分不画剖面线</a:t>
              </a:r>
            </a:p>
          </p:txBody>
        </p:sp>
      </p:grpSp>
      <p:sp>
        <p:nvSpPr>
          <p:cNvPr id="197791" name="Text Box 159">
            <a:extLst>
              <a:ext uri="{FF2B5EF4-FFF2-40B4-BE49-F238E27FC236}">
                <a16:creationId xmlns:a16="http://schemas.microsoft.com/office/drawing/2014/main" id="{D3234356-BD9B-CD45-C2A1-910F258CF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575" y="3862389"/>
            <a:ext cx="104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/>
            <a:r>
              <a:rPr lang="zh-CN" altLang="en-US" sz="2000">
                <a:solidFill>
                  <a:srgbClr val="FF3300"/>
                </a:solidFill>
                <a:latin typeface="仿宋_GB2312" pitchFamily="49" charset="-122"/>
                <a:ea typeface="仿宋_GB2312" pitchFamily="49" charset="-122"/>
              </a:rPr>
              <a:t>粗实线</a:t>
            </a:r>
          </a:p>
        </p:txBody>
      </p:sp>
      <p:sp>
        <p:nvSpPr>
          <p:cNvPr id="197792" name="Text Box 160">
            <a:extLst>
              <a:ext uri="{FF2B5EF4-FFF2-40B4-BE49-F238E27FC236}">
                <a16:creationId xmlns:a16="http://schemas.microsoft.com/office/drawing/2014/main" id="{56AC13F6-9988-A6AF-9B72-69E0F9606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75" y="4649789"/>
            <a:ext cx="134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/>
            <a:r>
              <a:rPr lang="zh-CN" altLang="en-US" sz="2000">
                <a:solidFill>
                  <a:srgbClr val="FF3300"/>
                </a:solidFill>
                <a:latin typeface="仿宋_GB2312" pitchFamily="49" charset="-122"/>
                <a:ea typeface="仿宋_GB2312" pitchFamily="49" charset="-122"/>
              </a:rPr>
              <a:t>细点划线</a:t>
            </a:r>
          </a:p>
        </p:txBody>
      </p:sp>
      <p:sp>
        <p:nvSpPr>
          <p:cNvPr id="197793" name="Text Box 161">
            <a:extLst>
              <a:ext uri="{FF2B5EF4-FFF2-40B4-BE49-F238E27FC236}">
                <a16:creationId xmlns:a16="http://schemas.microsoft.com/office/drawing/2014/main" id="{144CB698-525A-FA8C-E3E8-1B6C4E366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7675" y="5081588"/>
            <a:ext cx="1155700" cy="400110"/>
          </a:xfrm>
          <a:prstGeom prst="rect">
            <a:avLst/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/>
            <a:r>
              <a:rPr lang="zh-CN" altLang="en-US" sz="2000">
                <a:latin typeface="仿宋_GB2312" pitchFamily="49" charset="-122"/>
                <a:ea typeface="仿宋_GB2312" pitchFamily="49" charset="-122"/>
              </a:rPr>
              <a:t>粗实线</a:t>
            </a:r>
          </a:p>
        </p:txBody>
      </p:sp>
      <p:grpSp>
        <p:nvGrpSpPr>
          <p:cNvPr id="21" name="Group 162">
            <a:extLst>
              <a:ext uri="{FF2B5EF4-FFF2-40B4-BE49-F238E27FC236}">
                <a16:creationId xmlns:a16="http://schemas.microsoft.com/office/drawing/2014/main" id="{B3F28E8C-98AD-8E36-8DB3-AF7F4015263E}"/>
              </a:ext>
            </a:extLst>
          </p:cNvPr>
          <p:cNvGrpSpPr>
            <a:grpSpLocks/>
          </p:cNvGrpSpPr>
          <p:nvPr/>
        </p:nvGrpSpPr>
        <p:grpSpPr bwMode="auto">
          <a:xfrm>
            <a:off x="5629275" y="4062413"/>
            <a:ext cx="2298700" cy="996950"/>
            <a:chOff x="2760" y="2310"/>
            <a:chExt cx="1448" cy="628"/>
          </a:xfrm>
        </p:grpSpPr>
        <p:grpSp>
          <p:nvGrpSpPr>
            <p:cNvPr id="114720" name="Group 163">
              <a:extLst>
                <a:ext uri="{FF2B5EF4-FFF2-40B4-BE49-F238E27FC236}">
                  <a16:creationId xmlns:a16="http://schemas.microsoft.com/office/drawing/2014/main" id="{4B626367-A858-C18D-EFE8-3FC7B035C1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60" y="2310"/>
              <a:ext cx="1392" cy="618"/>
              <a:chOff x="2760" y="2310"/>
              <a:chExt cx="1392" cy="618"/>
            </a:xfrm>
          </p:grpSpPr>
          <p:sp>
            <p:nvSpPr>
              <p:cNvPr id="114722" name="Line 164">
                <a:extLst>
                  <a:ext uri="{FF2B5EF4-FFF2-40B4-BE49-F238E27FC236}">
                    <a16:creationId xmlns:a16="http://schemas.microsoft.com/office/drawing/2014/main" id="{D4052322-8C6E-D84E-1120-8FCF4B537A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760" y="2310"/>
                <a:ext cx="720" cy="61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723" name="Line 165">
                <a:extLst>
                  <a:ext uri="{FF2B5EF4-FFF2-40B4-BE49-F238E27FC236}">
                    <a16:creationId xmlns:a16="http://schemas.microsoft.com/office/drawing/2014/main" id="{95AEB4D0-7BC1-2F8B-8272-01397BF3F8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0" y="2920"/>
                <a:ext cx="672" cy="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14721" name="Text Box 166">
              <a:extLst>
                <a:ext uri="{FF2B5EF4-FFF2-40B4-BE49-F238E27FC236}">
                  <a16:creationId xmlns:a16="http://schemas.microsoft.com/office/drawing/2014/main" id="{3BCCFE35-D302-B2F6-F77D-D0B36E4050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0" y="2688"/>
              <a:ext cx="7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/>
              <a:r>
                <a:rPr lang="zh-CN" altLang="en-US" sz="2000">
                  <a:latin typeface="仿宋_GB2312" pitchFamily="49" charset="-122"/>
                  <a:ea typeface="仿宋_GB2312" pitchFamily="49" charset="-122"/>
                </a:rPr>
                <a:t>齿根线</a:t>
              </a:r>
            </a:p>
          </p:txBody>
        </p:sp>
      </p:grpSp>
      <p:sp>
        <p:nvSpPr>
          <p:cNvPr id="197799" name="Text Box 167">
            <a:extLst>
              <a:ext uri="{FF2B5EF4-FFF2-40B4-BE49-F238E27FC236}">
                <a16:creationId xmlns:a16="http://schemas.microsoft.com/office/drawing/2014/main" id="{3B588CF6-EE7C-7842-614C-4CF0D50B0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6" y="5729288"/>
            <a:ext cx="1050925" cy="400110"/>
          </a:xfrm>
          <a:prstGeom prst="rect">
            <a:avLst/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/>
            <a:r>
              <a:rPr lang="zh-CN" altLang="en-US" sz="2000">
                <a:latin typeface="仿宋_GB2312" pitchFamily="49" charset="-122"/>
                <a:ea typeface="仿宋_GB2312" pitchFamily="49" charset="-122"/>
              </a:rPr>
              <a:t>细实线</a:t>
            </a:r>
            <a:endParaRPr lang="zh-CN" altLang="en-US" sz="1400">
              <a:latin typeface="仿宋_GB2312" pitchFamily="49" charset="-122"/>
              <a:ea typeface="仿宋_GB2312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9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9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97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97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9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197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9" grpId="0" animBg="1"/>
      <p:bldP spid="197650" grpId="0" animBg="1"/>
      <p:bldP spid="197662" grpId="0" animBg="1"/>
      <p:bldP spid="197791" grpId="0"/>
      <p:bldP spid="197792" grpId="0"/>
      <p:bldP spid="197793" grpId="0" animBg="1"/>
      <p:bldP spid="19779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F8BF41A0-412A-1C1F-9E0E-1178A2A50A9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221163" y="44563"/>
            <a:ext cx="78486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38200" indent="-838200"/>
            <a:r>
              <a:rPr lang="zh-CN" altLang="en-US" sz="28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两圆柱齿轮啮合的画法</a:t>
            </a:r>
          </a:p>
        </p:txBody>
      </p:sp>
      <p:sp>
        <p:nvSpPr>
          <p:cNvPr id="116739" name="灯片编号占位符 4">
            <a:extLst>
              <a:ext uri="{FF2B5EF4-FFF2-40B4-BE49-F238E27FC236}">
                <a16:creationId xmlns:a16="http://schemas.microsoft.com/office/drawing/2014/main" id="{6921AC4E-0F9C-E99E-92DC-C557E61F0B5D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966479" y="6412076"/>
            <a:ext cx="259043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153D172A-94A5-4F33-972A-631B66159C8A}" type="slidenum">
              <a:rPr kumimoji="0" lang="en-US" altLang="zh-CN" sz="1100" b="0">
                <a:solidFill>
                  <a:srgbClr val="636363"/>
                </a:solidFill>
              </a:rPr>
              <a:pPr/>
              <a:t>54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68A93653-D529-17EF-D923-4F58EE2DC236}"/>
              </a:ext>
            </a:extLst>
          </p:cNvPr>
          <p:cNvGrpSpPr>
            <a:grpSpLocks/>
          </p:cNvGrpSpPr>
          <p:nvPr/>
        </p:nvGrpSpPr>
        <p:grpSpPr bwMode="auto">
          <a:xfrm>
            <a:off x="7407276" y="423863"/>
            <a:ext cx="2892425" cy="4665662"/>
            <a:chOff x="3938" y="99"/>
            <a:chExt cx="1822" cy="2939"/>
          </a:xfrm>
        </p:grpSpPr>
        <p:sp>
          <p:nvSpPr>
            <p:cNvPr id="116881" name="Oval 5">
              <a:extLst>
                <a:ext uri="{FF2B5EF4-FFF2-40B4-BE49-F238E27FC236}">
                  <a16:creationId xmlns:a16="http://schemas.microsoft.com/office/drawing/2014/main" id="{A4D54E80-F093-6684-9881-B636C32C7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" y="172"/>
              <a:ext cx="1670" cy="1593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EFF7D7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6882" name="Oval 6">
              <a:extLst>
                <a:ext uri="{FF2B5EF4-FFF2-40B4-BE49-F238E27FC236}">
                  <a16:creationId xmlns:a16="http://schemas.microsoft.com/office/drawing/2014/main" id="{E8872DD9-8C81-87CC-F2C2-03D62DF22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7" y="218"/>
              <a:ext cx="1556" cy="14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6883" name="Oval 7">
              <a:extLst>
                <a:ext uri="{FF2B5EF4-FFF2-40B4-BE49-F238E27FC236}">
                  <a16:creationId xmlns:a16="http://schemas.microsoft.com/office/drawing/2014/main" id="{30CFE906-EE37-3350-E9E1-C5702B302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8" y="1660"/>
              <a:ext cx="1344" cy="1282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F6D2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6884" name="Line 8">
              <a:extLst>
                <a:ext uri="{FF2B5EF4-FFF2-40B4-BE49-F238E27FC236}">
                  <a16:creationId xmlns:a16="http://schemas.microsoft.com/office/drawing/2014/main" id="{BFA4ECA0-6217-AFFA-E9A4-787A79962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8" y="960"/>
              <a:ext cx="18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885" name="Line 9">
              <a:extLst>
                <a:ext uri="{FF2B5EF4-FFF2-40B4-BE49-F238E27FC236}">
                  <a16:creationId xmlns:a16="http://schemas.microsoft.com/office/drawing/2014/main" id="{BCA7E8EB-D22E-D571-A0BF-C3691B68ED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1" y="2296"/>
              <a:ext cx="15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886" name="Line 10">
              <a:extLst>
                <a:ext uri="{FF2B5EF4-FFF2-40B4-BE49-F238E27FC236}">
                  <a16:creationId xmlns:a16="http://schemas.microsoft.com/office/drawing/2014/main" id="{AD743398-C710-5338-E710-A43C558966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0" y="99"/>
              <a:ext cx="0" cy="29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887" name="Oval 11">
              <a:extLst>
                <a:ext uri="{FF2B5EF4-FFF2-40B4-BE49-F238E27FC236}">
                  <a16:creationId xmlns:a16="http://schemas.microsoft.com/office/drawing/2014/main" id="{27C016E5-8EF3-7082-83AA-867C2C1D3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711"/>
              <a:ext cx="1228" cy="117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6888" name="Oval 12">
              <a:extLst>
                <a:ext uri="{FF2B5EF4-FFF2-40B4-BE49-F238E27FC236}">
                  <a16:creationId xmlns:a16="http://schemas.microsoft.com/office/drawing/2014/main" id="{975AFBE1-1AB5-CE2A-F95D-0EB04F223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630"/>
              <a:ext cx="692" cy="66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6889" name="Oval 13">
              <a:extLst>
                <a:ext uri="{FF2B5EF4-FFF2-40B4-BE49-F238E27FC236}">
                  <a16:creationId xmlns:a16="http://schemas.microsoft.com/office/drawing/2014/main" id="{A8053303-7786-E9E1-8175-C58032F6F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" y="2003"/>
              <a:ext cx="614" cy="5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6890" name="Arc 14">
              <a:extLst>
                <a:ext uri="{FF2B5EF4-FFF2-40B4-BE49-F238E27FC236}">
                  <a16:creationId xmlns:a16="http://schemas.microsoft.com/office/drawing/2014/main" id="{EE5A7F7E-C17F-417D-4B11-C051D14E7B8A}"/>
                </a:ext>
              </a:extLst>
            </p:cNvPr>
            <p:cNvSpPr>
              <a:spLocks/>
            </p:cNvSpPr>
            <p:nvPr/>
          </p:nvSpPr>
          <p:spPr bwMode="auto">
            <a:xfrm rot="9010965">
              <a:off x="4485" y="1229"/>
              <a:ext cx="698" cy="607"/>
            </a:xfrm>
            <a:custGeom>
              <a:avLst/>
              <a:gdLst>
                <a:gd name="T0" fmla="*/ 0 w 18261"/>
                <a:gd name="T1" fmla="*/ 0 h 20944"/>
                <a:gd name="T2" fmla="*/ 0 w 18261"/>
                <a:gd name="T3" fmla="*/ 0 h 20944"/>
                <a:gd name="T4" fmla="*/ 0 w 18261"/>
                <a:gd name="T5" fmla="*/ 0 h 20944"/>
                <a:gd name="T6" fmla="*/ 0 60000 65536"/>
                <a:gd name="T7" fmla="*/ 0 60000 65536"/>
                <a:gd name="T8" fmla="*/ 0 60000 65536"/>
                <a:gd name="T9" fmla="*/ 0 w 18261"/>
                <a:gd name="T10" fmla="*/ 0 h 20944"/>
                <a:gd name="T11" fmla="*/ 18261 w 18261"/>
                <a:gd name="T12" fmla="*/ 20944 h 209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61" h="20944" fill="none" extrusionOk="0">
                  <a:moveTo>
                    <a:pt x="5282" y="0"/>
                  </a:moveTo>
                  <a:cubicBezTo>
                    <a:pt x="10655" y="1355"/>
                    <a:pt x="15301" y="4722"/>
                    <a:pt x="18260" y="9407"/>
                  </a:cubicBezTo>
                </a:path>
                <a:path w="18261" h="20944" stroke="0" extrusionOk="0">
                  <a:moveTo>
                    <a:pt x="5282" y="0"/>
                  </a:moveTo>
                  <a:cubicBezTo>
                    <a:pt x="10655" y="1355"/>
                    <a:pt x="15301" y="4722"/>
                    <a:pt x="18260" y="9407"/>
                  </a:cubicBezTo>
                  <a:lnTo>
                    <a:pt x="0" y="20944"/>
                  </a:lnTo>
                  <a:lnTo>
                    <a:pt x="5282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891" name="Arc 15">
              <a:extLst>
                <a:ext uri="{FF2B5EF4-FFF2-40B4-BE49-F238E27FC236}">
                  <a16:creationId xmlns:a16="http://schemas.microsoft.com/office/drawing/2014/main" id="{1C4C8972-CA1D-C318-A133-C696B375511F}"/>
                </a:ext>
              </a:extLst>
            </p:cNvPr>
            <p:cNvSpPr>
              <a:spLocks/>
            </p:cNvSpPr>
            <p:nvPr/>
          </p:nvSpPr>
          <p:spPr bwMode="auto">
            <a:xfrm rot="15456326" flipH="1">
              <a:off x="4452" y="1152"/>
              <a:ext cx="672" cy="487"/>
            </a:xfrm>
            <a:custGeom>
              <a:avLst/>
              <a:gdLst>
                <a:gd name="T0" fmla="*/ 0 w 21600"/>
                <a:gd name="T1" fmla="*/ 0 h 17234"/>
                <a:gd name="T2" fmla="*/ 0 w 21600"/>
                <a:gd name="T3" fmla="*/ 0 h 17234"/>
                <a:gd name="T4" fmla="*/ 0 w 21600"/>
                <a:gd name="T5" fmla="*/ 0 h 17234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234"/>
                <a:gd name="T11" fmla="*/ 21600 w 21600"/>
                <a:gd name="T12" fmla="*/ 17234 h 17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234" fill="none" extrusionOk="0">
                  <a:moveTo>
                    <a:pt x="17816" y="-1"/>
                  </a:moveTo>
                  <a:cubicBezTo>
                    <a:pt x="20280" y="3595"/>
                    <a:pt x="21600" y="7852"/>
                    <a:pt x="21600" y="12212"/>
                  </a:cubicBezTo>
                  <a:cubicBezTo>
                    <a:pt x="21600" y="13903"/>
                    <a:pt x="21401" y="15588"/>
                    <a:pt x="21008" y="17234"/>
                  </a:cubicBezTo>
                </a:path>
                <a:path w="21600" h="17234" stroke="0" extrusionOk="0">
                  <a:moveTo>
                    <a:pt x="17816" y="-1"/>
                  </a:moveTo>
                  <a:cubicBezTo>
                    <a:pt x="20280" y="3595"/>
                    <a:pt x="21600" y="7852"/>
                    <a:pt x="21600" y="12212"/>
                  </a:cubicBezTo>
                  <a:cubicBezTo>
                    <a:pt x="21600" y="13903"/>
                    <a:pt x="21401" y="15588"/>
                    <a:pt x="21008" y="17234"/>
                  </a:cubicBezTo>
                  <a:lnTo>
                    <a:pt x="0" y="12212"/>
                  </a:lnTo>
                  <a:lnTo>
                    <a:pt x="17816" y="-1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6892" name="Group 16">
              <a:extLst>
                <a:ext uri="{FF2B5EF4-FFF2-40B4-BE49-F238E27FC236}">
                  <a16:creationId xmlns:a16="http://schemas.microsoft.com/office/drawing/2014/main" id="{52C62320-0472-5F53-BE9A-3CDC450FD3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36" y="752"/>
              <a:ext cx="394" cy="398"/>
              <a:chOff x="2893" y="1064"/>
              <a:chExt cx="297" cy="334"/>
            </a:xfrm>
          </p:grpSpPr>
          <p:sp>
            <p:nvSpPr>
              <p:cNvPr id="116898" name="Line 17">
                <a:extLst>
                  <a:ext uri="{FF2B5EF4-FFF2-40B4-BE49-F238E27FC236}">
                    <a16:creationId xmlns:a16="http://schemas.microsoft.com/office/drawing/2014/main" id="{85587927-3AA9-4601-78C0-D7F3140063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1" y="1070"/>
                <a:ext cx="15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899" name="Freeform 18">
                <a:extLst>
                  <a:ext uri="{FF2B5EF4-FFF2-40B4-BE49-F238E27FC236}">
                    <a16:creationId xmlns:a16="http://schemas.microsoft.com/office/drawing/2014/main" id="{C133299A-1A33-1BB0-0080-DB2290549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" y="1064"/>
                <a:ext cx="1" cy="59"/>
              </a:xfrm>
              <a:custGeom>
                <a:avLst/>
                <a:gdLst>
                  <a:gd name="T0" fmla="*/ 1 w 2"/>
                  <a:gd name="T1" fmla="*/ 0 h 75"/>
                  <a:gd name="T2" fmla="*/ 0 w 2"/>
                  <a:gd name="T3" fmla="*/ 22 h 75"/>
                  <a:gd name="T4" fmla="*/ 0 60000 65536"/>
                  <a:gd name="T5" fmla="*/ 0 60000 65536"/>
                  <a:gd name="T6" fmla="*/ 0 w 2"/>
                  <a:gd name="T7" fmla="*/ 0 h 75"/>
                  <a:gd name="T8" fmla="*/ 2 w 2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75">
                    <a:moveTo>
                      <a:pt x="2" y="0"/>
                    </a:moveTo>
                    <a:lnTo>
                      <a:pt x="0" y="75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900" name="Line 19">
                <a:extLst>
                  <a:ext uri="{FF2B5EF4-FFF2-40B4-BE49-F238E27FC236}">
                    <a16:creationId xmlns:a16="http://schemas.microsoft.com/office/drawing/2014/main" id="{40DA6E88-731C-7A04-213D-860C401322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61" y="1068"/>
                <a:ext cx="0" cy="6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901" name="Freeform 20">
                <a:extLst>
                  <a:ext uri="{FF2B5EF4-FFF2-40B4-BE49-F238E27FC236}">
                    <a16:creationId xmlns:a16="http://schemas.microsoft.com/office/drawing/2014/main" id="{BADE2272-2B6C-110A-9675-71442C81C3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1120"/>
                <a:ext cx="297" cy="278"/>
              </a:xfrm>
              <a:custGeom>
                <a:avLst/>
                <a:gdLst>
                  <a:gd name="T0" fmla="*/ 0 w 2224"/>
                  <a:gd name="T1" fmla="*/ 0 h 2086"/>
                  <a:gd name="T2" fmla="*/ 0 w 2224"/>
                  <a:gd name="T3" fmla="*/ 0 h 2086"/>
                  <a:gd name="T4" fmla="*/ 0 w 2224"/>
                  <a:gd name="T5" fmla="*/ 0 h 2086"/>
                  <a:gd name="T6" fmla="*/ 0 w 2224"/>
                  <a:gd name="T7" fmla="*/ 0 h 2086"/>
                  <a:gd name="T8" fmla="*/ 0 w 2224"/>
                  <a:gd name="T9" fmla="*/ 0 h 2086"/>
                  <a:gd name="T10" fmla="*/ 0 w 2224"/>
                  <a:gd name="T11" fmla="*/ 0 h 2086"/>
                  <a:gd name="T12" fmla="*/ 0 w 2224"/>
                  <a:gd name="T13" fmla="*/ 0 h 2086"/>
                  <a:gd name="T14" fmla="*/ 0 w 2224"/>
                  <a:gd name="T15" fmla="*/ 0 h 2086"/>
                  <a:gd name="T16" fmla="*/ 0 w 2224"/>
                  <a:gd name="T17" fmla="*/ 0 h 2086"/>
                  <a:gd name="T18" fmla="*/ 0 w 2224"/>
                  <a:gd name="T19" fmla="*/ 0 h 2086"/>
                  <a:gd name="T20" fmla="*/ 0 w 2224"/>
                  <a:gd name="T21" fmla="*/ 0 h 2086"/>
                  <a:gd name="T22" fmla="*/ 0 w 2224"/>
                  <a:gd name="T23" fmla="*/ 0 h 2086"/>
                  <a:gd name="T24" fmla="*/ 0 w 2224"/>
                  <a:gd name="T25" fmla="*/ 0 h 2086"/>
                  <a:gd name="T26" fmla="*/ 0 w 2224"/>
                  <a:gd name="T27" fmla="*/ 0 h 2086"/>
                  <a:gd name="T28" fmla="*/ 0 w 2224"/>
                  <a:gd name="T29" fmla="*/ 0 h 2086"/>
                  <a:gd name="T30" fmla="*/ 0 w 2224"/>
                  <a:gd name="T31" fmla="*/ 0 h 2086"/>
                  <a:gd name="T32" fmla="*/ 0 w 2224"/>
                  <a:gd name="T33" fmla="*/ 0 h 2086"/>
                  <a:gd name="T34" fmla="*/ 0 w 2224"/>
                  <a:gd name="T35" fmla="*/ 0 h 2086"/>
                  <a:gd name="T36" fmla="*/ 0 w 2224"/>
                  <a:gd name="T37" fmla="*/ 0 h 2086"/>
                  <a:gd name="T38" fmla="*/ 0 w 2224"/>
                  <a:gd name="T39" fmla="*/ 0 h 2086"/>
                  <a:gd name="T40" fmla="*/ 0 w 2224"/>
                  <a:gd name="T41" fmla="*/ 0 h 2086"/>
                  <a:gd name="T42" fmla="*/ 0 w 2224"/>
                  <a:gd name="T43" fmla="*/ 0 h 2086"/>
                  <a:gd name="T44" fmla="*/ 0 w 2224"/>
                  <a:gd name="T45" fmla="*/ 0 h 2086"/>
                  <a:gd name="T46" fmla="*/ 0 w 2224"/>
                  <a:gd name="T47" fmla="*/ 0 h 2086"/>
                  <a:gd name="T48" fmla="*/ 0 w 2224"/>
                  <a:gd name="T49" fmla="*/ 0 h 2086"/>
                  <a:gd name="T50" fmla="*/ 0 w 2224"/>
                  <a:gd name="T51" fmla="*/ 0 h 2086"/>
                  <a:gd name="T52" fmla="*/ 0 w 2224"/>
                  <a:gd name="T53" fmla="*/ 0 h 2086"/>
                  <a:gd name="T54" fmla="*/ 0 w 2224"/>
                  <a:gd name="T55" fmla="*/ 0 h 2086"/>
                  <a:gd name="T56" fmla="*/ 0 w 2224"/>
                  <a:gd name="T57" fmla="*/ 0 h 2086"/>
                  <a:gd name="T58" fmla="*/ 0 w 2224"/>
                  <a:gd name="T59" fmla="*/ 0 h 2086"/>
                  <a:gd name="T60" fmla="*/ 0 w 2224"/>
                  <a:gd name="T61" fmla="*/ 0 h 2086"/>
                  <a:gd name="T62" fmla="*/ 0 w 2224"/>
                  <a:gd name="T63" fmla="*/ 0 h 2086"/>
                  <a:gd name="T64" fmla="*/ 0 w 2224"/>
                  <a:gd name="T65" fmla="*/ 0 h 2086"/>
                  <a:gd name="T66" fmla="*/ 0 w 2224"/>
                  <a:gd name="T67" fmla="*/ 0 h 2086"/>
                  <a:gd name="T68" fmla="*/ 0 w 2224"/>
                  <a:gd name="T69" fmla="*/ 0 h 2086"/>
                  <a:gd name="T70" fmla="*/ 0 w 2224"/>
                  <a:gd name="T71" fmla="*/ 0 h 2086"/>
                  <a:gd name="T72" fmla="*/ 0 w 2224"/>
                  <a:gd name="T73" fmla="*/ 0 h 2086"/>
                  <a:gd name="T74" fmla="*/ 0 w 2224"/>
                  <a:gd name="T75" fmla="*/ 0 h 2086"/>
                  <a:gd name="T76" fmla="*/ 0 w 2224"/>
                  <a:gd name="T77" fmla="*/ 0 h 2086"/>
                  <a:gd name="T78" fmla="*/ 0 w 2224"/>
                  <a:gd name="T79" fmla="*/ 0 h 2086"/>
                  <a:gd name="T80" fmla="*/ 0 w 2224"/>
                  <a:gd name="T81" fmla="*/ 0 h 2086"/>
                  <a:gd name="T82" fmla="*/ 0 w 2224"/>
                  <a:gd name="T83" fmla="*/ 0 h 2086"/>
                  <a:gd name="T84" fmla="*/ 0 w 2224"/>
                  <a:gd name="T85" fmla="*/ 0 h 2086"/>
                  <a:gd name="T86" fmla="*/ 0 w 2224"/>
                  <a:gd name="T87" fmla="*/ 0 h 2086"/>
                  <a:gd name="T88" fmla="*/ 0 w 2224"/>
                  <a:gd name="T89" fmla="*/ 0 h 2086"/>
                  <a:gd name="T90" fmla="*/ 0 w 2224"/>
                  <a:gd name="T91" fmla="*/ 0 h 2086"/>
                  <a:gd name="T92" fmla="*/ 0 w 2224"/>
                  <a:gd name="T93" fmla="*/ 0 h 2086"/>
                  <a:gd name="T94" fmla="*/ 0 w 2224"/>
                  <a:gd name="T95" fmla="*/ 0 h 2086"/>
                  <a:gd name="T96" fmla="*/ 0 w 2224"/>
                  <a:gd name="T97" fmla="*/ 0 h 2086"/>
                  <a:gd name="T98" fmla="*/ 0 w 2224"/>
                  <a:gd name="T99" fmla="*/ 0 h 2086"/>
                  <a:gd name="T100" fmla="*/ 0 w 2224"/>
                  <a:gd name="T101" fmla="*/ 0 h 2086"/>
                  <a:gd name="T102" fmla="*/ 0 w 2224"/>
                  <a:gd name="T103" fmla="*/ 0 h 208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224"/>
                  <a:gd name="T157" fmla="*/ 0 h 2086"/>
                  <a:gd name="T158" fmla="*/ 2224 w 2224"/>
                  <a:gd name="T159" fmla="*/ 2086 h 208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224" h="2086">
                    <a:moveTo>
                      <a:pt x="570" y="0"/>
                    </a:moveTo>
                    <a:lnTo>
                      <a:pt x="546" y="15"/>
                    </a:lnTo>
                    <a:lnTo>
                      <a:pt x="522" y="29"/>
                    </a:lnTo>
                    <a:lnTo>
                      <a:pt x="498" y="45"/>
                    </a:lnTo>
                    <a:lnTo>
                      <a:pt x="475" y="60"/>
                    </a:lnTo>
                    <a:lnTo>
                      <a:pt x="452" y="77"/>
                    </a:lnTo>
                    <a:lnTo>
                      <a:pt x="430" y="94"/>
                    </a:lnTo>
                    <a:lnTo>
                      <a:pt x="408" y="112"/>
                    </a:lnTo>
                    <a:lnTo>
                      <a:pt x="386" y="129"/>
                    </a:lnTo>
                    <a:lnTo>
                      <a:pt x="365" y="149"/>
                    </a:lnTo>
                    <a:lnTo>
                      <a:pt x="344" y="167"/>
                    </a:lnTo>
                    <a:lnTo>
                      <a:pt x="325" y="187"/>
                    </a:lnTo>
                    <a:lnTo>
                      <a:pt x="304" y="207"/>
                    </a:lnTo>
                    <a:lnTo>
                      <a:pt x="286" y="228"/>
                    </a:lnTo>
                    <a:lnTo>
                      <a:pt x="267" y="249"/>
                    </a:lnTo>
                    <a:lnTo>
                      <a:pt x="249" y="271"/>
                    </a:lnTo>
                    <a:lnTo>
                      <a:pt x="231" y="293"/>
                    </a:lnTo>
                    <a:lnTo>
                      <a:pt x="215" y="315"/>
                    </a:lnTo>
                    <a:lnTo>
                      <a:pt x="198" y="339"/>
                    </a:lnTo>
                    <a:lnTo>
                      <a:pt x="183" y="361"/>
                    </a:lnTo>
                    <a:lnTo>
                      <a:pt x="167" y="385"/>
                    </a:lnTo>
                    <a:lnTo>
                      <a:pt x="153" y="410"/>
                    </a:lnTo>
                    <a:lnTo>
                      <a:pt x="138" y="435"/>
                    </a:lnTo>
                    <a:lnTo>
                      <a:pt x="125" y="459"/>
                    </a:lnTo>
                    <a:lnTo>
                      <a:pt x="113" y="484"/>
                    </a:lnTo>
                    <a:lnTo>
                      <a:pt x="100" y="510"/>
                    </a:lnTo>
                    <a:lnTo>
                      <a:pt x="89" y="535"/>
                    </a:lnTo>
                    <a:lnTo>
                      <a:pt x="78" y="561"/>
                    </a:lnTo>
                    <a:lnTo>
                      <a:pt x="69" y="588"/>
                    </a:lnTo>
                    <a:lnTo>
                      <a:pt x="58" y="615"/>
                    </a:lnTo>
                    <a:lnTo>
                      <a:pt x="50" y="641"/>
                    </a:lnTo>
                    <a:lnTo>
                      <a:pt x="42" y="668"/>
                    </a:lnTo>
                    <a:lnTo>
                      <a:pt x="35" y="696"/>
                    </a:lnTo>
                    <a:lnTo>
                      <a:pt x="27" y="723"/>
                    </a:lnTo>
                    <a:lnTo>
                      <a:pt x="22" y="750"/>
                    </a:lnTo>
                    <a:lnTo>
                      <a:pt x="16" y="778"/>
                    </a:lnTo>
                    <a:lnTo>
                      <a:pt x="12" y="806"/>
                    </a:lnTo>
                    <a:lnTo>
                      <a:pt x="8" y="834"/>
                    </a:lnTo>
                    <a:lnTo>
                      <a:pt x="5" y="861"/>
                    </a:lnTo>
                    <a:lnTo>
                      <a:pt x="3" y="890"/>
                    </a:lnTo>
                    <a:lnTo>
                      <a:pt x="1" y="918"/>
                    </a:lnTo>
                    <a:lnTo>
                      <a:pt x="0" y="946"/>
                    </a:lnTo>
                    <a:lnTo>
                      <a:pt x="0" y="975"/>
                    </a:lnTo>
                    <a:lnTo>
                      <a:pt x="0" y="1002"/>
                    </a:lnTo>
                    <a:lnTo>
                      <a:pt x="1" y="1031"/>
                    </a:lnTo>
                    <a:lnTo>
                      <a:pt x="3" y="1059"/>
                    </a:lnTo>
                    <a:lnTo>
                      <a:pt x="5" y="1087"/>
                    </a:lnTo>
                    <a:lnTo>
                      <a:pt x="8" y="1114"/>
                    </a:lnTo>
                    <a:lnTo>
                      <a:pt x="12" y="1143"/>
                    </a:lnTo>
                    <a:lnTo>
                      <a:pt x="17" y="1171"/>
                    </a:lnTo>
                    <a:lnTo>
                      <a:pt x="22" y="1199"/>
                    </a:lnTo>
                    <a:lnTo>
                      <a:pt x="28" y="1225"/>
                    </a:lnTo>
                    <a:lnTo>
                      <a:pt x="35" y="1253"/>
                    </a:lnTo>
                    <a:lnTo>
                      <a:pt x="43" y="1280"/>
                    </a:lnTo>
                    <a:lnTo>
                      <a:pt x="50" y="1308"/>
                    </a:lnTo>
                    <a:lnTo>
                      <a:pt x="59" y="1335"/>
                    </a:lnTo>
                    <a:lnTo>
                      <a:pt x="69" y="1360"/>
                    </a:lnTo>
                    <a:lnTo>
                      <a:pt x="79" y="1387"/>
                    </a:lnTo>
                    <a:lnTo>
                      <a:pt x="90" y="1413"/>
                    </a:lnTo>
                    <a:lnTo>
                      <a:pt x="101" y="1438"/>
                    </a:lnTo>
                    <a:lnTo>
                      <a:pt x="113" y="1464"/>
                    </a:lnTo>
                    <a:lnTo>
                      <a:pt x="126" y="1490"/>
                    </a:lnTo>
                    <a:lnTo>
                      <a:pt x="139" y="1515"/>
                    </a:lnTo>
                    <a:lnTo>
                      <a:pt x="153" y="1539"/>
                    </a:lnTo>
                    <a:lnTo>
                      <a:pt x="168" y="1563"/>
                    </a:lnTo>
                    <a:lnTo>
                      <a:pt x="183" y="1587"/>
                    </a:lnTo>
                    <a:lnTo>
                      <a:pt x="199" y="1610"/>
                    </a:lnTo>
                    <a:lnTo>
                      <a:pt x="216" y="1633"/>
                    </a:lnTo>
                    <a:lnTo>
                      <a:pt x="232" y="1655"/>
                    </a:lnTo>
                    <a:lnTo>
                      <a:pt x="250" y="1677"/>
                    </a:lnTo>
                    <a:lnTo>
                      <a:pt x="268" y="1699"/>
                    </a:lnTo>
                    <a:lnTo>
                      <a:pt x="287" y="1720"/>
                    </a:lnTo>
                    <a:lnTo>
                      <a:pt x="306" y="1741"/>
                    </a:lnTo>
                    <a:lnTo>
                      <a:pt x="326" y="1761"/>
                    </a:lnTo>
                    <a:lnTo>
                      <a:pt x="345" y="1781"/>
                    </a:lnTo>
                    <a:lnTo>
                      <a:pt x="366" y="1799"/>
                    </a:lnTo>
                    <a:lnTo>
                      <a:pt x="387" y="1819"/>
                    </a:lnTo>
                    <a:lnTo>
                      <a:pt x="409" y="1836"/>
                    </a:lnTo>
                    <a:lnTo>
                      <a:pt x="431" y="1854"/>
                    </a:lnTo>
                    <a:lnTo>
                      <a:pt x="453" y="1871"/>
                    </a:lnTo>
                    <a:lnTo>
                      <a:pt x="477" y="1888"/>
                    </a:lnTo>
                    <a:lnTo>
                      <a:pt x="499" y="1903"/>
                    </a:lnTo>
                    <a:lnTo>
                      <a:pt x="523" y="1919"/>
                    </a:lnTo>
                    <a:lnTo>
                      <a:pt x="548" y="1933"/>
                    </a:lnTo>
                    <a:lnTo>
                      <a:pt x="573" y="1948"/>
                    </a:lnTo>
                    <a:lnTo>
                      <a:pt x="597" y="1961"/>
                    </a:lnTo>
                    <a:lnTo>
                      <a:pt x="622" y="1973"/>
                    </a:lnTo>
                    <a:lnTo>
                      <a:pt x="648" y="1986"/>
                    </a:lnTo>
                    <a:lnTo>
                      <a:pt x="673" y="1997"/>
                    </a:lnTo>
                    <a:lnTo>
                      <a:pt x="699" y="2007"/>
                    </a:lnTo>
                    <a:lnTo>
                      <a:pt x="726" y="2017"/>
                    </a:lnTo>
                    <a:lnTo>
                      <a:pt x="753" y="2027"/>
                    </a:lnTo>
                    <a:lnTo>
                      <a:pt x="779" y="2036"/>
                    </a:lnTo>
                    <a:lnTo>
                      <a:pt x="806" y="2044"/>
                    </a:lnTo>
                    <a:lnTo>
                      <a:pt x="833" y="2051"/>
                    </a:lnTo>
                    <a:lnTo>
                      <a:pt x="861" y="2058"/>
                    </a:lnTo>
                    <a:lnTo>
                      <a:pt x="888" y="2064"/>
                    </a:lnTo>
                    <a:lnTo>
                      <a:pt x="915" y="2069"/>
                    </a:lnTo>
                    <a:lnTo>
                      <a:pt x="943" y="2074"/>
                    </a:lnTo>
                    <a:lnTo>
                      <a:pt x="972" y="2078"/>
                    </a:lnTo>
                    <a:lnTo>
                      <a:pt x="999" y="2081"/>
                    </a:lnTo>
                    <a:lnTo>
                      <a:pt x="1027" y="2083"/>
                    </a:lnTo>
                    <a:lnTo>
                      <a:pt x="1055" y="2085"/>
                    </a:lnTo>
                    <a:lnTo>
                      <a:pt x="1084" y="2086"/>
                    </a:lnTo>
                    <a:lnTo>
                      <a:pt x="1111" y="2086"/>
                    </a:lnTo>
                    <a:lnTo>
                      <a:pt x="1140" y="2086"/>
                    </a:lnTo>
                    <a:lnTo>
                      <a:pt x="1168" y="2085"/>
                    </a:lnTo>
                    <a:lnTo>
                      <a:pt x="1196" y="2083"/>
                    </a:lnTo>
                    <a:lnTo>
                      <a:pt x="1225" y="2081"/>
                    </a:lnTo>
                    <a:lnTo>
                      <a:pt x="1252" y="2078"/>
                    </a:lnTo>
                    <a:lnTo>
                      <a:pt x="1280" y="2074"/>
                    </a:lnTo>
                    <a:lnTo>
                      <a:pt x="1308" y="2069"/>
                    </a:lnTo>
                    <a:lnTo>
                      <a:pt x="1336" y="2064"/>
                    </a:lnTo>
                    <a:lnTo>
                      <a:pt x="1363" y="2058"/>
                    </a:lnTo>
                    <a:lnTo>
                      <a:pt x="1390" y="2051"/>
                    </a:lnTo>
                    <a:lnTo>
                      <a:pt x="1418" y="2044"/>
                    </a:lnTo>
                    <a:lnTo>
                      <a:pt x="1445" y="2036"/>
                    </a:lnTo>
                    <a:lnTo>
                      <a:pt x="1471" y="2027"/>
                    </a:lnTo>
                    <a:lnTo>
                      <a:pt x="1498" y="2017"/>
                    </a:lnTo>
                    <a:lnTo>
                      <a:pt x="1524" y="2007"/>
                    </a:lnTo>
                    <a:lnTo>
                      <a:pt x="1550" y="1997"/>
                    </a:lnTo>
                    <a:lnTo>
                      <a:pt x="1576" y="1986"/>
                    </a:lnTo>
                    <a:lnTo>
                      <a:pt x="1601" y="1973"/>
                    </a:lnTo>
                    <a:lnTo>
                      <a:pt x="1627" y="1961"/>
                    </a:lnTo>
                    <a:lnTo>
                      <a:pt x="1651" y="1948"/>
                    </a:lnTo>
                    <a:lnTo>
                      <a:pt x="1676" y="1933"/>
                    </a:lnTo>
                    <a:lnTo>
                      <a:pt x="1700" y="1919"/>
                    </a:lnTo>
                    <a:lnTo>
                      <a:pt x="1723" y="1903"/>
                    </a:lnTo>
                    <a:lnTo>
                      <a:pt x="1747" y="1888"/>
                    </a:lnTo>
                    <a:lnTo>
                      <a:pt x="1770" y="1871"/>
                    </a:lnTo>
                    <a:lnTo>
                      <a:pt x="1792" y="1854"/>
                    </a:lnTo>
                    <a:lnTo>
                      <a:pt x="1814" y="1836"/>
                    </a:lnTo>
                    <a:lnTo>
                      <a:pt x="1836" y="1819"/>
                    </a:lnTo>
                    <a:lnTo>
                      <a:pt x="1857" y="1799"/>
                    </a:lnTo>
                    <a:lnTo>
                      <a:pt x="1878" y="1781"/>
                    </a:lnTo>
                    <a:lnTo>
                      <a:pt x="1898" y="1761"/>
                    </a:lnTo>
                    <a:lnTo>
                      <a:pt x="1918" y="1741"/>
                    </a:lnTo>
                    <a:lnTo>
                      <a:pt x="1936" y="1720"/>
                    </a:lnTo>
                    <a:lnTo>
                      <a:pt x="1955" y="1699"/>
                    </a:lnTo>
                    <a:lnTo>
                      <a:pt x="1973" y="1677"/>
                    </a:lnTo>
                    <a:lnTo>
                      <a:pt x="1991" y="1655"/>
                    </a:lnTo>
                    <a:lnTo>
                      <a:pt x="2008" y="1633"/>
                    </a:lnTo>
                    <a:lnTo>
                      <a:pt x="2025" y="1610"/>
                    </a:lnTo>
                    <a:lnTo>
                      <a:pt x="2040" y="1587"/>
                    </a:lnTo>
                    <a:lnTo>
                      <a:pt x="2056" y="1563"/>
                    </a:lnTo>
                    <a:lnTo>
                      <a:pt x="2070" y="1539"/>
                    </a:lnTo>
                    <a:lnTo>
                      <a:pt x="2085" y="1515"/>
                    </a:lnTo>
                    <a:lnTo>
                      <a:pt x="2098" y="1490"/>
                    </a:lnTo>
                    <a:lnTo>
                      <a:pt x="2110" y="1464"/>
                    </a:lnTo>
                    <a:lnTo>
                      <a:pt x="2123" y="1438"/>
                    </a:lnTo>
                    <a:lnTo>
                      <a:pt x="2134" y="1413"/>
                    </a:lnTo>
                    <a:lnTo>
                      <a:pt x="2144" y="1387"/>
                    </a:lnTo>
                    <a:lnTo>
                      <a:pt x="2154" y="1360"/>
                    </a:lnTo>
                    <a:lnTo>
                      <a:pt x="2164" y="1335"/>
                    </a:lnTo>
                    <a:lnTo>
                      <a:pt x="2173" y="1308"/>
                    </a:lnTo>
                    <a:lnTo>
                      <a:pt x="2181" y="1280"/>
                    </a:lnTo>
                    <a:lnTo>
                      <a:pt x="2188" y="1253"/>
                    </a:lnTo>
                    <a:lnTo>
                      <a:pt x="2196" y="1225"/>
                    </a:lnTo>
                    <a:lnTo>
                      <a:pt x="2201" y="1199"/>
                    </a:lnTo>
                    <a:lnTo>
                      <a:pt x="2207" y="1171"/>
                    </a:lnTo>
                    <a:lnTo>
                      <a:pt x="2211" y="1143"/>
                    </a:lnTo>
                    <a:lnTo>
                      <a:pt x="2215" y="1114"/>
                    </a:lnTo>
                    <a:lnTo>
                      <a:pt x="2218" y="1087"/>
                    </a:lnTo>
                    <a:lnTo>
                      <a:pt x="2221" y="1059"/>
                    </a:lnTo>
                    <a:lnTo>
                      <a:pt x="2222" y="1031"/>
                    </a:lnTo>
                    <a:lnTo>
                      <a:pt x="2223" y="1002"/>
                    </a:lnTo>
                    <a:lnTo>
                      <a:pt x="2224" y="975"/>
                    </a:lnTo>
                    <a:lnTo>
                      <a:pt x="2223" y="946"/>
                    </a:lnTo>
                    <a:lnTo>
                      <a:pt x="2222" y="918"/>
                    </a:lnTo>
                    <a:lnTo>
                      <a:pt x="2221" y="890"/>
                    </a:lnTo>
                    <a:lnTo>
                      <a:pt x="2218" y="861"/>
                    </a:lnTo>
                    <a:lnTo>
                      <a:pt x="2215" y="834"/>
                    </a:lnTo>
                    <a:lnTo>
                      <a:pt x="2211" y="806"/>
                    </a:lnTo>
                    <a:lnTo>
                      <a:pt x="2207" y="778"/>
                    </a:lnTo>
                    <a:lnTo>
                      <a:pt x="2202" y="750"/>
                    </a:lnTo>
                    <a:lnTo>
                      <a:pt x="2196" y="723"/>
                    </a:lnTo>
                    <a:lnTo>
                      <a:pt x="2188" y="696"/>
                    </a:lnTo>
                    <a:lnTo>
                      <a:pt x="2181" y="668"/>
                    </a:lnTo>
                    <a:lnTo>
                      <a:pt x="2173" y="641"/>
                    </a:lnTo>
                    <a:lnTo>
                      <a:pt x="2165" y="615"/>
                    </a:lnTo>
                    <a:lnTo>
                      <a:pt x="2155" y="588"/>
                    </a:lnTo>
                    <a:lnTo>
                      <a:pt x="2145" y="561"/>
                    </a:lnTo>
                    <a:lnTo>
                      <a:pt x="2134" y="535"/>
                    </a:lnTo>
                    <a:lnTo>
                      <a:pt x="2123" y="510"/>
                    </a:lnTo>
                    <a:lnTo>
                      <a:pt x="2111" y="484"/>
                    </a:lnTo>
                    <a:lnTo>
                      <a:pt x="2098" y="459"/>
                    </a:lnTo>
                    <a:lnTo>
                      <a:pt x="2085" y="435"/>
                    </a:lnTo>
                    <a:lnTo>
                      <a:pt x="2071" y="410"/>
                    </a:lnTo>
                    <a:lnTo>
                      <a:pt x="2057" y="385"/>
                    </a:lnTo>
                    <a:lnTo>
                      <a:pt x="2041" y="361"/>
                    </a:lnTo>
                    <a:lnTo>
                      <a:pt x="2025" y="339"/>
                    </a:lnTo>
                    <a:lnTo>
                      <a:pt x="2009" y="315"/>
                    </a:lnTo>
                    <a:lnTo>
                      <a:pt x="1992" y="293"/>
                    </a:lnTo>
                    <a:lnTo>
                      <a:pt x="1974" y="271"/>
                    </a:lnTo>
                    <a:lnTo>
                      <a:pt x="1957" y="249"/>
                    </a:lnTo>
                    <a:lnTo>
                      <a:pt x="1937" y="228"/>
                    </a:lnTo>
                    <a:lnTo>
                      <a:pt x="1919" y="207"/>
                    </a:lnTo>
                    <a:lnTo>
                      <a:pt x="1899" y="187"/>
                    </a:lnTo>
                    <a:lnTo>
                      <a:pt x="1879" y="167"/>
                    </a:lnTo>
                    <a:lnTo>
                      <a:pt x="1858" y="149"/>
                    </a:lnTo>
                    <a:lnTo>
                      <a:pt x="1838" y="129"/>
                    </a:lnTo>
                    <a:lnTo>
                      <a:pt x="1816" y="112"/>
                    </a:lnTo>
                    <a:lnTo>
                      <a:pt x="1793" y="94"/>
                    </a:lnTo>
                    <a:lnTo>
                      <a:pt x="1771" y="77"/>
                    </a:lnTo>
                    <a:lnTo>
                      <a:pt x="1748" y="60"/>
                    </a:lnTo>
                    <a:lnTo>
                      <a:pt x="1725" y="45"/>
                    </a:lnTo>
                    <a:lnTo>
                      <a:pt x="1701" y="29"/>
                    </a:lnTo>
                    <a:lnTo>
                      <a:pt x="1677" y="15"/>
                    </a:lnTo>
                    <a:lnTo>
                      <a:pt x="1653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16893" name="Group 21">
              <a:extLst>
                <a:ext uri="{FF2B5EF4-FFF2-40B4-BE49-F238E27FC236}">
                  <a16:creationId xmlns:a16="http://schemas.microsoft.com/office/drawing/2014/main" id="{540C4470-3CDA-259F-468A-E0E53F1E5B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0" y="2096"/>
              <a:ext cx="362" cy="366"/>
              <a:chOff x="2893" y="1064"/>
              <a:chExt cx="297" cy="334"/>
            </a:xfrm>
          </p:grpSpPr>
          <p:sp>
            <p:nvSpPr>
              <p:cNvPr id="116894" name="Line 22">
                <a:extLst>
                  <a:ext uri="{FF2B5EF4-FFF2-40B4-BE49-F238E27FC236}">
                    <a16:creationId xmlns:a16="http://schemas.microsoft.com/office/drawing/2014/main" id="{1B365107-F943-D98F-08F5-503146E373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1" y="1070"/>
                <a:ext cx="15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895" name="Freeform 23">
                <a:extLst>
                  <a:ext uri="{FF2B5EF4-FFF2-40B4-BE49-F238E27FC236}">
                    <a16:creationId xmlns:a16="http://schemas.microsoft.com/office/drawing/2014/main" id="{6FFDD958-5357-9398-3A4B-C04B7A83A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" y="1064"/>
                <a:ext cx="1" cy="59"/>
              </a:xfrm>
              <a:custGeom>
                <a:avLst/>
                <a:gdLst>
                  <a:gd name="T0" fmla="*/ 1 w 2"/>
                  <a:gd name="T1" fmla="*/ 0 h 75"/>
                  <a:gd name="T2" fmla="*/ 0 w 2"/>
                  <a:gd name="T3" fmla="*/ 22 h 75"/>
                  <a:gd name="T4" fmla="*/ 0 60000 65536"/>
                  <a:gd name="T5" fmla="*/ 0 60000 65536"/>
                  <a:gd name="T6" fmla="*/ 0 w 2"/>
                  <a:gd name="T7" fmla="*/ 0 h 75"/>
                  <a:gd name="T8" fmla="*/ 2 w 2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75">
                    <a:moveTo>
                      <a:pt x="2" y="0"/>
                    </a:moveTo>
                    <a:lnTo>
                      <a:pt x="0" y="75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896" name="Line 24">
                <a:extLst>
                  <a:ext uri="{FF2B5EF4-FFF2-40B4-BE49-F238E27FC236}">
                    <a16:creationId xmlns:a16="http://schemas.microsoft.com/office/drawing/2014/main" id="{3B750AD3-A063-928C-825C-55812546D1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61" y="1068"/>
                <a:ext cx="0" cy="6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897" name="Freeform 25">
                <a:extLst>
                  <a:ext uri="{FF2B5EF4-FFF2-40B4-BE49-F238E27FC236}">
                    <a16:creationId xmlns:a16="http://schemas.microsoft.com/office/drawing/2014/main" id="{E0CB591E-18C9-6901-A1D8-230977ED1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1120"/>
                <a:ext cx="297" cy="278"/>
              </a:xfrm>
              <a:custGeom>
                <a:avLst/>
                <a:gdLst>
                  <a:gd name="T0" fmla="*/ 0 w 2224"/>
                  <a:gd name="T1" fmla="*/ 0 h 2086"/>
                  <a:gd name="T2" fmla="*/ 0 w 2224"/>
                  <a:gd name="T3" fmla="*/ 0 h 2086"/>
                  <a:gd name="T4" fmla="*/ 0 w 2224"/>
                  <a:gd name="T5" fmla="*/ 0 h 2086"/>
                  <a:gd name="T6" fmla="*/ 0 w 2224"/>
                  <a:gd name="T7" fmla="*/ 0 h 2086"/>
                  <a:gd name="T8" fmla="*/ 0 w 2224"/>
                  <a:gd name="T9" fmla="*/ 0 h 2086"/>
                  <a:gd name="T10" fmla="*/ 0 w 2224"/>
                  <a:gd name="T11" fmla="*/ 0 h 2086"/>
                  <a:gd name="T12" fmla="*/ 0 w 2224"/>
                  <a:gd name="T13" fmla="*/ 0 h 2086"/>
                  <a:gd name="T14" fmla="*/ 0 w 2224"/>
                  <a:gd name="T15" fmla="*/ 0 h 2086"/>
                  <a:gd name="T16" fmla="*/ 0 w 2224"/>
                  <a:gd name="T17" fmla="*/ 0 h 2086"/>
                  <a:gd name="T18" fmla="*/ 0 w 2224"/>
                  <a:gd name="T19" fmla="*/ 0 h 2086"/>
                  <a:gd name="T20" fmla="*/ 0 w 2224"/>
                  <a:gd name="T21" fmla="*/ 0 h 2086"/>
                  <a:gd name="T22" fmla="*/ 0 w 2224"/>
                  <a:gd name="T23" fmla="*/ 0 h 2086"/>
                  <a:gd name="T24" fmla="*/ 0 w 2224"/>
                  <a:gd name="T25" fmla="*/ 0 h 2086"/>
                  <a:gd name="T26" fmla="*/ 0 w 2224"/>
                  <a:gd name="T27" fmla="*/ 0 h 2086"/>
                  <a:gd name="T28" fmla="*/ 0 w 2224"/>
                  <a:gd name="T29" fmla="*/ 0 h 2086"/>
                  <a:gd name="T30" fmla="*/ 0 w 2224"/>
                  <a:gd name="T31" fmla="*/ 0 h 2086"/>
                  <a:gd name="T32" fmla="*/ 0 w 2224"/>
                  <a:gd name="T33" fmla="*/ 0 h 2086"/>
                  <a:gd name="T34" fmla="*/ 0 w 2224"/>
                  <a:gd name="T35" fmla="*/ 0 h 2086"/>
                  <a:gd name="T36" fmla="*/ 0 w 2224"/>
                  <a:gd name="T37" fmla="*/ 0 h 2086"/>
                  <a:gd name="T38" fmla="*/ 0 w 2224"/>
                  <a:gd name="T39" fmla="*/ 0 h 2086"/>
                  <a:gd name="T40" fmla="*/ 0 w 2224"/>
                  <a:gd name="T41" fmla="*/ 0 h 2086"/>
                  <a:gd name="T42" fmla="*/ 0 w 2224"/>
                  <a:gd name="T43" fmla="*/ 0 h 2086"/>
                  <a:gd name="T44" fmla="*/ 0 w 2224"/>
                  <a:gd name="T45" fmla="*/ 0 h 2086"/>
                  <a:gd name="T46" fmla="*/ 0 w 2224"/>
                  <a:gd name="T47" fmla="*/ 0 h 2086"/>
                  <a:gd name="T48" fmla="*/ 0 w 2224"/>
                  <a:gd name="T49" fmla="*/ 0 h 2086"/>
                  <a:gd name="T50" fmla="*/ 0 w 2224"/>
                  <a:gd name="T51" fmla="*/ 0 h 2086"/>
                  <a:gd name="T52" fmla="*/ 0 w 2224"/>
                  <a:gd name="T53" fmla="*/ 0 h 2086"/>
                  <a:gd name="T54" fmla="*/ 0 w 2224"/>
                  <a:gd name="T55" fmla="*/ 0 h 2086"/>
                  <a:gd name="T56" fmla="*/ 0 w 2224"/>
                  <a:gd name="T57" fmla="*/ 0 h 2086"/>
                  <a:gd name="T58" fmla="*/ 0 w 2224"/>
                  <a:gd name="T59" fmla="*/ 0 h 2086"/>
                  <a:gd name="T60" fmla="*/ 0 w 2224"/>
                  <a:gd name="T61" fmla="*/ 0 h 2086"/>
                  <a:gd name="T62" fmla="*/ 0 w 2224"/>
                  <a:gd name="T63" fmla="*/ 0 h 2086"/>
                  <a:gd name="T64" fmla="*/ 0 w 2224"/>
                  <a:gd name="T65" fmla="*/ 0 h 2086"/>
                  <a:gd name="T66" fmla="*/ 0 w 2224"/>
                  <a:gd name="T67" fmla="*/ 0 h 2086"/>
                  <a:gd name="T68" fmla="*/ 0 w 2224"/>
                  <a:gd name="T69" fmla="*/ 0 h 2086"/>
                  <a:gd name="T70" fmla="*/ 0 w 2224"/>
                  <a:gd name="T71" fmla="*/ 0 h 2086"/>
                  <a:gd name="T72" fmla="*/ 0 w 2224"/>
                  <a:gd name="T73" fmla="*/ 0 h 2086"/>
                  <a:gd name="T74" fmla="*/ 0 w 2224"/>
                  <a:gd name="T75" fmla="*/ 0 h 2086"/>
                  <a:gd name="T76" fmla="*/ 0 w 2224"/>
                  <a:gd name="T77" fmla="*/ 0 h 2086"/>
                  <a:gd name="T78" fmla="*/ 0 w 2224"/>
                  <a:gd name="T79" fmla="*/ 0 h 2086"/>
                  <a:gd name="T80" fmla="*/ 0 w 2224"/>
                  <a:gd name="T81" fmla="*/ 0 h 2086"/>
                  <a:gd name="T82" fmla="*/ 0 w 2224"/>
                  <a:gd name="T83" fmla="*/ 0 h 2086"/>
                  <a:gd name="T84" fmla="*/ 0 w 2224"/>
                  <a:gd name="T85" fmla="*/ 0 h 2086"/>
                  <a:gd name="T86" fmla="*/ 0 w 2224"/>
                  <a:gd name="T87" fmla="*/ 0 h 2086"/>
                  <a:gd name="T88" fmla="*/ 0 w 2224"/>
                  <a:gd name="T89" fmla="*/ 0 h 2086"/>
                  <a:gd name="T90" fmla="*/ 0 w 2224"/>
                  <a:gd name="T91" fmla="*/ 0 h 2086"/>
                  <a:gd name="T92" fmla="*/ 0 w 2224"/>
                  <a:gd name="T93" fmla="*/ 0 h 2086"/>
                  <a:gd name="T94" fmla="*/ 0 w 2224"/>
                  <a:gd name="T95" fmla="*/ 0 h 2086"/>
                  <a:gd name="T96" fmla="*/ 0 w 2224"/>
                  <a:gd name="T97" fmla="*/ 0 h 2086"/>
                  <a:gd name="T98" fmla="*/ 0 w 2224"/>
                  <a:gd name="T99" fmla="*/ 0 h 2086"/>
                  <a:gd name="T100" fmla="*/ 0 w 2224"/>
                  <a:gd name="T101" fmla="*/ 0 h 2086"/>
                  <a:gd name="T102" fmla="*/ 0 w 2224"/>
                  <a:gd name="T103" fmla="*/ 0 h 208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224"/>
                  <a:gd name="T157" fmla="*/ 0 h 2086"/>
                  <a:gd name="T158" fmla="*/ 2224 w 2224"/>
                  <a:gd name="T159" fmla="*/ 2086 h 208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224" h="2086">
                    <a:moveTo>
                      <a:pt x="570" y="0"/>
                    </a:moveTo>
                    <a:lnTo>
                      <a:pt x="546" y="15"/>
                    </a:lnTo>
                    <a:lnTo>
                      <a:pt x="522" y="29"/>
                    </a:lnTo>
                    <a:lnTo>
                      <a:pt x="498" y="45"/>
                    </a:lnTo>
                    <a:lnTo>
                      <a:pt x="475" y="60"/>
                    </a:lnTo>
                    <a:lnTo>
                      <a:pt x="452" y="77"/>
                    </a:lnTo>
                    <a:lnTo>
                      <a:pt x="430" y="94"/>
                    </a:lnTo>
                    <a:lnTo>
                      <a:pt x="408" y="112"/>
                    </a:lnTo>
                    <a:lnTo>
                      <a:pt x="386" y="129"/>
                    </a:lnTo>
                    <a:lnTo>
                      <a:pt x="365" y="149"/>
                    </a:lnTo>
                    <a:lnTo>
                      <a:pt x="344" y="167"/>
                    </a:lnTo>
                    <a:lnTo>
                      <a:pt x="325" y="187"/>
                    </a:lnTo>
                    <a:lnTo>
                      <a:pt x="304" y="207"/>
                    </a:lnTo>
                    <a:lnTo>
                      <a:pt x="286" y="228"/>
                    </a:lnTo>
                    <a:lnTo>
                      <a:pt x="267" y="249"/>
                    </a:lnTo>
                    <a:lnTo>
                      <a:pt x="249" y="271"/>
                    </a:lnTo>
                    <a:lnTo>
                      <a:pt x="231" y="293"/>
                    </a:lnTo>
                    <a:lnTo>
                      <a:pt x="215" y="315"/>
                    </a:lnTo>
                    <a:lnTo>
                      <a:pt x="198" y="339"/>
                    </a:lnTo>
                    <a:lnTo>
                      <a:pt x="183" y="361"/>
                    </a:lnTo>
                    <a:lnTo>
                      <a:pt x="167" y="385"/>
                    </a:lnTo>
                    <a:lnTo>
                      <a:pt x="153" y="410"/>
                    </a:lnTo>
                    <a:lnTo>
                      <a:pt x="138" y="435"/>
                    </a:lnTo>
                    <a:lnTo>
                      <a:pt x="125" y="459"/>
                    </a:lnTo>
                    <a:lnTo>
                      <a:pt x="113" y="484"/>
                    </a:lnTo>
                    <a:lnTo>
                      <a:pt x="100" y="510"/>
                    </a:lnTo>
                    <a:lnTo>
                      <a:pt x="89" y="535"/>
                    </a:lnTo>
                    <a:lnTo>
                      <a:pt x="78" y="561"/>
                    </a:lnTo>
                    <a:lnTo>
                      <a:pt x="69" y="588"/>
                    </a:lnTo>
                    <a:lnTo>
                      <a:pt x="58" y="615"/>
                    </a:lnTo>
                    <a:lnTo>
                      <a:pt x="50" y="641"/>
                    </a:lnTo>
                    <a:lnTo>
                      <a:pt x="42" y="668"/>
                    </a:lnTo>
                    <a:lnTo>
                      <a:pt x="35" y="696"/>
                    </a:lnTo>
                    <a:lnTo>
                      <a:pt x="27" y="723"/>
                    </a:lnTo>
                    <a:lnTo>
                      <a:pt x="22" y="750"/>
                    </a:lnTo>
                    <a:lnTo>
                      <a:pt x="16" y="778"/>
                    </a:lnTo>
                    <a:lnTo>
                      <a:pt x="12" y="806"/>
                    </a:lnTo>
                    <a:lnTo>
                      <a:pt x="8" y="834"/>
                    </a:lnTo>
                    <a:lnTo>
                      <a:pt x="5" y="861"/>
                    </a:lnTo>
                    <a:lnTo>
                      <a:pt x="3" y="890"/>
                    </a:lnTo>
                    <a:lnTo>
                      <a:pt x="1" y="918"/>
                    </a:lnTo>
                    <a:lnTo>
                      <a:pt x="0" y="946"/>
                    </a:lnTo>
                    <a:lnTo>
                      <a:pt x="0" y="975"/>
                    </a:lnTo>
                    <a:lnTo>
                      <a:pt x="0" y="1002"/>
                    </a:lnTo>
                    <a:lnTo>
                      <a:pt x="1" y="1031"/>
                    </a:lnTo>
                    <a:lnTo>
                      <a:pt x="3" y="1059"/>
                    </a:lnTo>
                    <a:lnTo>
                      <a:pt x="5" y="1087"/>
                    </a:lnTo>
                    <a:lnTo>
                      <a:pt x="8" y="1114"/>
                    </a:lnTo>
                    <a:lnTo>
                      <a:pt x="12" y="1143"/>
                    </a:lnTo>
                    <a:lnTo>
                      <a:pt x="17" y="1171"/>
                    </a:lnTo>
                    <a:lnTo>
                      <a:pt x="22" y="1199"/>
                    </a:lnTo>
                    <a:lnTo>
                      <a:pt x="28" y="1225"/>
                    </a:lnTo>
                    <a:lnTo>
                      <a:pt x="35" y="1253"/>
                    </a:lnTo>
                    <a:lnTo>
                      <a:pt x="43" y="1280"/>
                    </a:lnTo>
                    <a:lnTo>
                      <a:pt x="50" y="1308"/>
                    </a:lnTo>
                    <a:lnTo>
                      <a:pt x="59" y="1335"/>
                    </a:lnTo>
                    <a:lnTo>
                      <a:pt x="69" y="1360"/>
                    </a:lnTo>
                    <a:lnTo>
                      <a:pt x="79" y="1387"/>
                    </a:lnTo>
                    <a:lnTo>
                      <a:pt x="90" y="1413"/>
                    </a:lnTo>
                    <a:lnTo>
                      <a:pt x="101" y="1438"/>
                    </a:lnTo>
                    <a:lnTo>
                      <a:pt x="113" y="1464"/>
                    </a:lnTo>
                    <a:lnTo>
                      <a:pt x="126" y="1490"/>
                    </a:lnTo>
                    <a:lnTo>
                      <a:pt x="139" y="1515"/>
                    </a:lnTo>
                    <a:lnTo>
                      <a:pt x="153" y="1539"/>
                    </a:lnTo>
                    <a:lnTo>
                      <a:pt x="168" y="1563"/>
                    </a:lnTo>
                    <a:lnTo>
                      <a:pt x="183" y="1587"/>
                    </a:lnTo>
                    <a:lnTo>
                      <a:pt x="199" y="1610"/>
                    </a:lnTo>
                    <a:lnTo>
                      <a:pt x="216" y="1633"/>
                    </a:lnTo>
                    <a:lnTo>
                      <a:pt x="232" y="1655"/>
                    </a:lnTo>
                    <a:lnTo>
                      <a:pt x="250" y="1677"/>
                    </a:lnTo>
                    <a:lnTo>
                      <a:pt x="268" y="1699"/>
                    </a:lnTo>
                    <a:lnTo>
                      <a:pt x="287" y="1720"/>
                    </a:lnTo>
                    <a:lnTo>
                      <a:pt x="306" y="1741"/>
                    </a:lnTo>
                    <a:lnTo>
                      <a:pt x="326" y="1761"/>
                    </a:lnTo>
                    <a:lnTo>
                      <a:pt x="345" y="1781"/>
                    </a:lnTo>
                    <a:lnTo>
                      <a:pt x="366" y="1799"/>
                    </a:lnTo>
                    <a:lnTo>
                      <a:pt x="387" y="1819"/>
                    </a:lnTo>
                    <a:lnTo>
                      <a:pt x="409" y="1836"/>
                    </a:lnTo>
                    <a:lnTo>
                      <a:pt x="431" y="1854"/>
                    </a:lnTo>
                    <a:lnTo>
                      <a:pt x="453" y="1871"/>
                    </a:lnTo>
                    <a:lnTo>
                      <a:pt x="477" y="1888"/>
                    </a:lnTo>
                    <a:lnTo>
                      <a:pt x="499" y="1903"/>
                    </a:lnTo>
                    <a:lnTo>
                      <a:pt x="523" y="1919"/>
                    </a:lnTo>
                    <a:lnTo>
                      <a:pt x="548" y="1933"/>
                    </a:lnTo>
                    <a:lnTo>
                      <a:pt x="573" y="1948"/>
                    </a:lnTo>
                    <a:lnTo>
                      <a:pt x="597" y="1961"/>
                    </a:lnTo>
                    <a:lnTo>
                      <a:pt x="622" y="1973"/>
                    </a:lnTo>
                    <a:lnTo>
                      <a:pt x="648" y="1986"/>
                    </a:lnTo>
                    <a:lnTo>
                      <a:pt x="673" y="1997"/>
                    </a:lnTo>
                    <a:lnTo>
                      <a:pt x="699" y="2007"/>
                    </a:lnTo>
                    <a:lnTo>
                      <a:pt x="726" y="2017"/>
                    </a:lnTo>
                    <a:lnTo>
                      <a:pt x="753" y="2027"/>
                    </a:lnTo>
                    <a:lnTo>
                      <a:pt x="779" y="2036"/>
                    </a:lnTo>
                    <a:lnTo>
                      <a:pt x="806" y="2044"/>
                    </a:lnTo>
                    <a:lnTo>
                      <a:pt x="833" y="2051"/>
                    </a:lnTo>
                    <a:lnTo>
                      <a:pt x="861" y="2058"/>
                    </a:lnTo>
                    <a:lnTo>
                      <a:pt x="888" y="2064"/>
                    </a:lnTo>
                    <a:lnTo>
                      <a:pt x="915" y="2069"/>
                    </a:lnTo>
                    <a:lnTo>
                      <a:pt x="943" y="2074"/>
                    </a:lnTo>
                    <a:lnTo>
                      <a:pt x="972" y="2078"/>
                    </a:lnTo>
                    <a:lnTo>
                      <a:pt x="999" y="2081"/>
                    </a:lnTo>
                    <a:lnTo>
                      <a:pt x="1027" y="2083"/>
                    </a:lnTo>
                    <a:lnTo>
                      <a:pt x="1055" y="2085"/>
                    </a:lnTo>
                    <a:lnTo>
                      <a:pt x="1084" y="2086"/>
                    </a:lnTo>
                    <a:lnTo>
                      <a:pt x="1111" y="2086"/>
                    </a:lnTo>
                    <a:lnTo>
                      <a:pt x="1140" y="2086"/>
                    </a:lnTo>
                    <a:lnTo>
                      <a:pt x="1168" y="2085"/>
                    </a:lnTo>
                    <a:lnTo>
                      <a:pt x="1196" y="2083"/>
                    </a:lnTo>
                    <a:lnTo>
                      <a:pt x="1225" y="2081"/>
                    </a:lnTo>
                    <a:lnTo>
                      <a:pt x="1252" y="2078"/>
                    </a:lnTo>
                    <a:lnTo>
                      <a:pt x="1280" y="2074"/>
                    </a:lnTo>
                    <a:lnTo>
                      <a:pt x="1308" y="2069"/>
                    </a:lnTo>
                    <a:lnTo>
                      <a:pt x="1336" y="2064"/>
                    </a:lnTo>
                    <a:lnTo>
                      <a:pt x="1363" y="2058"/>
                    </a:lnTo>
                    <a:lnTo>
                      <a:pt x="1390" y="2051"/>
                    </a:lnTo>
                    <a:lnTo>
                      <a:pt x="1418" y="2044"/>
                    </a:lnTo>
                    <a:lnTo>
                      <a:pt x="1445" y="2036"/>
                    </a:lnTo>
                    <a:lnTo>
                      <a:pt x="1471" y="2027"/>
                    </a:lnTo>
                    <a:lnTo>
                      <a:pt x="1498" y="2017"/>
                    </a:lnTo>
                    <a:lnTo>
                      <a:pt x="1524" y="2007"/>
                    </a:lnTo>
                    <a:lnTo>
                      <a:pt x="1550" y="1997"/>
                    </a:lnTo>
                    <a:lnTo>
                      <a:pt x="1576" y="1986"/>
                    </a:lnTo>
                    <a:lnTo>
                      <a:pt x="1601" y="1973"/>
                    </a:lnTo>
                    <a:lnTo>
                      <a:pt x="1627" y="1961"/>
                    </a:lnTo>
                    <a:lnTo>
                      <a:pt x="1651" y="1948"/>
                    </a:lnTo>
                    <a:lnTo>
                      <a:pt x="1676" y="1933"/>
                    </a:lnTo>
                    <a:lnTo>
                      <a:pt x="1700" y="1919"/>
                    </a:lnTo>
                    <a:lnTo>
                      <a:pt x="1723" y="1903"/>
                    </a:lnTo>
                    <a:lnTo>
                      <a:pt x="1747" y="1888"/>
                    </a:lnTo>
                    <a:lnTo>
                      <a:pt x="1770" y="1871"/>
                    </a:lnTo>
                    <a:lnTo>
                      <a:pt x="1792" y="1854"/>
                    </a:lnTo>
                    <a:lnTo>
                      <a:pt x="1814" y="1836"/>
                    </a:lnTo>
                    <a:lnTo>
                      <a:pt x="1836" y="1819"/>
                    </a:lnTo>
                    <a:lnTo>
                      <a:pt x="1857" y="1799"/>
                    </a:lnTo>
                    <a:lnTo>
                      <a:pt x="1878" y="1781"/>
                    </a:lnTo>
                    <a:lnTo>
                      <a:pt x="1898" y="1761"/>
                    </a:lnTo>
                    <a:lnTo>
                      <a:pt x="1918" y="1741"/>
                    </a:lnTo>
                    <a:lnTo>
                      <a:pt x="1936" y="1720"/>
                    </a:lnTo>
                    <a:lnTo>
                      <a:pt x="1955" y="1699"/>
                    </a:lnTo>
                    <a:lnTo>
                      <a:pt x="1973" y="1677"/>
                    </a:lnTo>
                    <a:lnTo>
                      <a:pt x="1991" y="1655"/>
                    </a:lnTo>
                    <a:lnTo>
                      <a:pt x="2008" y="1633"/>
                    </a:lnTo>
                    <a:lnTo>
                      <a:pt x="2025" y="1610"/>
                    </a:lnTo>
                    <a:lnTo>
                      <a:pt x="2040" y="1587"/>
                    </a:lnTo>
                    <a:lnTo>
                      <a:pt x="2056" y="1563"/>
                    </a:lnTo>
                    <a:lnTo>
                      <a:pt x="2070" y="1539"/>
                    </a:lnTo>
                    <a:lnTo>
                      <a:pt x="2085" y="1515"/>
                    </a:lnTo>
                    <a:lnTo>
                      <a:pt x="2098" y="1490"/>
                    </a:lnTo>
                    <a:lnTo>
                      <a:pt x="2110" y="1464"/>
                    </a:lnTo>
                    <a:lnTo>
                      <a:pt x="2123" y="1438"/>
                    </a:lnTo>
                    <a:lnTo>
                      <a:pt x="2134" y="1413"/>
                    </a:lnTo>
                    <a:lnTo>
                      <a:pt x="2144" y="1387"/>
                    </a:lnTo>
                    <a:lnTo>
                      <a:pt x="2154" y="1360"/>
                    </a:lnTo>
                    <a:lnTo>
                      <a:pt x="2164" y="1335"/>
                    </a:lnTo>
                    <a:lnTo>
                      <a:pt x="2173" y="1308"/>
                    </a:lnTo>
                    <a:lnTo>
                      <a:pt x="2181" y="1280"/>
                    </a:lnTo>
                    <a:lnTo>
                      <a:pt x="2188" y="1253"/>
                    </a:lnTo>
                    <a:lnTo>
                      <a:pt x="2196" y="1225"/>
                    </a:lnTo>
                    <a:lnTo>
                      <a:pt x="2201" y="1199"/>
                    </a:lnTo>
                    <a:lnTo>
                      <a:pt x="2207" y="1171"/>
                    </a:lnTo>
                    <a:lnTo>
                      <a:pt x="2211" y="1143"/>
                    </a:lnTo>
                    <a:lnTo>
                      <a:pt x="2215" y="1114"/>
                    </a:lnTo>
                    <a:lnTo>
                      <a:pt x="2218" y="1087"/>
                    </a:lnTo>
                    <a:lnTo>
                      <a:pt x="2221" y="1059"/>
                    </a:lnTo>
                    <a:lnTo>
                      <a:pt x="2222" y="1031"/>
                    </a:lnTo>
                    <a:lnTo>
                      <a:pt x="2223" y="1002"/>
                    </a:lnTo>
                    <a:lnTo>
                      <a:pt x="2224" y="975"/>
                    </a:lnTo>
                    <a:lnTo>
                      <a:pt x="2223" y="946"/>
                    </a:lnTo>
                    <a:lnTo>
                      <a:pt x="2222" y="918"/>
                    </a:lnTo>
                    <a:lnTo>
                      <a:pt x="2221" y="890"/>
                    </a:lnTo>
                    <a:lnTo>
                      <a:pt x="2218" y="861"/>
                    </a:lnTo>
                    <a:lnTo>
                      <a:pt x="2215" y="834"/>
                    </a:lnTo>
                    <a:lnTo>
                      <a:pt x="2211" y="806"/>
                    </a:lnTo>
                    <a:lnTo>
                      <a:pt x="2207" y="778"/>
                    </a:lnTo>
                    <a:lnTo>
                      <a:pt x="2202" y="750"/>
                    </a:lnTo>
                    <a:lnTo>
                      <a:pt x="2196" y="723"/>
                    </a:lnTo>
                    <a:lnTo>
                      <a:pt x="2188" y="696"/>
                    </a:lnTo>
                    <a:lnTo>
                      <a:pt x="2181" y="668"/>
                    </a:lnTo>
                    <a:lnTo>
                      <a:pt x="2173" y="641"/>
                    </a:lnTo>
                    <a:lnTo>
                      <a:pt x="2165" y="615"/>
                    </a:lnTo>
                    <a:lnTo>
                      <a:pt x="2155" y="588"/>
                    </a:lnTo>
                    <a:lnTo>
                      <a:pt x="2145" y="561"/>
                    </a:lnTo>
                    <a:lnTo>
                      <a:pt x="2134" y="535"/>
                    </a:lnTo>
                    <a:lnTo>
                      <a:pt x="2123" y="510"/>
                    </a:lnTo>
                    <a:lnTo>
                      <a:pt x="2111" y="484"/>
                    </a:lnTo>
                    <a:lnTo>
                      <a:pt x="2098" y="459"/>
                    </a:lnTo>
                    <a:lnTo>
                      <a:pt x="2085" y="435"/>
                    </a:lnTo>
                    <a:lnTo>
                      <a:pt x="2071" y="410"/>
                    </a:lnTo>
                    <a:lnTo>
                      <a:pt x="2057" y="385"/>
                    </a:lnTo>
                    <a:lnTo>
                      <a:pt x="2041" y="361"/>
                    </a:lnTo>
                    <a:lnTo>
                      <a:pt x="2025" y="339"/>
                    </a:lnTo>
                    <a:lnTo>
                      <a:pt x="2009" y="315"/>
                    </a:lnTo>
                    <a:lnTo>
                      <a:pt x="1992" y="293"/>
                    </a:lnTo>
                    <a:lnTo>
                      <a:pt x="1974" y="271"/>
                    </a:lnTo>
                    <a:lnTo>
                      <a:pt x="1957" y="249"/>
                    </a:lnTo>
                    <a:lnTo>
                      <a:pt x="1937" y="228"/>
                    </a:lnTo>
                    <a:lnTo>
                      <a:pt x="1919" y="207"/>
                    </a:lnTo>
                    <a:lnTo>
                      <a:pt x="1899" y="187"/>
                    </a:lnTo>
                    <a:lnTo>
                      <a:pt x="1879" y="167"/>
                    </a:lnTo>
                    <a:lnTo>
                      <a:pt x="1858" y="149"/>
                    </a:lnTo>
                    <a:lnTo>
                      <a:pt x="1838" y="129"/>
                    </a:lnTo>
                    <a:lnTo>
                      <a:pt x="1816" y="112"/>
                    </a:lnTo>
                    <a:lnTo>
                      <a:pt x="1793" y="94"/>
                    </a:lnTo>
                    <a:lnTo>
                      <a:pt x="1771" y="77"/>
                    </a:lnTo>
                    <a:lnTo>
                      <a:pt x="1748" y="60"/>
                    </a:lnTo>
                    <a:lnTo>
                      <a:pt x="1725" y="45"/>
                    </a:lnTo>
                    <a:lnTo>
                      <a:pt x="1701" y="29"/>
                    </a:lnTo>
                    <a:lnTo>
                      <a:pt x="1677" y="15"/>
                    </a:lnTo>
                    <a:lnTo>
                      <a:pt x="1653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60122" name="Text Box 26">
            <a:extLst>
              <a:ext uri="{FF2B5EF4-FFF2-40B4-BE49-F238E27FC236}">
                <a16:creationId xmlns:a16="http://schemas.microsoft.com/office/drawing/2014/main" id="{CBA970D1-A06A-D60E-47E1-07E0BB24C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5138" y="5654676"/>
            <a:ext cx="378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/>
            <a:r>
              <a:rPr lang="zh-CN" altLang="en-US" sz="2000"/>
              <a:t>在非圆投影的剖视图上</a:t>
            </a:r>
            <a:r>
              <a:rPr lang="en-US" altLang="zh-CN" sz="2000"/>
              <a:t>,</a:t>
            </a:r>
            <a:r>
              <a:rPr lang="zh-CN" altLang="en-US" sz="2000"/>
              <a:t>两轮节线重合</a:t>
            </a:r>
            <a:r>
              <a:rPr lang="en-US" altLang="zh-CN" sz="2000"/>
              <a:t>,</a:t>
            </a:r>
            <a:r>
              <a:rPr lang="zh-CN" altLang="en-US" sz="2000"/>
              <a:t>画</a:t>
            </a:r>
            <a:r>
              <a:rPr lang="zh-CN" altLang="en-US" sz="2000">
                <a:solidFill>
                  <a:srgbClr val="FF3300"/>
                </a:solidFill>
              </a:rPr>
              <a:t>点划线</a:t>
            </a:r>
          </a:p>
        </p:txBody>
      </p:sp>
      <p:grpSp>
        <p:nvGrpSpPr>
          <p:cNvPr id="5" name="Group 27">
            <a:extLst>
              <a:ext uri="{FF2B5EF4-FFF2-40B4-BE49-F238E27FC236}">
                <a16:creationId xmlns:a16="http://schemas.microsoft.com/office/drawing/2014/main" id="{A8FFD046-5950-02C5-5E59-19BDE4F15AE0}"/>
              </a:ext>
            </a:extLst>
          </p:cNvPr>
          <p:cNvGrpSpPr>
            <a:grpSpLocks/>
          </p:cNvGrpSpPr>
          <p:nvPr/>
        </p:nvGrpSpPr>
        <p:grpSpPr bwMode="auto">
          <a:xfrm>
            <a:off x="4216400" y="2832100"/>
            <a:ext cx="1612900" cy="317500"/>
            <a:chOff x="1712" y="1864"/>
            <a:chExt cx="1264" cy="200"/>
          </a:xfrm>
        </p:grpSpPr>
        <p:sp>
          <p:nvSpPr>
            <p:cNvPr id="116878" name="Line 28">
              <a:extLst>
                <a:ext uri="{FF2B5EF4-FFF2-40B4-BE49-F238E27FC236}">
                  <a16:creationId xmlns:a16="http://schemas.microsoft.com/office/drawing/2014/main" id="{2A487A6D-3001-4865-3BDE-22F47A801F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0" y="1864"/>
              <a:ext cx="456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879" name="Line 29">
              <a:extLst>
                <a:ext uri="{FF2B5EF4-FFF2-40B4-BE49-F238E27FC236}">
                  <a16:creationId xmlns:a16="http://schemas.microsoft.com/office/drawing/2014/main" id="{4CCEBF3B-E5BE-CA85-5641-B415AC985B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12" y="1984"/>
              <a:ext cx="464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880" name="Line 30">
              <a:extLst>
                <a:ext uri="{FF2B5EF4-FFF2-40B4-BE49-F238E27FC236}">
                  <a16:creationId xmlns:a16="http://schemas.microsoft.com/office/drawing/2014/main" id="{9CAE172C-1406-E4F9-39DB-44EEC2C79E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98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31">
            <a:extLst>
              <a:ext uri="{FF2B5EF4-FFF2-40B4-BE49-F238E27FC236}">
                <a16:creationId xmlns:a16="http://schemas.microsoft.com/office/drawing/2014/main" id="{6A67C792-9A32-EB6F-CE48-7B9FB4E394A3}"/>
              </a:ext>
            </a:extLst>
          </p:cNvPr>
          <p:cNvGrpSpPr>
            <a:grpSpLocks/>
          </p:cNvGrpSpPr>
          <p:nvPr/>
        </p:nvGrpSpPr>
        <p:grpSpPr bwMode="auto">
          <a:xfrm>
            <a:off x="4787900" y="2616201"/>
            <a:ext cx="1003300" cy="752475"/>
            <a:chOff x="2264" y="1728"/>
            <a:chExt cx="632" cy="474"/>
          </a:xfrm>
        </p:grpSpPr>
        <p:sp>
          <p:nvSpPr>
            <p:cNvPr id="116876" name="Text Box 32">
              <a:extLst>
                <a:ext uri="{FF2B5EF4-FFF2-40B4-BE49-F238E27FC236}">
                  <a16:creationId xmlns:a16="http://schemas.microsoft.com/office/drawing/2014/main" id="{9B065967-9D89-2E1E-4B01-97F782E10C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4" y="1728"/>
              <a:ext cx="6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/>
              <a:r>
                <a:rPr lang="zh-CN" altLang="en-US" sz="2000">
                  <a:latin typeface="仿宋_GB2312" pitchFamily="49" charset="-122"/>
                  <a:ea typeface="仿宋_GB2312" pitchFamily="49" charset="-122"/>
                </a:rPr>
                <a:t>齿根线</a:t>
              </a:r>
            </a:p>
          </p:txBody>
        </p:sp>
        <p:sp>
          <p:nvSpPr>
            <p:cNvPr id="116877" name="Text Box 33">
              <a:extLst>
                <a:ext uri="{FF2B5EF4-FFF2-40B4-BE49-F238E27FC236}">
                  <a16:creationId xmlns:a16="http://schemas.microsoft.com/office/drawing/2014/main" id="{4741A2C8-D320-AAD1-EDF4-B6F4007737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0" y="1952"/>
              <a:ext cx="6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/>
              <a:r>
                <a:rPr lang="zh-CN" altLang="en-US" sz="2000">
                  <a:solidFill>
                    <a:srgbClr val="FF3300"/>
                  </a:solidFill>
                  <a:latin typeface="仿宋_GB2312" pitchFamily="49" charset="-122"/>
                  <a:ea typeface="仿宋_GB2312" pitchFamily="49" charset="-122"/>
                </a:rPr>
                <a:t>粗实线</a:t>
              </a:r>
            </a:p>
          </p:txBody>
        </p:sp>
      </p:grpSp>
      <p:grpSp>
        <p:nvGrpSpPr>
          <p:cNvPr id="7" name="Group 34">
            <a:extLst>
              <a:ext uri="{FF2B5EF4-FFF2-40B4-BE49-F238E27FC236}">
                <a16:creationId xmlns:a16="http://schemas.microsoft.com/office/drawing/2014/main" id="{82A29A12-270A-1725-763D-1799396BC462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730500"/>
            <a:ext cx="1473200" cy="190500"/>
            <a:chOff x="256" y="1800"/>
            <a:chExt cx="928" cy="120"/>
          </a:xfrm>
        </p:grpSpPr>
        <p:sp>
          <p:nvSpPr>
            <p:cNvPr id="116874" name="Line 35">
              <a:extLst>
                <a:ext uri="{FF2B5EF4-FFF2-40B4-BE49-F238E27FC236}">
                  <a16:creationId xmlns:a16="http://schemas.microsoft.com/office/drawing/2014/main" id="{6BA3EA2F-A064-62BB-AD73-5C367B1BCF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68" y="1800"/>
              <a:ext cx="216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875" name="Line 36">
              <a:extLst>
                <a:ext uri="{FF2B5EF4-FFF2-40B4-BE49-F238E27FC236}">
                  <a16:creationId xmlns:a16="http://schemas.microsoft.com/office/drawing/2014/main" id="{2B9E16A6-9348-6B7E-2A13-C7AFBA192B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" y="1800"/>
              <a:ext cx="7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Group 37">
            <a:extLst>
              <a:ext uri="{FF2B5EF4-FFF2-40B4-BE49-F238E27FC236}">
                <a16:creationId xmlns:a16="http://schemas.microsoft.com/office/drawing/2014/main" id="{A05FA5F9-04A6-FEAF-64F4-E8C71F5E9CD5}"/>
              </a:ext>
            </a:extLst>
          </p:cNvPr>
          <p:cNvGrpSpPr>
            <a:grpSpLocks/>
          </p:cNvGrpSpPr>
          <p:nvPr/>
        </p:nvGrpSpPr>
        <p:grpSpPr bwMode="auto">
          <a:xfrm>
            <a:off x="1922463" y="2297113"/>
            <a:ext cx="1104900" cy="857250"/>
            <a:chOff x="304" y="1536"/>
            <a:chExt cx="632" cy="540"/>
          </a:xfrm>
        </p:grpSpPr>
        <p:sp>
          <p:nvSpPr>
            <p:cNvPr id="116872" name="Text Box 38">
              <a:extLst>
                <a:ext uri="{FF2B5EF4-FFF2-40B4-BE49-F238E27FC236}">
                  <a16:creationId xmlns:a16="http://schemas.microsoft.com/office/drawing/2014/main" id="{BF8897C4-5896-27E7-6D95-9B7F3382F9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" y="1536"/>
              <a:ext cx="6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/>
              <a:r>
                <a:rPr lang="zh-CN" altLang="en-US" sz="2000">
                  <a:latin typeface="仿宋_GB2312" pitchFamily="49" charset="-122"/>
                  <a:ea typeface="仿宋_GB2312" pitchFamily="49" charset="-122"/>
                </a:rPr>
                <a:t>齿顶线</a:t>
              </a:r>
            </a:p>
          </p:txBody>
        </p:sp>
        <p:sp>
          <p:nvSpPr>
            <p:cNvPr id="116873" name="Text Box 39">
              <a:extLst>
                <a:ext uri="{FF2B5EF4-FFF2-40B4-BE49-F238E27FC236}">
                  <a16:creationId xmlns:a16="http://schemas.microsoft.com/office/drawing/2014/main" id="{886855BA-2AC4-21DE-7EAE-5AAEB6701F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" y="1824"/>
              <a:ext cx="616" cy="25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/>
              <a:r>
                <a:rPr lang="zh-CN" altLang="en-US" sz="2000">
                  <a:solidFill>
                    <a:srgbClr val="6600FF"/>
                  </a:solidFill>
                  <a:latin typeface="仿宋_GB2312" pitchFamily="49" charset="-122"/>
                  <a:ea typeface="仿宋_GB2312" pitchFamily="49" charset="-122"/>
                </a:rPr>
                <a:t>粗实线</a:t>
              </a:r>
            </a:p>
          </p:txBody>
        </p:sp>
      </p:grpSp>
      <p:grpSp>
        <p:nvGrpSpPr>
          <p:cNvPr id="9" name="Group 40">
            <a:extLst>
              <a:ext uri="{FF2B5EF4-FFF2-40B4-BE49-F238E27FC236}">
                <a16:creationId xmlns:a16="http://schemas.microsoft.com/office/drawing/2014/main" id="{8C7E57F3-28AA-20D7-8405-3B4B9DE0A23D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086100"/>
            <a:ext cx="1511300" cy="596900"/>
            <a:chOff x="256" y="2024"/>
            <a:chExt cx="952" cy="376"/>
          </a:xfrm>
        </p:grpSpPr>
        <p:sp>
          <p:nvSpPr>
            <p:cNvPr id="116870" name="Line 41">
              <a:extLst>
                <a:ext uri="{FF2B5EF4-FFF2-40B4-BE49-F238E27FC236}">
                  <a16:creationId xmlns:a16="http://schemas.microsoft.com/office/drawing/2014/main" id="{B426014C-02E5-9297-1204-83C5B67B4F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2" y="2024"/>
              <a:ext cx="376" cy="3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871" name="Line 42">
              <a:extLst>
                <a:ext uri="{FF2B5EF4-FFF2-40B4-BE49-F238E27FC236}">
                  <a16:creationId xmlns:a16="http://schemas.microsoft.com/office/drawing/2014/main" id="{545607AD-F38D-88EF-F4A6-4E243075C8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" y="2400"/>
              <a:ext cx="5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Group 43">
            <a:extLst>
              <a:ext uri="{FF2B5EF4-FFF2-40B4-BE49-F238E27FC236}">
                <a16:creationId xmlns:a16="http://schemas.microsoft.com/office/drawing/2014/main" id="{961741FE-A42B-4BDB-84F0-AAC2E369FA78}"/>
              </a:ext>
            </a:extLst>
          </p:cNvPr>
          <p:cNvGrpSpPr>
            <a:grpSpLocks/>
          </p:cNvGrpSpPr>
          <p:nvPr/>
        </p:nvGrpSpPr>
        <p:grpSpPr bwMode="auto">
          <a:xfrm>
            <a:off x="1871663" y="3287714"/>
            <a:ext cx="1192212" cy="896937"/>
            <a:chOff x="244" y="2151"/>
            <a:chExt cx="632" cy="565"/>
          </a:xfrm>
        </p:grpSpPr>
        <p:sp>
          <p:nvSpPr>
            <p:cNvPr id="116868" name="Text Box 44">
              <a:extLst>
                <a:ext uri="{FF2B5EF4-FFF2-40B4-BE49-F238E27FC236}">
                  <a16:creationId xmlns:a16="http://schemas.microsoft.com/office/drawing/2014/main" id="{C86DE658-D202-58EC-6649-F57D05249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" y="2151"/>
              <a:ext cx="6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/>
              <a:r>
                <a:rPr lang="zh-CN" altLang="en-US" sz="2000">
                  <a:latin typeface="仿宋_GB2312" pitchFamily="49" charset="-122"/>
                  <a:ea typeface="仿宋_GB2312" pitchFamily="49" charset="-122"/>
                </a:rPr>
                <a:t>齿顶线</a:t>
              </a:r>
            </a:p>
          </p:txBody>
        </p:sp>
        <p:sp>
          <p:nvSpPr>
            <p:cNvPr id="116869" name="Text Box 45">
              <a:extLst>
                <a:ext uri="{FF2B5EF4-FFF2-40B4-BE49-F238E27FC236}">
                  <a16:creationId xmlns:a16="http://schemas.microsoft.com/office/drawing/2014/main" id="{93CBB2D8-8B5B-AD78-6DE5-176EEBCFC6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" y="2464"/>
              <a:ext cx="536" cy="25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/>
              <a:r>
                <a:rPr lang="zh-CN" altLang="en-US" sz="2000">
                  <a:solidFill>
                    <a:srgbClr val="6600FF"/>
                  </a:solidFill>
                  <a:latin typeface="仿宋_GB2312" pitchFamily="49" charset="-122"/>
                  <a:ea typeface="仿宋_GB2312" pitchFamily="49" charset="-122"/>
                </a:rPr>
                <a:t>虚 线</a:t>
              </a:r>
            </a:p>
          </p:txBody>
        </p:sp>
      </p:grpSp>
      <p:sp>
        <p:nvSpPr>
          <p:cNvPr id="260142" name="Text Box 46">
            <a:extLst>
              <a:ext uri="{FF2B5EF4-FFF2-40B4-BE49-F238E27FC236}">
                <a16:creationId xmlns:a16="http://schemas.microsoft.com/office/drawing/2014/main" id="{59517C5B-9DFA-C3DE-ADB7-8351E9F5B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0" y="5143500"/>
            <a:ext cx="139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/>
            <a:r>
              <a:rPr lang="en-US" altLang="zh-CN"/>
              <a:t>(a)</a:t>
            </a:r>
            <a:r>
              <a:rPr lang="zh-CN" altLang="en-US"/>
              <a:t>全剖</a:t>
            </a:r>
          </a:p>
        </p:txBody>
      </p:sp>
      <p:grpSp>
        <p:nvGrpSpPr>
          <p:cNvPr id="11" name="Group 47">
            <a:extLst>
              <a:ext uri="{FF2B5EF4-FFF2-40B4-BE49-F238E27FC236}">
                <a16:creationId xmlns:a16="http://schemas.microsoft.com/office/drawing/2014/main" id="{56E5028E-9873-BB97-745A-2D35AB301D46}"/>
              </a:ext>
            </a:extLst>
          </p:cNvPr>
          <p:cNvGrpSpPr>
            <a:grpSpLocks/>
          </p:cNvGrpSpPr>
          <p:nvPr/>
        </p:nvGrpSpPr>
        <p:grpSpPr bwMode="auto">
          <a:xfrm>
            <a:off x="5613400" y="2032000"/>
            <a:ext cx="3149600" cy="952500"/>
            <a:chOff x="2592" y="1360"/>
            <a:chExt cx="1984" cy="600"/>
          </a:xfrm>
        </p:grpSpPr>
        <p:sp>
          <p:nvSpPr>
            <p:cNvPr id="116866" name="Line 48">
              <a:extLst>
                <a:ext uri="{FF2B5EF4-FFF2-40B4-BE49-F238E27FC236}">
                  <a16:creationId xmlns:a16="http://schemas.microsoft.com/office/drawing/2014/main" id="{A9B20C4E-EE0C-D9FB-F204-651CB4D99A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16" y="1360"/>
              <a:ext cx="1160" cy="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867" name="Line 49">
              <a:extLst>
                <a:ext uri="{FF2B5EF4-FFF2-40B4-BE49-F238E27FC236}">
                  <a16:creationId xmlns:a16="http://schemas.microsoft.com/office/drawing/2014/main" id="{7C547DBB-C161-A14A-58DB-F80AF30D59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2" y="1360"/>
              <a:ext cx="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0146" name="Text Box 50">
            <a:extLst>
              <a:ext uri="{FF2B5EF4-FFF2-40B4-BE49-F238E27FC236}">
                <a16:creationId xmlns:a16="http://schemas.microsoft.com/office/drawing/2014/main" id="{CAEC75E9-14FF-7E62-6838-5B6D0E743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1625601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/>
            <a:r>
              <a:rPr lang="zh-CN" altLang="en-US" sz="2000">
                <a:latin typeface="仿宋_GB2312" pitchFamily="49" charset="-122"/>
                <a:ea typeface="仿宋_GB2312" pitchFamily="49" charset="-122"/>
              </a:rPr>
              <a:t>节圆相切</a:t>
            </a:r>
          </a:p>
        </p:txBody>
      </p:sp>
      <p:grpSp>
        <p:nvGrpSpPr>
          <p:cNvPr id="12" name="Group 51">
            <a:extLst>
              <a:ext uri="{FF2B5EF4-FFF2-40B4-BE49-F238E27FC236}">
                <a16:creationId xmlns:a16="http://schemas.microsoft.com/office/drawing/2014/main" id="{EC279C77-D980-2C8F-F1E5-8CCE32B99916}"/>
              </a:ext>
            </a:extLst>
          </p:cNvPr>
          <p:cNvGrpSpPr>
            <a:grpSpLocks/>
          </p:cNvGrpSpPr>
          <p:nvPr/>
        </p:nvGrpSpPr>
        <p:grpSpPr bwMode="auto">
          <a:xfrm>
            <a:off x="6426200" y="2844800"/>
            <a:ext cx="1612900" cy="406400"/>
            <a:chOff x="3104" y="1872"/>
            <a:chExt cx="1016" cy="256"/>
          </a:xfrm>
        </p:grpSpPr>
        <p:sp>
          <p:nvSpPr>
            <p:cNvPr id="116863" name="Line 52">
              <a:extLst>
                <a:ext uri="{FF2B5EF4-FFF2-40B4-BE49-F238E27FC236}">
                  <a16:creationId xmlns:a16="http://schemas.microsoft.com/office/drawing/2014/main" id="{BB474D72-7C3D-3049-F2CF-D05932CF43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4" y="1872"/>
              <a:ext cx="376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864" name="Line 53">
              <a:extLst>
                <a:ext uri="{FF2B5EF4-FFF2-40B4-BE49-F238E27FC236}">
                  <a16:creationId xmlns:a16="http://schemas.microsoft.com/office/drawing/2014/main" id="{DE86EE19-0EC9-A319-6E16-307F5551AA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2" y="1992"/>
              <a:ext cx="352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865" name="Line 54">
              <a:extLst>
                <a:ext uri="{FF2B5EF4-FFF2-40B4-BE49-F238E27FC236}">
                  <a16:creationId xmlns:a16="http://schemas.microsoft.com/office/drawing/2014/main" id="{22C8D04E-F4BE-1090-C1DC-E06D597190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4" y="1992"/>
              <a:ext cx="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Group 55">
            <a:extLst>
              <a:ext uri="{FF2B5EF4-FFF2-40B4-BE49-F238E27FC236}">
                <a16:creationId xmlns:a16="http://schemas.microsoft.com/office/drawing/2014/main" id="{DB1FAA53-CAAC-A824-9977-48A5AC754E34}"/>
              </a:ext>
            </a:extLst>
          </p:cNvPr>
          <p:cNvGrpSpPr>
            <a:grpSpLocks/>
          </p:cNvGrpSpPr>
          <p:nvPr/>
        </p:nvGrpSpPr>
        <p:grpSpPr bwMode="auto">
          <a:xfrm>
            <a:off x="6413500" y="2654301"/>
            <a:ext cx="1003300" cy="739775"/>
            <a:chOff x="3096" y="1752"/>
            <a:chExt cx="632" cy="466"/>
          </a:xfrm>
        </p:grpSpPr>
        <p:sp>
          <p:nvSpPr>
            <p:cNvPr id="116861" name="Text Box 56">
              <a:extLst>
                <a:ext uri="{FF2B5EF4-FFF2-40B4-BE49-F238E27FC236}">
                  <a16:creationId xmlns:a16="http://schemas.microsoft.com/office/drawing/2014/main" id="{F7B6433B-F887-C1CD-9915-C3524EFB22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6" y="1752"/>
              <a:ext cx="6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/>
              <a:r>
                <a:rPr lang="zh-CN" altLang="en-US" sz="2000">
                  <a:latin typeface="仿宋_GB2312" pitchFamily="49" charset="-122"/>
                  <a:ea typeface="仿宋_GB2312" pitchFamily="49" charset="-122"/>
                </a:rPr>
                <a:t>齿顶线</a:t>
              </a:r>
            </a:p>
          </p:txBody>
        </p:sp>
        <p:sp>
          <p:nvSpPr>
            <p:cNvPr id="116862" name="Text Box 57">
              <a:extLst>
                <a:ext uri="{FF2B5EF4-FFF2-40B4-BE49-F238E27FC236}">
                  <a16:creationId xmlns:a16="http://schemas.microsoft.com/office/drawing/2014/main" id="{4E112932-8485-1888-B43D-AB8CEC5326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4" y="1968"/>
              <a:ext cx="6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/>
              <a:r>
                <a:rPr lang="zh-CN" altLang="en-US" sz="2000">
                  <a:solidFill>
                    <a:srgbClr val="FF3300"/>
                  </a:solidFill>
                  <a:latin typeface="仿宋_GB2312" pitchFamily="49" charset="-122"/>
                  <a:ea typeface="仿宋_GB2312" pitchFamily="49" charset="-122"/>
                </a:rPr>
                <a:t>粗实线</a:t>
              </a:r>
            </a:p>
          </p:txBody>
        </p:sp>
      </p:grpSp>
      <p:grpSp>
        <p:nvGrpSpPr>
          <p:cNvPr id="14" name="Group 58">
            <a:extLst>
              <a:ext uri="{FF2B5EF4-FFF2-40B4-BE49-F238E27FC236}">
                <a16:creationId xmlns:a16="http://schemas.microsoft.com/office/drawing/2014/main" id="{9F55306D-13A7-765D-ED05-792F8DCCC946}"/>
              </a:ext>
            </a:extLst>
          </p:cNvPr>
          <p:cNvGrpSpPr>
            <a:grpSpLocks/>
          </p:cNvGrpSpPr>
          <p:nvPr/>
        </p:nvGrpSpPr>
        <p:grpSpPr bwMode="auto">
          <a:xfrm>
            <a:off x="5130800" y="3632200"/>
            <a:ext cx="2908300" cy="266700"/>
            <a:chOff x="2288" y="2368"/>
            <a:chExt cx="1832" cy="168"/>
          </a:xfrm>
        </p:grpSpPr>
        <p:sp>
          <p:nvSpPr>
            <p:cNvPr id="116859" name="Line 59">
              <a:extLst>
                <a:ext uri="{FF2B5EF4-FFF2-40B4-BE49-F238E27FC236}">
                  <a16:creationId xmlns:a16="http://schemas.microsoft.com/office/drawing/2014/main" id="{FE8E8865-3A95-D144-CE54-BAF5417C4A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6" y="2368"/>
              <a:ext cx="464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860" name="Line 60">
              <a:extLst>
                <a:ext uri="{FF2B5EF4-FFF2-40B4-BE49-F238E27FC236}">
                  <a16:creationId xmlns:a16="http://schemas.microsoft.com/office/drawing/2014/main" id="{7E38A516-73C9-6372-42AD-9751B40AF5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8" y="2536"/>
              <a:ext cx="13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Group 61">
            <a:extLst>
              <a:ext uri="{FF2B5EF4-FFF2-40B4-BE49-F238E27FC236}">
                <a16:creationId xmlns:a16="http://schemas.microsoft.com/office/drawing/2014/main" id="{6C00708E-BE7D-84A9-03CD-92CAF3977E61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517901"/>
            <a:ext cx="2006600" cy="752475"/>
            <a:chOff x="2368" y="2296"/>
            <a:chExt cx="1264" cy="474"/>
          </a:xfrm>
        </p:grpSpPr>
        <p:sp>
          <p:nvSpPr>
            <p:cNvPr id="116857" name="Text Box 62">
              <a:extLst>
                <a:ext uri="{FF2B5EF4-FFF2-40B4-BE49-F238E27FC236}">
                  <a16:creationId xmlns:a16="http://schemas.microsoft.com/office/drawing/2014/main" id="{DB17791A-667F-F366-55A4-4A916E5504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8" y="2296"/>
              <a:ext cx="12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/>
              <a:r>
                <a:rPr lang="zh-CN" altLang="en-US" sz="2000">
                  <a:latin typeface="仿宋_GB2312" pitchFamily="49" charset="-122"/>
                  <a:ea typeface="仿宋_GB2312" pitchFamily="49" charset="-122"/>
                </a:rPr>
                <a:t>齿根圆</a:t>
              </a:r>
              <a:r>
                <a:rPr lang="en-US" altLang="zh-CN" sz="2000">
                  <a:latin typeface="宋体" panose="02010600030101010101" pitchFamily="2" charset="-122"/>
                  <a:ea typeface="仿宋_GB2312" pitchFamily="49" charset="-122"/>
                </a:rPr>
                <a:t>—</a:t>
              </a:r>
              <a:r>
                <a:rPr lang="zh-CN" altLang="en-US" sz="2000">
                  <a:solidFill>
                    <a:srgbClr val="FF3300"/>
                  </a:solidFill>
                  <a:latin typeface="仿宋_GB2312" pitchFamily="49" charset="-122"/>
                  <a:ea typeface="仿宋_GB2312" pitchFamily="49" charset="-122"/>
                </a:rPr>
                <a:t>细实线</a:t>
              </a:r>
            </a:p>
          </p:txBody>
        </p:sp>
        <p:sp>
          <p:nvSpPr>
            <p:cNvPr id="116858" name="Text Box 63">
              <a:extLst>
                <a:ext uri="{FF2B5EF4-FFF2-40B4-BE49-F238E27FC236}">
                  <a16:creationId xmlns:a16="http://schemas.microsoft.com/office/drawing/2014/main" id="{8E4E8792-26E7-9C7C-BADA-9E23B85003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8" y="2520"/>
              <a:ext cx="9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/>
              <a:r>
                <a:rPr lang="zh-CN" altLang="en-US" sz="2000">
                  <a:latin typeface="仿宋_GB2312" pitchFamily="49" charset="-122"/>
                  <a:ea typeface="仿宋_GB2312" pitchFamily="49" charset="-122"/>
                </a:rPr>
                <a:t>（可省略）</a:t>
              </a:r>
            </a:p>
          </p:txBody>
        </p:sp>
      </p:grpSp>
      <p:grpSp>
        <p:nvGrpSpPr>
          <p:cNvPr id="16" name="Group 64">
            <a:extLst>
              <a:ext uri="{FF2B5EF4-FFF2-40B4-BE49-F238E27FC236}">
                <a16:creationId xmlns:a16="http://schemas.microsoft.com/office/drawing/2014/main" id="{CF66ADD8-A9DF-4F0E-2609-EE35E62BB2CA}"/>
              </a:ext>
            </a:extLst>
          </p:cNvPr>
          <p:cNvGrpSpPr>
            <a:grpSpLocks/>
          </p:cNvGrpSpPr>
          <p:nvPr/>
        </p:nvGrpSpPr>
        <p:grpSpPr bwMode="auto">
          <a:xfrm>
            <a:off x="3041650" y="565150"/>
            <a:ext cx="1506538" cy="4432300"/>
            <a:chOff x="972" y="436"/>
            <a:chExt cx="949" cy="2792"/>
          </a:xfrm>
        </p:grpSpPr>
        <p:sp>
          <p:nvSpPr>
            <p:cNvPr id="116816" name="Freeform 65">
              <a:extLst>
                <a:ext uri="{FF2B5EF4-FFF2-40B4-BE49-F238E27FC236}">
                  <a16:creationId xmlns:a16="http://schemas.microsoft.com/office/drawing/2014/main" id="{E47779C0-94E5-1F6A-7FBB-B0F015E62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" y="436"/>
              <a:ext cx="758" cy="1593"/>
            </a:xfrm>
            <a:custGeom>
              <a:avLst/>
              <a:gdLst>
                <a:gd name="T0" fmla="*/ 0 w 758"/>
                <a:gd name="T1" fmla="*/ 937 h 1671"/>
                <a:gd name="T2" fmla="*/ 0 w 758"/>
                <a:gd name="T3" fmla="*/ 385 h 1671"/>
                <a:gd name="T4" fmla="*/ 105 w 758"/>
                <a:gd name="T5" fmla="*/ 385 h 1671"/>
                <a:gd name="T6" fmla="*/ 105 w 758"/>
                <a:gd name="T7" fmla="*/ 0 h 1671"/>
                <a:gd name="T8" fmla="*/ 652 w 758"/>
                <a:gd name="T9" fmla="*/ 0 h 1671"/>
                <a:gd name="T10" fmla="*/ 652 w 758"/>
                <a:gd name="T11" fmla="*/ 379 h 1671"/>
                <a:gd name="T12" fmla="*/ 758 w 758"/>
                <a:gd name="T13" fmla="*/ 379 h 1671"/>
                <a:gd name="T14" fmla="*/ 758 w 758"/>
                <a:gd name="T15" fmla="*/ 945 h 1671"/>
                <a:gd name="T16" fmla="*/ 652 w 758"/>
                <a:gd name="T17" fmla="*/ 945 h 1671"/>
                <a:gd name="T18" fmla="*/ 652 w 758"/>
                <a:gd name="T19" fmla="*/ 1316 h 1671"/>
                <a:gd name="T20" fmla="*/ 105 w 758"/>
                <a:gd name="T21" fmla="*/ 1316 h 1671"/>
                <a:gd name="T22" fmla="*/ 105 w 758"/>
                <a:gd name="T23" fmla="*/ 937 h 1671"/>
                <a:gd name="T24" fmla="*/ 0 w 758"/>
                <a:gd name="T25" fmla="*/ 937 h 16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8"/>
                <a:gd name="T40" fmla="*/ 0 h 1671"/>
                <a:gd name="T41" fmla="*/ 758 w 758"/>
                <a:gd name="T42" fmla="*/ 1671 h 16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8" h="1671">
                  <a:moveTo>
                    <a:pt x="0" y="1191"/>
                  </a:moveTo>
                  <a:lnTo>
                    <a:pt x="0" y="490"/>
                  </a:lnTo>
                  <a:lnTo>
                    <a:pt x="105" y="490"/>
                  </a:lnTo>
                  <a:lnTo>
                    <a:pt x="105" y="0"/>
                  </a:lnTo>
                  <a:lnTo>
                    <a:pt x="652" y="0"/>
                  </a:lnTo>
                  <a:lnTo>
                    <a:pt x="652" y="480"/>
                  </a:lnTo>
                  <a:lnTo>
                    <a:pt x="758" y="480"/>
                  </a:lnTo>
                  <a:lnTo>
                    <a:pt x="758" y="1200"/>
                  </a:lnTo>
                  <a:lnTo>
                    <a:pt x="652" y="1200"/>
                  </a:lnTo>
                  <a:lnTo>
                    <a:pt x="652" y="1671"/>
                  </a:lnTo>
                  <a:lnTo>
                    <a:pt x="105" y="1671"/>
                  </a:lnTo>
                  <a:lnTo>
                    <a:pt x="105" y="1191"/>
                  </a:lnTo>
                  <a:lnTo>
                    <a:pt x="0" y="1191"/>
                  </a:lnTo>
                  <a:close/>
                </a:path>
              </a:pathLst>
            </a:custGeom>
            <a:gradFill rotWithShape="1">
              <a:gsLst>
                <a:gs pos="0">
                  <a:srgbClr val="EDF6D2"/>
                </a:gs>
                <a:gs pos="50000">
                  <a:srgbClr val="99CC00"/>
                </a:gs>
                <a:gs pos="100000">
                  <a:srgbClr val="EDF6D2"/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817" name="Line 66">
              <a:extLst>
                <a:ext uri="{FF2B5EF4-FFF2-40B4-BE49-F238E27FC236}">
                  <a16:creationId xmlns:a16="http://schemas.microsoft.com/office/drawing/2014/main" id="{AC7E35AC-5380-D721-4B9A-CC57F9421D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1" y="1875"/>
              <a:ext cx="53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818" name="Freeform 67">
              <a:extLst>
                <a:ext uri="{FF2B5EF4-FFF2-40B4-BE49-F238E27FC236}">
                  <a16:creationId xmlns:a16="http://schemas.microsoft.com/office/drawing/2014/main" id="{F3CBDADF-0BA6-ACAE-8D6A-33C08E3F8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" y="1920"/>
              <a:ext cx="761" cy="1308"/>
            </a:xfrm>
            <a:custGeom>
              <a:avLst/>
              <a:gdLst>
                <a:gd name="T0" fmla="*/ 0 w 761"/>
                <a:gd name="T1" fmla="*/ 775 h 1372"/>
                <a:gd name="T2" fmla="*/ 0 w 761"/>
                <a:gd name="T3" fmla="*/ 288 h 1372"/>
                <a:gd name="T4" fmla="*/ 107 w 761"/>
                <a:gd name="T5" fmla="*/ 284 h 1372"/>
                <a:gd name="T6" fmla="*/ 106 w 761"/>
                <a:gd name="T7" fmla="*/ 0 h 1372"/>
                <a:gd name="T8" fmla="*/ 653 w 761"/>
                <a:gd name="T9" fmla="*/ 0 h 1372"/>
                <a:gd name="T10" fmla="*/ 653 w 761"/>
                <a:gd name="T11" fmla="*/ 288 h 1372"/>
                <a:gd name="T12" fmla="*/ 761 w 761"/>
                <a:gd name="T13" fmla="*/ 290 h 1372"/>
                <a:gd name="T14" fmla="*/ 761 w 761"/>
                <a:gd name="T15" fmla="*/ 788 h 1372"/>
                <a:gd name="T16" fmla="*/ 652 w 761"/>
                <a:gd name="T17" fmla="*/ 788 h 1372"/>
                <a:gd name="T18" fmla="*/ 652 w 761"/>
                <a:gd name="T19" fmla="*/ 1073 h 1372"/>
                <a:gd name="T20" fmla="*/ 107 w 761"/>
                <a:gd name="T21" fmla="*/ 1081 h 1372"/>
                <a:gd name="T22" fmla="*/ 106 w 761"/>
                <a:gd name="T23" fmla="*/ 780 h 1372"/>
                <a:gd name="T24" fmla="*/ 0 w 761"/>
                <a:gd name="T25" fmla="*/ 775 h 1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1"/>
                <a:gd name="T40" fmla="*/ 0 h 1372"/>
                <a:gd name="T41" fmla="*/ 761 w 761"/>
                <a:gd name="T42" fmla="*/ 1372 h 1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1" h="1372">
                  <a:moveTo>
                    <a:pt x="0" y="985"/>
                  </a:moveTo>
                  <a:lnTo>
                    <a:pt x="0" y="366"/>
                  </a:lnTo>
                  <a:lnTo>
                    <a:pt x="107" y="361"/>
                  </a:lnTo>
                  <a:lnTo>
                    <a:pt x="106" y="0"/>
                  </a:lnTo>
                  <a:lnTo>
                    <a:pt x="653" y="0"/>
                  </a:lnTo>
                  <a:lnTo>
                    <a:pt x="653" y="366"/>
                  </a:lnTo>
                  <a:lnTo>
                    <a:pt x="761" y="368"/>
                  </a:lnTo>
                  <a:lnTo>
                    <a:pt x="761" y="1001"/>
                  </a:lnTo>
                  <a:lnTo>
                    <a:pt x="652" y="1001"/>
                  </a:lnTo>
                  <a:lnTo>
                    <a:pt x="652" y="1364"/>
                  </a:lnTo>
                  <a:lnTo>
                    <a:pt x="107" y="1372"/>
                  </a:lnTo>
                  <a:lnTo>
                    <a:pt x="106" y="990"/>
                  </a:lnTo>
                  <a:lnTo>
                    <a:pt x="0" y="985"/>
                  </a:lnTo>
                  <a:close/>
                </a:path>
              </a:pathLst>
            </a:custGeom>
            <a:gradFill rotWithShape="1">
              <a:gsLst>
                <a:gs pos="0">
                  <a:srgbClr val="FFF7D7"/>
                </a:gs>
                <a:gs pos="50000">
                  <a:srgbClr val="FFCC00"/>
                </a:gs>
                <a:gs pos="100000">
                  <a:srgbClr val="FFF7D7"/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819" name="Line 68">
              <a:extLst>
                <a:ext uri="{FF2B5EF4-FFF2-40B4-BE49-F238E27FC236}">
                  <a16:creationId xmlns:a16="http://schemas.microsoft.com/office/drawing/2014/main" id="{C0CC34F3-0064-1E46-5467-74D739985E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1" y="2725"/>
              <a:ext cx="74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820" name="Line 69">
              <a:extLst>
                <a:ext uri="{FF2B5EF4-FFF2-40B4-BE49-F238E27FC236}">
                  <a16:creationId xmlns:a16="http://schemas.microsoft.com/office/drawing/2014/main" id="{73A6729D-4271-6457-1212-AE1F2F31A7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2" y="2360"/>
              <a:ext cx="74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821" name="Line 70">
              <a:extLst>
                <a:ext uri="{FF2B5EF4-FFF2-40B4-BE49-F238E27FC236}">
                  <a16:creationId xmlns:a16="http://schemas.microsoft.com/office/drawing/2014/main" id="{B2E0674C-BFEB-7F1E-74B2-5332260553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404"/>
              <a:ext cx="75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822" name="Line 71">
              <a:extLst>
                <a:ext uri="{FF2B5EF4-FFF2-40B4-BE49-F238E27FC236}">
                  <a16:creationId xmlns:a16="http://schemas.microsoft.com/office/drawing/2014/main" id="{D947E2E4-324C-CD7B-B637-218225FA20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2" y="2561"/>
              <a:ext cx="9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823" name="Line 72">
              <a:extLst>
                <a:ext uri="{FF2B5EF4-FFF2-40B4-BE49-F238E27FC236}">
                  <a16:creationId xmlns:a16="http://schemas.microsoft.com/office/drawing/2014/main" id="{415F3DAD-EF84-667C-E565-87A32BE8CF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4" y="599"/>
              <a:ext cx="5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824" name="Line 73">
              <a:extLst>
                <a:ext uri="{FF2B5EF4-FFF2-40B4-BE49-F238E27FC236}">
                  <a16:creationId xmlns:a16="http://schemas.microsoft.com/office/drawing/2014/main" id="{4E1FB2AC-C9AB-4526-F507-D7FBD41B14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1" y="1874"/>
              <a:ext cx="5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825" name="Line 74">
              <a:extLst>
                <a:ext uri="{FF2B5EF4-FFF2-40B4-BE49-F238E27FC236}">
                  <a16:creationId xmlns:a16="http://schemas.microsoft.com/office/drawing/2014/main" id="{1E77ADE3-BD05-08D3-AB0F-82762D0A1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6" y="501"/>
              <a:ext cx="6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826" name="Line 75">
              <a:extLst>
                <a:ext uri="{FF2B5EF4-FFF2-40B4-BE49-F238E27FC236}">
                  <a16:creationId xmlns:a16="http://schemas.microsoft.com/office/drawing/2014/main" id="{9D1FE43F-38C9-34DE-82CC-6259AF73CF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8" y="1965"/>
              <a:ext cx="6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827" name="Line 76">
              <a:extLst>
                <a:ext uri="{FF2B5EF4-FFF2-40B4-BE49-F238E27FC236}">
                  <a16:creationId xmlns:a16="http://schemas.microsoft.com/office/drawing/2014/main" id="{689A0745-530D-B5DF-ECF6-632B49100D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" y="1407"/>
              <a:ext cx="7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828" name="Line 77">
              <a:extLst>
                <a:ext uri="{FF2B5EF4-FFF2-40B4-BE49-F238E27FC236}">
                  <a16:creationId xmlns:a16="http://schemas.microsoft.com/office/drawing/2014/main" id="{7EE05289-CEB0-17B0-4278-43DE4DAEED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" y="1006"/>
              <a:ext cx="7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829" name="Line 78">
              <a:extLst>
                <a:ext uri="{FF2B5EF4-FFF2-40B4-BE49-F238E27FC236}">
                  <a16:creationId xmlns:a16="http://schemas.microsoft.com/office/drawing/2014/main" id="{23C9321B-EE71-14DA-8E5A-BE07E6C429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" y="1067"/>
              <a:ext cx="75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830" name="Freeform 79">
              <a:extLst>
                <a:ext uri="{FF2B5EF4-FFF2-40B4-BE49-F238E27FC236}">
                  <a16:creationId xmlns:a16="http://schemas.microsoft.com/office/drawing/2014/main" id="{37F94479-410D-7D9A-4908-C5D066008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" y="595"/>
              <a:ext cx="139" cy="135"/>
            </a:xfrm>
            <a:custGeom>
              <a:avLst/>
              <a:gdLst>
                <a:gd name="T0" fmla="*/ 0 w 139"/>
                <a:gd name="T1" fmla="*/ 135 h 135"/>
                <a:gd name="T2" fmla="*/ 139 w 139"/>
                <a:gd name="T3" fmla="*/ 0 h 135"/>
                <a:gd name="T4" fmla="*/ 0 60000 65536"/>
                <a:gd name="T5" fmla="*/ 0 60000 65536"/>
                <a:gd name="T6" fmla="*/ 0 w 139"/>
                <a:gd name="T7" fmla="*/ 0 h 135"/>
                <a:gd name="T8" fmla="*/ 139 w 139"/>
                <a:gd name="T9" fmla="*/ 135 h 1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9" h="135">
                  <a:moveTo>
                    <a:pt x="0" y="135"/>
                  </a:moveTo>
                  <a:lnTo>
                    <a:pt x="13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831" name="Freeform 80">
              <a:extLst>
                <a:ext uri="{FF2B5EF4-FFF2-40B4-BE49-F238E27FC236}">
                  <a16:creationId xmlns:a16="http://schemas.microsoft.com/office/drawing/2014/main" id="{6ADE82D9-6FAC-F92A-64E5-EFC52B91E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" y="602"/>
              <a:ext cx="408" cy="408"/>
            </a:xfrm>
            <a:custGeom>
              <a:avLst/>
              <a:gdLst>
                <a:gd name="T0" fmla="*/ 0 w 408"/>
                <a:gd name="T1" fmla="*/ 408 h 408"/>
                <a:gd name="T2" fmla="*/ 408 w 408"/>
                <a:gd name="T3" fmla="*/ 0 h 408"/>
                <a:gd name="T4" fmla="*/ 0 60000 65536"/>
                <a:gd name="T5" fmla="*/ 0 60000 65536"/>
                <a:gd name="T6" fmla="*/ 0 w 408"/>
                <a:gd name="T7" fmla="*/ 0 h 408"/>
                <a:gd name="T8" fmla="*/ 408 w 408"/>
                <a:gd name="T9" fmla="*/ 408 h 4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8" h="408">
                  <a:moveTo>
                    <a:pt x="0" y="408"/>
                  </a:moveTo>
                  <a:lnTo>
                    <a:pt x="40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832" name="Freeform 81">
              <a:extLst>
                <a:ext uri="{FF2B5EF4-FFF2-40B4-BE49-F238E27FC236}">
                  <a16:creationId xmlns:a16="http://schemas.microsoft.com/office/drawing/2014/main" id="{72FD9E63-1062-947D-3903-1152C2B40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617"/>
              <a:ext cx="392" cy="393"/>
            </a:xfrm>
            <a:custGeom>
              <a:avLst/>
              <a:gdLst>
                <a:gd name="T0" fmla="*/ 0 w 392"/>
                <a:gd name="T1" fmla="*/ 393 h 393"/>
                <a:gd name="T2" fmla="*/ 392 w 392"/>
                <a:gd name="T3" fmla="*/ 0 h 393"/>
                <a:gd name="T4" fmla="*/ 0 60000 65536"/>
                <a:gd name="T5" fmla="*/ 0 60000 65536"/>
                <a:gd name="T6" fmla="*/ 0 w 392"/>
                <a:gd name="T7" fmla="*/ 0 h 393"/>
                <a:gd name="T8" fmla="*/ 392 w 392"/>
                <a:gd name="T9" fmla="*/ 393 h 39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2" h="393">
                  <a:moveTo>
                    <a:pt x="0" y="393"/>
                  </a:moveTo>
                  <a:lnTo>
                    <a:pt x="39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833" name="Freeform 82">
              <a:extLst>
                <a:ext uri="{FF2B5EF4-FFF2-40B4-BE49-F238E27FC236}">
                  <a16:creationId xmlns:a16="http://schemas.microsoft.com/office/drawing/2014/main" id="{1EF5FAA5-848C-C118-7B77-6D049A09F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" y="821"/>
              <a:ext cx="189" cy="189"/>
            </a:xfrm>
            <a:custGeom>
              <a:avLst/>
              <a:gdLst>
                <a:gd name="T0" fmla="*/ 0 w 189"/>
                <a:gd name="T1" fmla="*/ 189 h 189"/>
                <a:gd name="T2" fmla="*/ 189 w 189"/>
                <a:gd name="T3" fmla="*/ 0 h 189"/>
                <a:gd name="T4" fmla="*/ 0 60000 65536"/>
                <a:gd name="T5" fmla="*/ 0 60000 65536"/>
                <a:gd name="T6" fmla="*/ 0 w 189"/>
                <a:gd name="T7" fmla="*/ 0 h 189"/>
                <a:gd name="T8" fmla="*/ 189 w 189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9" h="189">
                  <a:moveTo>
                    <a:pt x="0" y="189"/>
                  </a:moveTo>
                  <a:lnTo>
                    <a:pt x="18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834" name="Freeform 83">
              <a:extLst>
                <a:ext uri="{FF2B5EF4-FFF2-40B4-BE49-F238E27FC236}">
                  <a16:creationId xmlns:a16="http://schemas.microsoft.com/office/drawing/2014/main" id="{E6B33C7A-FB90-6BA4-85BC-97F91A2C3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" y="1408"/>
              <a:ext cx="171" cy="169"/>
            </a:xfrm>
            <a:custGeom>
              <a:avLst/>
              <a:gdLst>
                <a:gd name="T0" fmla="*/ 0 w 171"/>
                <a:gd name="T1" fmla="*/ 169 h 169"/>
                <a:gd name="T2" fmla="*/ 171 w 171"/>
                <a:gd name="T3" fmla="*/ 0 h 169"/>
                <a:gd name="T4" fmla="*/ 0 60000 65536"/>
                <a:gd name="T5" fmla="*/ 0 60000 65536"/>
                <a:gd name="T6" fmla="*/ 0 w 171"/>
                <a:gd name="T7" fmla="*/ 0 h 169"/>
                <a:gd name="T8" fmla="*/ 171 w 171"/>
                <a:gd name="T9" fmla="*/ 169 h 16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1" h="169">
                  <a:moveTo>
                    <a:pt x="0" y="169"/>
                  </a:moveTo>
                  <a:lnTo>
                    <a:pt x="17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835" name="Freeform 84">
              <a:extLst>
                <a:ext uri="{FF2B5EF4-FFF2-40B4-BE49-F238E27FC236}">
                  <a16:creationId xmlns:a16="http://schemas.microsoft.com/office/drawing/2014/main" id="{A11D01D3-EF9C-1B9B-1369-F58BFC9F0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" y="1410"/>
              <a:ext cx="284" cy="281"/>
            </a:xfrm>
            <a:custGeom>
              <a:avLst/>
              <a:gdLst>
                <a:gd name="T0" fmla="*/ 0 w 284"/>
                <a:gd name="T1" fmla="*/ 281 h 281"/>
                <a:gd name="T2" fmla="*/ 284 w 284"/>
                <a:gd name="T3" fmla="*/ 0 h 281"/>
                <a:gd name="T4" fmla="*/ 0 60000 65536"/>
                <a:gd name="T5" fmla="*/ 0 60000 65536"/>
                <a:gd name="T6" fmla="*/ 0 w 284"/>
                <a:gd name="T7" fmla="*/ 0 h 281"/>
                <a:gd name="T8" fmla="*/ 284 w 284"/>
                <a:gd name="T9" fmla="*/ 281 h 28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281">
                  <a:moveTo>
                    <a:pt x="0" y="281"/>
                  </a:moveTo>
                  <a:lnTo>
                    <a:pt x="28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836" name="Freeform 85">
              <a:extLst>
                <a:ext uri="{FF2B5EF4-FFF2-40B4-BE49-F238E27FC236}">
                  <a16:creationId xmlns:a16="http://schemas.microsoft.com/office/drawing/2014/main" id="{190EAE7F-4A5E-DFD5-A2CE-C70ABB354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" y="1410"/>
              <a:ext cx="472" cy="472"/>
            </a:xfrm>
            <a:custGeom>
              <a:avLst/>
              <a:gdLst>
                <a:gd name="T0" fmla="*/ 0 w 472"/>
                <a:gd name="T1" fmla="*/ 472 h 472"/>
                <a:gd name="T2" fmla="*/ 472 w 472"/>
                <a:gd name="T3" fmla="*/ 0 h 472"/>
                <a:gd name="T4" fmla="*/ 0 60000 65536"/>
                <a:gd name="T5" fmla="*/ 0 60000 65536"/>
                <a:gd name="T6" fmla="*/ 0 w 472"/>
                <a:gd name="T7" fmla="*/ 0 h 472"/>
                <a:gd name="T8" fmla="*/ 472 w 472"/>
                <a:gd name="T9" fmla="*/ 472 h 4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2" h="472">
                  <a:moveTo>
                    <a:pt x="0" y="472"/>
                  </a:moveTo>
                  <a:lnTo>
                    <a:pt x="47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837" name="Freeform 86">
              <a:extLst>
                <a:ext uri="{FF2B5EF4-FFF2-40B4-BE49-F238E27FC236}">
                  <a16:creationId xmlns:a16="http://schemas.microsoft.com/office/drawing/2014/main" id="{C304447B-7DFA-0507-B57E-D9CC140DC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2" y="1468"/>
              <a:ext cx="417" cy="413"/>
            </a:xfrm>
            <a:custGeom>
              <a:avLst/>
              <a:gdLst>
                <a:gd name="T0" fmla="*/ 0 w 417"/>
                <a:gd name="T1" fmla="*/ 413 h 413"/>
                <a:gd name="T2" fmla="*/ 417 w 417"/>
                <a:gd name="T3" fmla="*/ 0 h 413"/>
                <a:gd name="T4" fmla="*/ 0 60000 65536"/>
                <a:gd name="T5" fmla="*/ 0 60000 65536"/>
                <a:gd name="T6" fmla="*/ 0 w 417"/>
                <a:gd name="T7" fmla="*/ 0 h 413"/>
                <a:gd name="T8" fmla="*/ 417 w 417"/>
                <a:gd name="T9" fmla="*/ 413 h 4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7" h="413">
                  <a:moveTo>
                    <a:pt x="0" y="413"/>
                  </a:moveTo>
                  <a:lnTo>
                    <a:pt x="41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838" name="Line 87">
              <a:extLst>
                <a:ext uri="{FF2B5EF4-FFF2-40B4-BE49-F238E27FC236}">
                  <a16:creationId xmlns:a16="http://schemas.microsoft.com/office/drawing/2014/main" id="{A026494A-951F-773C-B4F5-C3CE6B2428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3" y="1774"/>
              <a:ext cx="105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839" name="Line 88">
              <a:extLst>
                <a:ext uri="{FF2B5EF4-FFF2-40B4-BE49-F238E27FC236}">
                  <a16:creationId xmlns:a16="http://schemas.microsoft.com/office/drawing/2014/main" id="{0FAB1D07-FB3A-FC90-6773-FD5F10D2BD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1" y="906"/>
              <a:ext cx="100" cy="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840" name="Line 89">
              <a:extLst>
                <a:ext uri="{FF2B5EF4-FFF2-40B4-BE49-F238E27FC236}">
                  <a16:creationId xmlns:a16="http://schemas.microsoft.com/office/drawing/2014/main" id="{4D5D916C-015C-9A3B-7A18-C61ED1AB25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6" y="1224"/>
              <a:ext cx="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841" name="Line 90">
              <a:extLst>
                <a:ext uri="{FF2B5EF4-FFF2-40B4-BE49-F238E27FC236}">
                  <a16:creationId xmlns:a16="http://schemas.microsoft.com/office/drawing/2014/main" id="{197FFCA2-2A4C-1FF4-BBA3-BD70DD8D5E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3" y="3148"/>
              <a:ext cx="688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842" name="Line 91">
              <a:extLst>
                <a:ext uri="{FF2B5EF4-FFF2-40B4-BE49-F238E27FC236}">
                  <a16:creationId xmlns:a16="http://schemas.microsoft.com/office/drawing/2014/main" id="{3074C679-A063-1E98-48D4-9E445020C7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8" y="3063"/>
              <a:ext cx="5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843" name="Line 92">
              <a:extLst>
                <a:ext uri="{FF2B5EF4-FFF2-40B4-BE49-F238E27FC236}">
                  <a16:creationId xmlns:a16="http://schemas.microsoft.com/office/drawing/2014/main" id="{C666AFD5-C4FE-35BD-6F12-A47C6DC3B3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0" y="2022"/>
              <a:ext cx="54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844" name="Line 93">
              <a:extLst>
                <a:ext uri="{FF2B5EF4-FFF2-40B4-BE49-F238E27FC236}">
                  <a16:creationId xmlns:a16="http://schemas.microsoft.com/office/drawing/2014/main" id="{7429ADAF-7DC4-933B-F22C-C8F7347DF0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1" y="2068"/>
              <a:ext cx="5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6845" name="Group 94">
              <a:extLst>
                <a:ext uri="{FF2B5EF4-FFF2-40B4-BE49-F238E27FC236}">
                  <a16:creationId xmlns:a16="http://schemas.microsoft.com/office/drawing/2014/main" id="{EA4B3480-0F18-44D5-908F-7D994C6072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1" y="2396"/>
              <a:ext cx="746" cy="670"/>
              <a:chOff x="1081" y="2396"/>
              <a:chExt cx="746" cy="670"/>
            </a:xfrm>
          </p:grpSpPr>
          <p:sp>
            <p:nvSpPr>
              <p:cNvPr id="116851" name="Line 95">
                <a:extLst>
                  <a:ext uri="{FF2B5EF4-FFF2-40B4-BE49-F238E27FC236}">
                    <a16:creationId xmlns:a16="http://schemas.microsoft.com/office/drawing/2014/main" id="{BC6ABE6A-0313-0399-CF84-FF0BC853B6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1340" y="2412"/>
                <a:ext cx="460" cy="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852" name="Freeform 96">
                <a:extLst>
                  <a:ext uri="{FF2B5EF4-FFF2-40B4-BE49-F238E27FC236}">
                    <a16:creationId xmlns:a16="http://schemas.microsoft.com/office/drawing/2014/main" id="{A137DAE6-2BEB-D72A-A335-321C2FAC9B7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116" y="2396"/>
                <a:ext cx="596" cy="596"/>
              </a:xfrm>
              <a:custGeom>
                <a:avLst/>
                <a:gdLst>
                  <a:gd name="T0" fmla="*/ 0 w 258"/>
                  <a:gd name="T1" fmla="*/ 17238 h 257"/>
                  <a:gd name="T2" fmla="*/ 16974 w 258"/>
                  <a:gd name="T3" fmla="*/ 0 h 257"/>
                  <a:gd name="T4" fmla="*/ 0 60000 65536"/>
                  <a:gd name="T5" fmla="*/ 0 60000 65536"/>
                  <a:gd name="T6" fmla="*/ 0 w 258"/>
                  <a:gd name="T7" fmla="*/ 0 h 257"/>
                  <a:gd name="T8" fmla="*/ 258 w 258"/>
                  <a:gd name="T9" fmla="*/ 257 h 25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8" h="257">
                    <a:moveTo>
                      <a:pt x="0" y="257"/>
                    </a:moveTo>
                    <a:lnTo>
                      <a:pt x="25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853" name="Freeform 97">
                <a:extLst>
                  <a:ext uri="{FF2B5EF4-FFF2-40B4-BE49-F238E27FC236}">
                    <a16:creationId xmlns:a16="http://schemas.microsoft.com/office/drawing/2014/main" id="{DB0E2C0A-ACA1-479D-5D93-E91DE69D8BF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082" y="2578"/>
                <a:ext cx="478" cy="480"/>
              </a:xfrm>
              <a:custGeom>
                <a:avLst/>
                <a:gdLst>
                  <a:gd name="T0" fmla="*/ 0 w 350"/>
                  <a:gd name="T1" fmla="*/ 1678 h 351"/>
                  <a:gd name="T2" fmla="*/ 1663 w 350"/>
                  <a:gd name="T3" fmla="*/ 0 h 351"/>
                  <a:gd name="T4" fmla="*/ 0 60000 65536"/>
                  <a:gd name="T5" fmla="*/ 0 60000 65536"/>
                  <a:gd name="T6" fmla="*/ 0 w 350"/>
                  <a:gd name="T7" fmla="*/ 0 h 351"/>
                  <a:gd name="T8" fmla="*/ 350 w 350"/>
                  <a:gd name="T9" fmla="*/ 351 h 3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50" h="351">
                    <a:moveTo>
                      <a:pt x="0" y="351"/>
                    </a:moveTo>
                    <a:lnTo>
                      <a:pt x="35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854" name="Freeform 98">
                <a:extLst>
                  <a:ext uri="{FF2B5EF4-FFF2-40B4-BE49-F238E27FC236}">
                    <a16:creationId xmlns:a16="http://schemas.microsoft.com/office/drawing/2014/main" id="{BAAFE3DC-3456-F077-16AA-B143A5E9F6C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154" y="2854"/>
                <a:ext cx="211" cy="214"/>
              </a:xfrm>
              <a:custGeom>
                <a:avLst/>
                <a:gdLst>
                  <a:gd name="T0" fmla="*/ 0 w 303"/>
                  <a:gd name="T1" fmla="*/ 50 h 307"/>
                  <a:gd name="T2" fmla="*/ 49 w 303"/>
                  <a:gd name="T3" fmla="*/ 0 h 307"/>
                  <a:gd name="T4" fmla="*/ 0 60000 65536"/>
                  <a:gd name="T5" fmla="*/ 0 60000 65536"/>
                  <a:gd name="T6" fmla="*/ 0 w 303"/>
                  <a:gd name="T7" fmla="*/ 0 h 307"/>
                  <a:gd name="T8" fmla="*/ 303 w 303"/>
                  <a:gd name="T9" fmla="*/ 307 h 30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3" h="307">
                    <a:moveTo>
                      <a:pt x="0" y="307"/>
                    </a:moveTo>
                    <a:lnTo>
                      <a:pt x="303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855" name="Line 99">
                <a:extLst>
                  <a:ext uri="{FF2B5EF4-FFF2-40B4-BE49-F238E27FC236}">
                    <a16:creationId xmlns:a16="http://schemas.microsoft.com/office/drawing/2014/main" id="{6EDD2D46-D741-C550-27E7-D2D1464FDC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1556" y="2402"/>
                <a:ext cx="268" cy="2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856" name="Line 100">
                <a:extLst>
                  <a:ext uri="{FF2B5EF4-FFF2-40B4-BE49-F238E27FC236}">
                    <a16:creationId xmlns:a16="http://schemas.microsoft.com/office/drawing/2014/main" id="{852A328A-80B8-6AB1-B776-5DC9E7DE4A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1747" y="2399"/>
                <a:ext cx="81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16846" name="Freeform 101">
              <a:extLst>
                <a:ext uri="{FF2B5EF4-FFF2-40B4-BE49-F238E27FC236}">
                  <a16:creationId xmlns:a16="http://schemas.microsoft.com/office/drawing/2014/main" id="{35AF0CC5-C8D8-5774-3E1A-F3B633BEF16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353" y="2083"/>
              <a:ext cx="285" cy="285"/>
            </a:xfrm>
            <a:custGeom>
              <a:avLst/>
              <a:gdLst>
                <a:gd name="T0" fmla="*/ 0 w 258"/>
                <a:gd name="T1" fmla="*/ 430 h 257"/>
                <a:gd name="T2" fmla="*/ 424 w 258"/>
                <a:gd name="T3" fmla="*/ 0 h 257"/>
                <a:gd name="T4" fmla="*/ 0 60000 65536"/>
                <a:gd name="T5" fmla="*/ 0 60000 65536"/>
                <a:gd name="T6" fmla="*/ 0 w 258"/>
                <a:gd name="T7" fmla="*/ 0 h 257"/>
                <a:gd name="T8" fmla="*/ 258 w 258"/>
                <a:gd name="T9" fmla="*/ 257 h 25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8" h="257">
                  <a:moveTo>
                    <a:pt x="0" y="257"/>
                  </a:moveTo>
                  <a:lnTo>
                    <a:pt x="25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847" name="Freeform 102">
              <a:extLst>
                <a:ext uri="{FF2B5EF4-FFF2-40B4-BE49-F238E27FC236}">
                  <a16:creationId xmlns:a16="http://schemas.microsoft.com/office/drawing/2014/main" id="{87E47B0A-7DE9-6D2F-D0C2-3E126125FF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1" y="2118"/>
              <a:ext cx="251" cy="252"/>
            </a:xfrm>
            <a:custGeom>
              <a:avLst/>
              <a:gdLst>
                <a:gd name="T0" fmla="*/ 0 w 350"/>
                <a:gd name="T1" fmla="*/ 67 h 351"/>
                <a:gd name="T2" fmla="*/ 67 w 350"/>
                <a:gd name="T3" fmla="*/ 0 h 351"/>
                <a:gd name="T4" fmla="*/ 0 60000 65536"/>
                <a:gd name="T5" fmla="*/ 0 60000 65536"/>
                <a:gd name="T6" fmla="*/ 0 w 350"/>
                <a:gd name="T7" fmla="*/ 0 h 351"/>
                <a:gd name="T8" fmla="*/ 350 w 350"/>
                <a:gd name="T9" fmla="*/ 351 h 3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0" h="351">
                  <a:moveTo>
                    <a:pt x="0" y="351"/>
                  </a:moveTo>
                  <a:lnTo>
                    <a:pt x="35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848" name="Freeform 103">
              <a:extLst>
                <a:ext uri="{FF2B5EF4-FFF2-40B4-BE49-F238E27FC236}">
                  <a16:creationId xmlns:a16="http://schemas.microsoft.com/office/drawing/2014/main" id="{F6BF4039-DA1B-79E7-CE01-3EC2796AA47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5" y="2274"/>
              <a:ext cx="85" cy="87"/>
            </a:xfrm>
            <a:custGeom>
              <a:avLst/>
              <a:gdLst>
                <a:gd name="T0" fmla="*/ 0 w 303"/>
                <a:gd name="T1" fmla="*/ 1 h 307"/>
                <a:gd name="T2" fmla="*/ 1 w 303"/>
                <a:gd name="T3" fmla="*/ 0 h 307"/>
                <a:gd name="T4" fmla="*/ 0 60000 65536"/>
                <a:gd name="T5" fmla="*/ 0 60000 65536"/>
                <a:gd name="T6" fmla="*/ 0 w 303"/>
                <a:gd name="T7" fmla="*/ 0 h 307"/>
                <a:gd name="T8" fmla="*/ 303 w 303"/>
                <a:gd name="T9" fmla="*/ 307 h 30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" h="307">
                  <a:moveTo>
                    <a:pt x="0" y="307"/>
                  </a:moveTo>
                  <a:lnTo>
                    <a:pt x="30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849" name="Freeform 104">
              <a:extLst>
                <a:ext uri="{FF2B5EF4-FFF2-40B4-BE49-F238E27FC236}">
                  <a16:creationId xmlns:a16="http://schemas.microsoft.com/office/drawing/2014/main" id="{F6D817ED-2087-E51E-9DBB-50DA129DF91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554" y="2064"/>
              <a:ext cx="148" cy="148"/>
            </a:xfrm>
            <a:custGeom>
              <a:avLst/>
              <a:gdLst>
                <a:gd name="T0" fmla="*/ 0 w 258"/>
                <a:gd name="T1" fmla="*/ 16 h 257"/>
                <a:gd name="T2" fmla="*/ 16 w 258"/>
                <a:gd name="T3" fmla="*/ 0 h 257"/>
                <a:gd name="T4" fmla="*/ 0 60000 65536"/>
                <a:gd name="T5" fmla="*/ 0 60000 65536"/>
                <a:gd name="T6" fmla="*/ 0 w 258"/>
                <a:gd name="T7" fmla="*/ 0 h 257"/>
                <a:gd name="T8" fmla="*/ 258 w 258"/>
                <a:gd name="T9" fmla="*/ 257 h 25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8" h="257">
                  <a:moveTo>
                    <a:pt x="0" y="257"/>
                  </a:moveTo>
                  <a:lnTo>
                    <a:pt x="25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850" name="Freeform 105">
              <a:extLst>
                <a:ext uri="{FF2B5EF4-FFF2-40B4-BE49-F238E27FC236}">
                  <a16:creationId xmlns:a16="http://schemas.microsoft.com/office/drawing/2014/main" id="{0C996C19-6511-D5F3-6554-4621D43AF74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756" y="2275"/>
              <a:ext cx="74" cy="74"/>
            </a:xfrm>
            <a:custGeom>
              <a:avLst/>
              <a:gdLst>
                <a:gd name="T0" fmla="*/ 0 w 258"/>
                <a:gd name="T1" fmla="*/ 1 h 257"/>
                <a:gd name="T2" fmla="*/ 1 w 258"/>
                <a:gd name="T3" fmla="*/ 0 h 257"/>
                <a:gd name="T4" fmla="*/ 0 60000 65536"/>
                <a:gd name="T5" fmla="*/ 0 60000 65536"/>
                <a:gd name="T6" fmla="*/ 0 w 258"/>
                <a:gd name="T7" fmla="*/ 0 h 257"/>
                <a:gd name="T8" fmla="*/ 258 w 258"/>
                <a:gd name="T9" fmla="*/ 257 h 25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8" h="257">
                  <a:moveTo>
                    <a:pt x="0" y="257"/>
                  </a:moveTo>
                  <a:lnTo>
                    <a:pt x="25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60202" name="Oval 106">
            <a:extLst>
              <a:ext uri="{FF2B5EF4-FFF2-40B4-BE49-F238E27FC236}">
                <a16:creationId xmlns:a16="http://schemas.microsoft.com/office/drawing/2014/main" id="{87A3C812-DF92-8D2E-130F-D28A7070B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75" y="2503488"/>
            <a:ext cx="1098550" cy="10541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 type="none" w="sm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endParaRPr lang="zh-CN" altLang="zh-CN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8" name="Group 107">
            <a:extLst>
              <a:ext uri="{FF2B5EF4-FFF2-40B4-BE49-F238E27FC236}">
                <a16:creationId xmlns:a16="http://schemas.microsoft.com/office/drawing/2014/main" id="{AE7D1F91-8541-282B-5206-F34AB2174DC6}"/>
              </a:ext>
            </a:extLst>
          </p:cNvPr>
          <p:cNvGrpSpPr>
            <a:grpSpLocks/>
          </p:cNvGrpSpPr>
          <p:nvPr/>
        </p:nvGrpSpPr>
        <p:grpSpPr bwMode="auto">
          <a:xfrm>
            <a:off x="4895851" y="4219575"/>
            <a:ext cx="2068513" cy="2070100"/>
            <a:chOff x="1798" y="2864"/>
            <a:chExt cx="1303" cy="1304"/>
          </a:xfrm>
        </p:grpSpPr>
        <p:grpSp>
          <p:nvGrpSpPr>
            <p:cNvPr id="116778" name="Group 108">
              <a:extLst>
                <a:ext uri="{FF2B5EF4-FFF2-40B4-BE49-F238E27FC236}">
                  <a16:creationId xmlns:a16="http://schemas.microsoft.com/office/drawing/2014/main" id="{9E14FC2A-4027-560C-07B8-39F0C3E9F0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8" y="2864"/>
              <a:ext cx="1303" cy="1304"/>
              <a:chOff x="1798" y="2864"/>
              <a:chExt cx="1303" cy="1304"/>
            </a:xfrm>
          </p:grpSpPr>
          <p:sp>
            <p:nvSpPr>
              <p:cNvPr id="116780" name="Line 109">
                <a:extLst>
                  <a:ext uri="{FF2B5EF4-FFF2-40B4-BE49-F238E27FC236}">
                    <a16:creationId xmlns:a16="http://schemas.microsoft.com/office/drawing/2014/main" id="{7F01E983-BDD2-7231-5F3F-0F0A7D3A94A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2310" y="2879"/>
                <a:ext cx="1" cy="21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781" name="Line 110">
                <a:extLst>
                  <a:ext uri="{FF2B5EF4-FFF2-40B4-BE49-F238E27FC236}">
                    <a16:creationId xmlns:a16="http://schemas.microsoft.com/office/drawing/2014/main" id="{6A203246-7D44-D609-54D2-8BE35BBECFE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2682" y="2907"/>
                <a:ext cx="0" cy="19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782" name="Line 111">
                <a:extLst>
                  <a:ext uri="{FF2B5EF4-FFF2-40B4-BE49-F238E27FC236}">
                    <a16:creationId xmlns:a16="http://schemas.microsoft.com/office/drawing/2014/main" id="{38890163-3BF8-53C0-43A1-A00E9B83985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2960" y="3111"/>
                <a:ext cx="1" cy="5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783" name="Line 112">
                <a:extLst>
                  <a:ext uri="{FF2B5EF4-FFF2-40B4-BE49-F238E27FC236}">
                    <a16:creationId xmlns:a16="http://schemas.microsoft.com/office/drawing/2014/main" id="{B9339857-5118-FA1C-5C5D-2B8DDB8C028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031" y="3015"/>
                <a:ext cx="1" cy="6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784" name="Line 113">
                <a:extLst>
                  <a:ext uri="{FF2B5EF4-FFF2-40B4-BE49-F238E27FC236}">
                    <a16:creationId xmlns:a16="http://schemas.microsoft.com/office/drawing/2014/main" id="{0220D7A1-DA1F-1277-BD9C-2D6E49BEF13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2960" y="3376"/>
                <a:ext cx="1" cy="5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785" name="Line 114">
                <a:extLst>
                  <a:ext uri="{FF2B5EF4-FFF2-40B4-BE49-F238E27FC236}">
                    <a16:creationId xmlns:a16="http://schemas.microsoft.com/office/drawing/2014/main" id="{F9955BE1-74F0-FCA2-C49B-D99D03737EC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031" y="3655"/>
                <a:ext cx="1" cy="36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786" name="Freeform 115">
                <a:extLst>
                  <a:ext uri="{FF2B5EF4-FFF2-40B4-BE49-F238E27FC236}">
                    <a16:creationId xmlns:a16="http://schemas.microsoft.com/office/drawing/2014/main" id="{5D6285BB-FAA4-8731-C93F-ABC55017ACC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64" y="3098"/>
                <a:ext cx="46" cy="46"/>
              </a:xfrm>
              <a:custGeom>
                <a:avLst/>
                <a:gdLst>
                  <a:gd name="T0" fmla="*/ 0 w 510"/>
                  <a:gd name="T1" fmla="*/ 0 h 511"/>
                  <a:gd name="T2" fmla="*/ 0 w 510"/>
                  <a:gd name="T3" fmla="*/ 0 h 511"/>
                  <a:gd name="T4" fmla="*/ 0 w 510"/>
                  <a:gd name="T5" fmla="*/ 0 h 511"/>
                  <a:gd name="T6" fmla="*/ 0 w 510"/>
                  <a:gd name="T7" fmla="*/ 0 h 5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0"/>
                  <a:gd name="T13" fmla="*/ 0 h 511"/>
                  <a:gd name="T14" fmla="*/ 510 w 510"/>
                  <a:gd name="T15" fmla="*/ 511 h 5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0" h="511">
                    <a:moveTo>
                      <a:pt x="0" y="511"/>
                    </a:moveTo>
                    <a:lnTo>
                      <a:pt x="255" y="443"/>
                    </a:lnTo>
                    <a:lnTo>
                      <a:pt x="442" y="255"/>
                    </a:lnTo>
                    <a:lnTo>
                      <a:pt x="51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16787" name="Group 116">
                <a:extLst>
                  <a:ext uri="{FF2B5EF4-FFF2-40B4-BE49-F238E27FC236}">
                    <a16:creationId xmlns:a16="http://schemas.microsoft.com/office/drawing/2014/main" id="{8703F0EC-4840-96BB-79B6-F30E591B84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31" y="3655"/>
                <a:ext cx="929" cy="1"/>
                <a:chOff x="2031" y="3655"/>
                <a:chExt cx="929" cy="1"/>
              </a:xfrm>
            </p:grpSpPr>
            <p:sp>
              <p:nvSpPr>
                <p:cNvPr id="116813" name="Line 117">
                  <a:extLst>
                    <a:ext uri="{FF2B5EF4-FFF2-40B4-BE49-F238E27FC236}">
                      <a16:creationId xmlns:a16="http://schemas.microsoft.com/office/drawing/2014/main" id="{585A8E58-553B-2923-EA48-64A1282B2DF6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32" y="3655"/>
                  <a:ext cx="228" cy="1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6814" name="Line 118">
                  <a:extLst>
                    <a:ext uri="{FF2B5EF4-FFF2-40B4-BE49-F238E27FC236}">
                      <a16:creationId xmlns:a16="http://schemas.microsoft.com/office/drawing/2014/main" id="{12D63972-B223-C093-5168-6CE35D4BE669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378" y="3655"/>
                  <a:ext cx="236" cy="1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6815" name="Line 119">
                  <a:extLst>
                    <a:ext uri="{FF2B5EF4-FFF2-40B4-BE49-F238E27FC236}">
                      <a16:creationId xmlns:a16="http://schemas.microsoft.com/office/drawing/2014/main" id="{A63E5141-AFCD-A3A5-3EA0-B665B2F27099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031" y="3655"/>
                  <a:ext cx="229" cy="1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16788" name="Line 120">
                <a:extLst>
                  <a:ext uri="{FF2B5EF4-FFF2-40B4-BE49-F238E27FC236}">
                    <a16:creationId xmlns:a16="http://schemas.microsoft.com/office/drawing/2014/main" id="{25C1D153-3C79-167F-DE48-60468E4DAD8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2031" y="3376"/>
                <a:ext cx="929" cy="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16789" name="Group 121">
                <a:extLst>
                  <a:ext uri="{FF2B5EF4-FFF2-40B4-BE49-F238E27FC236}">
                    <a16:creationId xmlns:a16="http://schemas.microsoft.com/office/drawing/2014/main" id="{0078F74D-DC56-59CA-3DC2-2EED3B8324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2" y="3516"/>
                <a:ext cx="1207" cy="0"/>
                <a:chOff x="1892" y="3508"/>
                <a:chExt cx="1207" cy="0"/>
              </a:xfrm>
            </p:grpSpPr>
            <p:sp>
              <p:nvSpPr>
                <p:cNvPr id="116810" name="Line 122">
                  <a:extLst>
                    <a:ext uri="{FF2B5EF4-FFF2-40B4-BE49-F238E27FC236}">
                      <a16:creationId xmlns:a16="http://schemas.microsoft.com/office/drawing/2014/main" id="{082AA2E9-2251-6A7D-8F77-9123CC1BAFBB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1892" y="3508"/>
                  <a:ext cx="427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6811" name="Line 123">
                  <a:extLst>
                    <a:ext uri="{FF2B5EF4-FFF2-40B4-BE49-F238E27FC236}">
                      <a16:creationId xmlns:a16="http://schemas.microsoft.com/office/drawing/2014/main" id="{76D44E05-6770-9D89-91D2-DDC340373476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2437" y="3508"/>
                  <a:ext cx="118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6812" name="Line 124">
                  <a:extLst>
                    <a:ext uri="{FF2B5EF4-FFF2-40B4-BE49-F238E27FC236}">
                      <a16:creationId xmlns:a16="http://schemas.microsoft.com/office/drawing/2014/main" id="{CEDDC8C4-D48B-A288-13C8-DC9753E8BEBB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2673" y="3508"/>
                  <a:ext cx="426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16790" name="Line 125">
                <a:extLst>
                  <a:ext uri="{FF2B5EF4-FFF2-40B4-BE49-F238E27FC236}">
                    <a16:creationId xmlns:a16="http://schemas.microsoft.com/office/drawing/2014/main" id="{9A4890CB-9C36-2D17-884E-8675593E6D5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2031" y="3702"/>
                <a:ext cx="929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791" name="Line 126">
                <a:extLst>
                  <a:ext uri="{FF2B5EF4-FFF2-40B4-BE49-F238E27FC236}">
                    <a16:creationId xmlns:a16="http://schemas.microsoft.com/office/drawing/2014/main" id="{F4BFCFA3-515C-BCAC-A50B-E5EFE6FB490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2031" y="3934"/>
                <a:ext cx="929" cy="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792" name="Line 127">
                <a:extLst>
                  <a:ext uri="{FF2B5EF4-FFF2-40B4-BE49-F238E27FC236}">
                    <a16:creationId xmlns:a16="http://schemas.microsoft.com/office/drawing/2014/main" id="{DB024F68-2683-CCC2-2CE2-594316FCED9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2063" y="4041"/>
                <a:ext cx="773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793" name="Line 128">
                <a:extLst>
                  <a:ext uri="{FF2B5EF4-FFF2-40B4-BE49-F238E27FC236}">
                    <a16:creationId xmlns:a16="http://schemas.microsoft.com/office/drawing/2014/main" id="{2A5A2A12-B7E8-AC54-845A-EC6399D2D0C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2031" y="3144"/>
                <a:ext cx="233" cy="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794" name="Line 129">
                <a:extLst>
                  <a:ext uri="{FF2B5EF4-FFF2-40B4-BE49-F238E27FC236}">
                    <a16:creationId xmlns:a16="http://schemas.microsoft.com/office/drawing/2014/main" id="{2D7CFF94-B1C6-03C7-9466-F2545D3E118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2310" y="3051"/>
                <a:ext cx="372" cy="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795" name="Freeform 130">
                <a:extLst>
                  <a:ext uri="{FF2B5EF4-FFF2-40B4-BE49-F238E27FC236}">
                    <a16:creationId xmlns:a16="http://schemas.microsoft.com/office/drawing/2014/main" id="{419D9C39-56D5-156F-1479-7E490FBCDCC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682" y="3098"/>
                <a:ext cx="46" cy="46"/>
              </a:xfrm>
              <a:custGeom>
                <a:avLst/>
                <a:gdLst>
                  <a:gd name="T0" fmla="*/ 0 w 510"/>
                  <a:gd name="T1" fmla="*/ 0 h 511"/>
                  <a:gd name="T2" fmla="*/ 0 w 510"/>
                  <a:gd name="T3" fmla="*/ 0 h 511"/>
                  <a:gd name="T4" fmla="*/ 0 w 510"/>
                  <a:gd name="T5" fmla="*/ 0 h 511"/>
                  <a:gd name="T6" fmla="*/ 0 w 510"/>
                  <a:gd name="T7" fmla="*/ 0 h 5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0"/>
                  <a:gd name="T13" fmla="*/ 0 h 511"/>
                  <a:gd name="T14" fmla="*/ 510 w 510"/>
                  <a:gd name="T15" fmla="*/ 511 h 5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0" h="511">
                    <a:moveTo>
                      <a:pt x="0" y="0"/>
                    </a:moveTo>
                    <a:lnTo>
                      <a:pt x="68" y="255"/>
                    </a:lnTo>
                    <a:lnTo>
                      <a:pt x="255" y="443"/>
                    </a:lnTo>
                    <a:lnTo>
                      <a:pt x="510" y="511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796" name="Line 131">
                <a:extLst>
                  <a:ext uri="{FF2B5EF4-FFF2-40B4-BE49-F238E27FC236}">
                    <a16:creationId xmlns:a16="http://schemas.microsoft.com/office/drawing/2014/main" id="{276E48FA-6664-0165-97A5-DDA40488D26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2728" y="3144"/>
                <a:ext cx="232" cy="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797" name="Freeform 132">
                <a:extLst>
                  <a:ext uri="{FF2B5EF4-FFF2-40B4-BE49-F238E27FC236}">
                    <a16:creationId xmlns:a16="http://schemas.microsoft.com/office/drawing/2014/main" id="{E73AAF97-797E-6708-4569-E45C40A1CC9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98" y="2864"/>
                <a:ext cx="1303" cy="1304"/>
              </a:xfrm>
              <a:custGeom>
                <a:avLst/>
                <a:gdLst>
                  <a:gd name="T0" fmla="*/ 0 w 14336"/>
                  <a:gd name="T1" fmla="*/ 0 h 14348"/>
                  <a:gd name="T2" fmla="*/ 0 w 14336"/>
                  <a:gd name="T3" fmla="*/ 0 h 14348"/>
                  <a:gd name="T4" fmla="*/ 0 w 14336"/>
                  <a:gd name="T5" fmla="*/ 0 h 14348"/>
                  <a:gd name="T6" fmla="*/ 0 w 14336"/>
                  <a:gd name="T7" fmla="*/ 0 h 14348"/>
                  <a:gd name="T8" fmla="*/ 0 w 14336"/>
                  <a:gd name="T9" fmla="*/ 0 h 14348"/>
                  <a:gd name="T10" fmla="*/ 0 w 14336"/>
                  <a:gd name="T11" fmla="*/ 0 h 14348"/>
                  <a:gd name="T12" fmla="*/ 0 w 14336"/>
                  <a:gd name="T13" fmla="*/ 0 h 14348"/>
                  <a:gd name="T14" fmla="*/ 0 w 14336"/>
                  <a:gd name="T15" fmla="*/ 0 h 14348"/>
                  <a:gd name="T16" fmla="*/ 0 w 14336"/>
                  <a:gd name="T17" fmla="*/ 0 h 14348"/>
                  <a:gd name="T18" fmla="*/ 0 w 14336"/>
                  <a:gd name="T19" fmla="*/ 0 h 14348"/>
                  <a:gd name="T20" fmla="*/ 0 w 14336"/>
                  <a:gd name="T21" fmla="*/ 0 h 14348"/>
                  <a:gd name="T22" fmla="*/ 0 w 14336"/>
                  <a:gd name="T23" fmla="*/ 0 h 14348"/>
                  <a:gd name="T24" fmla="*/ 0 w 14336"/>
                  <a:gd name="T25" fmla="*/ 0 h 14348"/>
                  <a:gd name="T26" fmla="*/ 0 w 14336"/>
                  <a:gd name="T27" fmla="*/ 0 h 14348"/>
                  <a:gd name="T28" fmla="*/ 0 w 14336"/>
                  <a:gd name="T29" fmla="*/ 0 h 14348"/>
                  <a:gd name="T30" fmla="*/ 0 w 14336"/>
                  <a:gd name="T31" fmla="*/ 0 h 14348"/>
                  <a:gd name="T32" fmla="*/ 0 w 14336"/>
                  <a:gd name="T33" fmla="*/ 0 h 14348"/>
                  <a:gd name="T34" fmla="*/ 0 w 14336"/>
                  <a:gd name="T35" fmla="*/ 0 h 14348"/>
                  <a:gd name="T36" fmla="*/ 0 w 14336"/>
                  <a:gd name="T37" fmla="*/ 0 h 14348"/>
                  <a:gd name="T38" fmla="*/ 0 w 14336"/>
                  <a:gd name="T39" fmla="*/ 0 h 14348"/>
                  <a:gd name="T40" fmla="*/ 0 w 14336"/>
                  <a:gd name="T41" fmla="*/ 0 h 14348"/>
                  <a:gd name="T42" fmla="*/ 0 w 14336"/>
                  <a:gd name="T43" fmla="*/ 0 h 14348"/>
                  <a:gd name="T44" fmla="*/ 0 w 14336"/>
                  <a:gd name="T45" fmla="*/ 0 h 14348"/>
                  <a:gd name="T46" fmla="*/ 0 w 14336"/>
                  <a:gd name="T47" fmla="*/ 0 h 14348"/>
                  <a:gd name="T48" fmla="*/ 0 w 14336"/>
                  <a:gd name="T49" fmla="*/ 0 h 14348"/>
                  <a:gd name="T50" fmla="*/ 0 w 14336"/>
                  <a:gd name="T51" fmla="*/ 0 h 14348"/>
                  <a:gd name="T52" fmla="*/ 0 w 14336"/>
                  <a:gd name="T53" fmla="*/ 0 h 14348"/>
                  <a:gd name="T54" fmla="*/ 0 w 14336"/>
                  <a:gd name="T55" fmla="*/ 0 h 14348"/>
                  <a:gd name="T56" fmla="*/ 0 w 14336"/>
                  <a:gd name="T57" fmla="*/ 0 h 14348"/>
                  <a:gd name="T58" fmla="*/ 0 w 14336"/>
                  <a:gd name="T59" fmla="*/ 0 h 14348"/>
                  <a:gd name="T60" fmla="*/ 0 w 14336"/>
                  <a:gd name="T61" fmla="*/ 0 h 14348"/>
                  <a:gd name="T62" fmla="*/ 0 w 14336"/>
                  <a:gd name="T63" fmla="*/ 0 h 14348"/>
                  <a:gd name="T64" fmla="*/ 0 w 14336"/>
                  <a:gd name="T65" fmla="*/ 0 h 14348"/>
                  <a:gd name="T66" fmla="*/ 0 w 14336"/>
                  <a:gd name="T67" fmla="*/ 0 h 14348"/>
                  <a:gd name="T68" fmla="*/ 0 w 14336"/>
                  <a:gd name="T69" fmla="*/ 0 h 14348"/>
                  <a:gd name="T70" fmla="*/ 0 w 14336"/>
                  <a:gd name="T71" fmla="*/ 0 h 14348"/>
                  <a:gd name="T72" fmla="*/ 0 w 14336"/>
                  <a:gd name="T73" fmla="*/ 0 h 14348"/>
                  <a:gd name="T74" fmla="*/ 0 w 14336"/>
                  <a:gd name="T75" fmla="*/ 0 h 14348"/>
                  <a:gd name="T76" fmla="*/ 0 w 14336"/>
                  <a:gd name="T77" fmla="*/ 0 h 14348"/>
                  <a:gd name="T78" fmla="*/ 0 w 14336"/>
                  <a:gd name="T79" fmla="*/ 0 h 14348"/>
                  <a:gd name="T80" fmla="*/ 0 w 14336"/>
                  <a:gd name="T81" fmla="*/ 0 h 14348"/>
                  <a:gd name="T82" fmla="*/ 0 w 14336"/>
                  <a:gd name="T83" fmla="*/ 0 h 14348"/>
                  <a:gd name="T84" fmla="*/ 0 w 14336"/>
                  <a:gd name="T85" fmla="*/ 0 h 14348"/>
                  <a:gd name="T86" fmla="*/ 0 w 14336"/>
                  <a:gd name="T87" fmla="*/ 0 h 14348"/>
                  <a:gd name="T88" fmla="*/ 0 w 14336"/>
                  <a:gd name="T89" fmla="*/ 0 h 1434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336"/>
                  <a:gd name="T136" fmla="*/ 0 h 14348"/>
                  <a:gd name="T137" fmla="*/ 14336 w 14336"/>
                  <a:gd name="T138" fmla="*/ 14348 h 1434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336" h="14348">
                    <a:moveTo>
                      <a:pt x="14336" y="7173"/>
                    </a:moveTo>
                    <a:lnTo>
                      <a:pt x="14263" y="6153"/>
                    </a:lnTo>
                    <a:lnTo>
                      <a:pt x="14046" y="5152"/>
                    </a:lnTo>
                    <a:lnTo>
                      <a:pt x="13688" y="4194"/>
                    </a:lnTo>
                    <a:lnTo>
                      <a:pt x="13198" y="3295"/>
                    </a:lnTo>
                    <a:lnTo>
                      <a:pt x="12585" y="2476"/>
                    </a:lnTo>
                    <a:lnTo>
                      <a:pt x="11862" y="1752"/>
                    </a:lnTo>
                    <a:lnTo>
                      <a:pt x="11044" y="1138"/>
                    </a:lnTo>
                    <a:lnTo>
                      <a:pt x="10145" y="649"/>
                    </a:lnTo>
                    <a:lnTo>
                      <a:pt x="9187" y="290"/>
                    </a:lnTo>
                    <a:lnTo>
                      <a:pt x="8188" y="73"/>
                    </a:lnTo>
                    <a:lnTo>
                      <a:pt x="7167" y="0"/>
                    </a:lnTo>
                    <a:lnTo>
                      <a:pt x="6147" y="73"/>
                    </a:lnTo>
                    <a:lnTo>
                      <a:pt x="5148" y="290"/>
                    </a:lnTo>
                    <a:lnTo>
                      <a:pt x="4189" y="649"/>
                    </a:lnTo>
                    <a:lnTo>
                      <a:pt x="3292" y="1138"/>
                    </a:lnTo>
                    <a:lnTo>
                      <a:pt x="2473" y="1752"/>
                    </a:lnTo>
                    <a:lnTo>
                      <a:pt x="1750" y="2476"/>
                    </a:lnTo>
                    <a:lnTo>
                      <a:pt x="1137" y="3295"/>
                    </a:lnTo>
                    <a:lnTo>
                      <a:pt x="647" y="4194"/>
                    </a:lnTo>
                    <a:lnTo>
                      <a:pt x="289" y="5152"/>
                    </a:lnTo>
                    <a:lnTo>
                      <a:pt x="71" y="6153"/>
                    </a:lnTo>
                    <a:lnTo>
                      <a:pt x="0" y="7173"/>
                    </a:lnTo>
                    <a:lnTo>
                      <a:pt x="71" y="8195"/>
                    </a:lnTo>
                    <a:lnTo>
                      <a:pt x="289" y="9196"/>
                    </a:lnTo>
                    <a:lnTo>
                      <a:pt x="647" y="10154"/>
                    </a:lnTo>
                    <a:lnTo>
                      <a:pt x="1137" y="11053"/>
                    </a:lnTo>
                    <a:lnTo>
                      <a:pt x="1750" y="11872"/>
                    </a:lnTo>
                    <a:lnTo>
                      <a:pt x="2473" y="12596"/>
                    </a:lnTo>
                    <a:lnTo>
                      <a:pt x="3292" y="13210"/>
                    </a:lnTo>
                    <a:lnTo>
                      <a:pt x="4189" y="13699"/>
                    </a:lnTo>
                    <a:lnTo>
                      <a:pt x="5148" y="14058"/>
                    </a:lnTo>
                    <a:lnTo>
                      <a:pt x="6147" y="14275"/>
                    </a:lnTo>
                    <a:lnTo>
                      <a:pt x="7167" y="14348"/>
                    </a:lnTo>
                    <a:lnTo>
                      <a:pt x="8188" y="14275"/>
                    </a:lnTo>
                    <a:lnTo>
                      <a:pt x="9187" y="14058"/>
                    </a:lnTo>
                    <a:lnTo>
                      <a:pt x="10145" y="13699"/>
                    </a:lnTo>
                    <a:lnTo>
                      <a:pt x="11044" y="13210"/>
                    </a:lnTo>
                    <a:lnTo>
                      <a:pt x="11862" y="12596"/>
                    </a:lnTo>
                    <a:lnTo>
                      <a:pt x="12585" y="11872"/>
                    </a:lnTo>
                    <a:lnTo>
                      <a:pt x="13198" y="11053"/>
                    </a:lnTo>
                    <a:lnTo>
                      <a:pt x="13688" y="10154"/>
                    </a:lnTo>
                    <a:lnTo>
                      <a:pt x="14046" y="9196"/>
                    </a:lnTo>
                    <a:lnTo>
                      <a:pt x="14263" y="8195"/>
                    </a:lnTo>
                    <a:lnTo>
                      <a:pt x="14336" y="7173"/>
                    </a:lnTo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798" name="Line 133">
                <a:extLst>
                  <a:ext uri="{FF2B5EF4-FFF2-40B4-BE49-F238E27FC236}">
                    <a16:creationId xmlns:a16="http://schemas.microsoft.com/office/drawing/2014/main" id="{EA8BD7A6-371B-7CD6-B200-3C5C7987B32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046" y="3144"/>
                <a:ext cx="186" cy="18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799" name="Line 134">
                <a:extLst>
                  <a:ext uri="{FF2B5EF4-FFF2-40B4-BE49-F238E27FC236}">
                    <a16:creationId xmlns:a16="http://schemas.microsoft.com/office/drawing/2014/main" id="{A9F084DA-84F9-74B2-430A-A09B18CD185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310" y="3051"/>
                <a:ext cx="15" cy="1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800" name="Line 135">
                <a:extLst>
                  <a:ext uri="{FF2B5EF4-FFF2-40B4-BE49-F238E27FC236}">
                    <a16:creationId xmlns:a16="http://schemas.microsoft.com/office/drawing/2014/main" id="{7265A851-A398-D4DA-1F3F-27719259286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255" y="3051"/>
                <a:ext cx="278" cy="279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801" name="Line 136">
                <a:extLst>
                  <a:ext uri="{FF2B5EF4-FFF2-40B4-BE49-F238E27FC236}">
                    <a16:creationId xmlns:a16="http://schemas.microsoft.com/office/drawing/2014/main" id="{BBAC2C80-34E7-535C-E8E9-D63C4209A6B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463" y="3110"/>
                <a:ext cx="220" cy="22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802" name="Line 137">
                <a:extLst>
                  <a:ext uri="{FF2B5EF4-FFF2-40B4-BE49-F238E27FC236}">
                    <a16:creationId xmlns:a16="http://schemas.microsoft.com/office/drawing/2014/main" id="{F3231FD3-A3B3-54F5-CA06-5498D5D94A9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672" y="3144"/>
                <a:ext cx="185" cy="18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803" name="Line 138">
                <a:extLst>
                  <a:ext uri="{FF2B5EF4-FFF2-40B4-BE49-F238E27FC236}">
                    <a16:creationId xmlns:a16="http://schemas.microsoft.com/office/drawing/2014/main" id="{1DB51D81-9E20-F78D-1094-AB07A362F7E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880" y="3250"/>
                <a:ext cx="80" cy="8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804" name="Line 139">
                <a:extLst>
                  <a:ext uri="{FF2B5EF4-FFF2-40B4-BE49-F238E27FC236}">
                    <a16:creationId xmlns:a16="http://schemas.microsoft.com/office/drawing/2014/main" id="{A1A1CA13-818E-993A-34C3-00E3ABD31F6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2031" y="3906"/>
                <a:ext cx="28" cy="2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805" name="Line 140">
                <a:extLst>
                  <a:ext uri="{FF2B5EF4-FFF2-40B4-BE49-F238E27FC236}">
                    <a16:creationId xmlns:a16="http://schemas.microsoft.com/office/drawing/2014/main" id="{D2227BC2-D04E-DC67-149D-79D0987BF20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2036" y="3702"/>
                <a:ext cx="232" cy="23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806" name="Line 141">
                <a:extLst>
                  <a:ext uri="{FF2B5EF4-FFF2-40B4-BE49-F238E27FC236}">
                    <a16:creationId xmlns:a16="http://schemas.microsoft.com/office/drawing/2014/main" id="{A3208F24-D5E0-19FF-A950-34B6CF4A760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2245" y="3702"/>
                <a:ext cx="232" cy="23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807" name="Line 142">
                <a:extLst>
                  <a:ext uri="{FF2B5EF4-FFF2-40B4-BE49-F238E27FC236}">
                    <a16:creationId xmlns:a16="http://schemas.microsoft.com/office/drawing/2014/main" id="{9C395128-DB73-EF84-0FF6-3E93D4E0D89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2453" y="3702"/>
                <a:ext cx="232" cy="23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808" name="Line 143">
                <a:extLst>
                  <a:ext uri="{FF2B5EF4-FFF2-40B4-BE49-F238E27FC236}">
                    <a16:creationId xmlns:a16="http://schemas.microsoft.com/office/drawing/2014/main" id="{1EF0197D-B385-11C9-37F5-9EBDFF0471E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2661" y="3702"/>
                <a:ext cx="233" cy="23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809" name="Line 144">
                <a:extLst>
                  <a:ext uri="{FF2B5EF4-FFF2-40B4-BE49-F238E27FC236}">
                    <a16:creationId xmlns:a16="http://schemas.microsoft.com/office/drawing/2014/main" id="{908953E1-3B41-A5EE-D0F6-BDC42D3CB1E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2870" y="3702"/>
                <a:ext cx="90" cy="9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16779" name="Line 145">
              <a:extLst>
                <a:ext uri="{FF2B5EF4-FFF2-40B4-BE49-F238E27FC236}">
                  <a16:creationId xmlns:a16="http://schemas.microsoft.com/office/drawing/2014/main" id="{CB3B4ACA-75B4-6C86-8C82-7DDC25957A8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022" y="3327"/>
              <a:ext cx="929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" name="Group 146">
            <a:extLst>
              <a:ext uri="{FF2B5EF4-FFF2-40B4-BE49-F238E27FC236}">
                <a16:creationId xmlns:a16="http://schemas.microsoft.com/office/drawing/2014/main" id="{4AB88FCD-5D53-F435-C9B1-C3EFB52C6414}"/>
              </a:ext>
            </a:extLst>
          </p:cNvPr>
          <p:cNvGrpSpPr>
            <a:grpSpLocks/>
          </p:cNvGrpSpPr>
          <p:nvPr/>
        </p:nvGrpSpPr>
        <p:grpSpPr bwMode="auto">
          <a:xfrm>
            <a:off x="5059363" y="4959351"/>
            <a:ext cx="1916112" cy="588963"/>
            <a:chOff x="-439" y="3330"/>
            <a:chExt cx="1207" cy="371"/>
          </a:xfrm>
        </p:grpSpPr>
        <p:sp>
          <p:nvSpPr>
            <p:cNvPr id="116767" name="Line 147">
              <a:extLst>
                <a:ext uri="{FF2B5EF4-FFF2-40B4-BE49-F238E27FC236}">
                  <a16:creationId xmlns:a16="http://schemas.microsoft.com/office/drawing/2014/main" id="{382BD814-0800-7A72-CF55-CFC999A81FE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-309" y="3330"/>
              <a:ext cx="929" cy="0"/>
            </a:xfrm>
            <a:prstGeom prst="line">
              <a:avLst/>
            </a:prstGeom>
            <a:noFill/>
            <a:ln w="412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16768" name="Group 148">
              <a:extLst>
                <a:ext uri="{FF2B5EF4-FFF2-40B4-BE49-F238E27FC236}">
                  <a16:creationId xmlns:a16="http://schemas.microsoft.com/office/drawing/2014/main" id="{106A3C14-03EF-C4A3-55A3-4293C5E5D0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39" y="3508"/>
              <a:ext cx="1207" cy="0"/>
              <a:chOff x="1892" y="3508"/>
              <a:chExt cx="1207" cy="0"/>
            </a:xfrm>
          </p:grpSpPr>
          <p:sp>
            <p:nvSpPr>
              <p:cNvPr id="116775" name="Line 149">
                <a:extLst>
                  <a:ext uri="{FF2B5EF4-FFF2-40B4-BE49-F238E27FC236}">
                    <a16:creationId xmlns:a16="http://schemas.microsoft.com/office/drawing/2014/main" id="{62B67EE3-614C-23A1-93C9-338812D9A72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892" y="3508"/>
                <a:ext cx="427" cy="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776" name="Line 150">
                <a:extLst>
                  <a:ext uri="{FF2B5EF4-FFF2-40B4-BE49-F238E27FC236}">
                    <a16:creationId xmlns:a16="http://schemas.microsoft.com/office/drawing/2014/main" id="{3E6C8169-F6AF-6F5E-87BC-4F138302346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2437" y="3508"/>
                <a:ext cx="118" cy="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777" name="Line 151">
                <a:extLst>
                  <a:ext uri="{FF2B5EF4-FFF2-40B4-BE49-F238E27FC236}">
                    <a16:creationId xmlns:a16="http://schemas.microsoft.com/office/drawing/2014/main" id="{A1BD8801-A4D1-1059-E7C9-9C7E0FC0AE5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2673" y="3508"/>
                <a:ext cx="426" cy="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16769" name="Group 152">
              <a:extLst>
                <a:ext uri="{FF2B5EF4-FFF2-40B4-BE49-F238E27FC236}">
                  <a16:creationId xmlns:a16="http://schemas.microsoft.com/office/drawing/2014/main" id="{DE0E6B6D-0E39-03AF-572E-73FA8D16D3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00" y="3654"/>
              <a:ext cx="929" cy="1"/>
              <a:chOff x="2031" y="3655"/>
              <a:chExt cx="929" cy="1"/>
            </a:xfrm>
          </p:grpSpPr>
          <p:sp>
            <p:nvSpPr>
              <p:cNvPr id="116772" name="Line 153">
                <a:extLst>
                  <a:ext uri="{FF2B5EF4-FFF2-40B4-BE49-F238E27FC236}">
                    <a16:creationId xmlns:a16="http://schemas.microsoft.com/office/drawing/2014/main" id="{7BD92500-D728-9E8E-C120-ED138E5473E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2732" y="3655"/>
                <a:ext cx="228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773" name="Line 154">
                <a:extLst>
                  <a:ext uri="{FF2B5EF4-FFF2-40B4-BE49-F238E27FC236}">
                    <a16:creationId xmlns:a16="http://schemas.microsoft.com/office/drawing/2014/main" id="{3955D5AC-46A4-2996-1095-084CB052C5E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2378" y="3655"/>
                <a:ext cx="23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774" name="Line 155">
                <a:extLst>
                  <a:ext uri="{FF2B5EF4-FFF2-40B4-BE49-F238E27FC236}">
                    <a16:creationId xmlns:a16="http://schemas.microsoft.com/office/drawing/2014/main" id="{7D192058-DDAE-9FAB-E5DC-2CD06349064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2031" y="3655"/>
                <a:ext cx="229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16770" name="Line 156">
              <a:extLst>
                <a:ext uri="{FF2B5EF4-FFF2-40B4-BE49-F238E27FC236}">
                  <a16:creationId xmlns:a16="http://schemas.microsoft.com/office/drawing/2014/main" id="{FC1DE49E-7C31-BD10-A6FA-95081250442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-300" y="3701"/>
              <a:ext cx="929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771" name="Line 157">
              <a:extLst>
                <a:ext uri="{FF2B5EF4-FFF2-40B4-BE49-F238E27FC236}">
                  <a16:creationId xmlns:a16="http://schemas.microsoft.com/office/drawing/2014/main" id="{E986F487-3322-83F7-8EB0-43974ACC641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-309" y="3376"/>
              <a:ext cx="929" cy="1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" name="Group 158">
            <a:extLst>
              <a:ext uri="{FF2B5EF4-FFF2-40B4-BE49-F238E27FC236}">
                <a16:creationId xmlns:a16="http://schemas.microsoft.com/office/drawing/2014/main" id="{4D4D88B8-3B92-C33E-E84A-8849FE583CAE}"/>
              </a:ext>
            </a:extLst>
          </p:cNvPr>
          <p:cNvGrpSpPr>
            <a:grpSpLocks/>
          </p:cNvGrpSpPr>
          <p:nvPr/>
        </p:nvGrpSpPr>
        <p:grpSpPr bwMode="auto">
          <a:xfrm>
            <a:off x="5041901" y="5245100"/>
            <a:ext cx="1916113" cy="0"/>
            <a:chOff x="1892" y="3508"/>
            <a:chExt cx="1207" cy="0"/>
          </a:xfrm>
        </p:grpSpPr>
        <p:sp>
          <p:nvSpPr>
            <p:cNvPr id="116764" name="Line 159">
              <a:extLst>
                <a:ext uri="{FF2B5EF4-FFF2-40B4-BE49-F238E27FC236}">
                  <a16:creationId xmlns:a16="http://schemas.microsoft.com/office/drawing/2014/main" id="{78F6675C-9BEC-AAB1-DBA3-150FFCEC925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892" y="3508"/>
              <a:ext cx="427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765" name="Line 160">
              <a:extLst>
                <a:ext uri="{FF2B5EF4-FFF2-40B4-BE49-F238E27FC236}">
                  <a16:creationId xmlns:a16="http://schemas.microsoft.com/office/drawing/2014/main" id="{5F3BB168-5896-4195-245C-E4C60DCB000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437" y="3508"/>
              <a:ext cx="11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766" name="Line 161">
              <a:extLst>
                <a:ext uri="{FF2B5EF4-FFF2-40B4-BE49-F238E27FC236}">
                  <a16:creationId xmlns:a16="http://schemas.microsoft.com/office/drawing/2014/main" id="{E2CF1BB9-A6B8-939D-3732-E653403B186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673" y="3508"/>
              <a:ext cx="426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0258" name="Text Box 162">
            <a:extLst>
              <a:ext uri="{FF2B5EF4-FFF2-40B4-BE49-F238E27FC236}">
                <a16:creationId xmlns:a16="http://schemas.microsoft.com/office/drawing/2014/main" id="{E78F4ACE-B28D-3EC0-DDFA-48AA3CF65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5900738"/>
            <a:ext cx="3136900" cy="400110"/>
          </a:xfrm>
          <a:prstGeom prst="rect">
            <a:avLst/>
          </a:prstGeom>
          <a:solidFill>
            <a:srgbClr val="FFFF00"/>
          </a:solidFill>
          <a:ln w="28575">
            <a:solidFill>
              <a:srgbClr val="00FF00"/>
            </a:solidFill>
            <a:miter lim="800000"/>
            <a:headEnd type="none" w="sm" len="lg"/>
            <a:tailEnd/>
          </a:ln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/>
            <a:r>
              <a:rPr kumimoji="0" lang="zh-CN" altLang="en-US" sz="2000">
                <a:solidFill>
                  <a:srgbClr val="6600FF"/>
                </a:solidFill>
              </a:rPr>
              <a:t>啮合处的画法</a:t>
            </a:r>
            <a:r>
              <a:rPr kumimoji="0" lang="en-US" altLang="zh-CN" sz="2000">
                <a:solidFill>
                  <a:srgbClr val="6600FF"/>
                </a:solidFill>
              </a:rPr>
              <a:t>(</a:t>
            </a:r>
            <a:r>
              <a:rPr kumimoji="0" lang="zh-CN" altLang="en-US" sz="2000">
                <a:solidFill>
                  <a:srgbClr val="FF3300"/>
                </a:solidFill>
              </a:rPr>
              <a:t>五条线</a:t>
            </a:r>
            <a:r>
              <a:rPr kumimoji="0" lang="en-US" altLang="zh-CN" sz="2000">
                <a:solidFill>
                  <a:srgbClr val="6600FF"/>
                </a:solidFill>
              </a:rPr>
              <a:t>)</a:t>
            </a:r>
          </a:p>
        </p:txBody>
      </p:sp>
      <p:sp>
        <p:nvSpPr>
          <p:cNvPr id="260259" name="Text Box 163">
            <a:extLst>
              <a:ext uri="{FF2B5EF4-FFF2-40B4-BE49-F238E27FC236}">
                <a16:creationId xmlns:a16="http://schemas.microsoft.com/office/drawing/2014/main" id="{AA1EA8A7-5586-11A4-B7E7-94D69F38A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5114925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/>
            <a:r>
              <a:rPr lang="en-US" altLang="zh-CN"/>
              <a:t>(b)</a:t>
            </a:r>
            <a:r>
              <a:rPr lang="zh-CN" altLang="en-US"/>
              <a:t>左视图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0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0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0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6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1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60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22" grpId="0"/>
      <p:bldP spid="260142" grpId="0"/>
      <p:bldP spid="260146" grpId="0"/>
      <p:bldP spid="260202" grpId="0" animBg="1"/>
      <p:bldP spid="260258" grpId="0" animBg="1"/>
      <p:bldP spid="26025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灯片编号占位符 4">
            <a:extLst>
              <a:ext uri="{FF2B5EF4-FFF2-40B4-BE49-F238E27FC236}">
                <a16:creationId xmlns:a16="http://schemas.microsoft.com/office/drawing/2014/main" id="{1B7E12A3-1A0A-B6C7-2173-5C50F6E92915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966479" y="6412076"/>
            <a:ext cx="259043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93A45131-25A0-462E-858C-B5C1E8799F6A}" type="slidenum">
              <a:rPr kumimoji="0" lang="en-US" altLang="zh-CN" sz="1100" b="0">
                <a:solidFill>
                  <a:srgbClr val="636363"/>
                </a:solidFill>
              </a:rPr>
              <a:pPr/>
              <a:t>55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sp>
        <p:nvSpPr>
          <p:cNvPr id="119811" name="Text Box 3">
            <a:extLst>
              <a:ext uri="{FF2B5EF4-FFF2-40B4-BE49-F238E27FC236}">
                <a16:creationId xmlns:a16="http://schemas.microsoft.com/office/drawing/2014/main" id="{CD166562-D538-1F78-2AB1-32A275781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650" y="4476750"/>
            <a:ext cx="8382000" cy="15621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r>
              <a:rPr lang="zh-CN" altLang="it-IT">
                <a:ea typeface="宋体" panose="02010600030101010101" pitchFamily="2" charset="-122"/>
              </a:rPr>
              <a:t>    </a:t>
            </a:r>
            <a:r>
              <a:rPr lang="zh-CN" altLang="it-IT"/>
              <a:t>弹簧属于常用件。它主要用于减震、夹紧、承受冲击、储存能量（如钟表发条）和测力等。其特点是受力后能产生较大的弹性变形，去除外力后能恢复原状。</a:t>
            </a:r>
            <a:r>
              <a:rPr lang="zh-CN" altLang="en-US"/>
              <a:t>常用的螺旋弹簧按其用途可分为压缩弹簧、拉伸弹簧和扭转弹簧。 </a:t>
            </a:r>
          </a:p>
        </p:txBody>
      </p:sp>
      <p:pic>
        <p:nvPicPr>
          <p:cNvPr id="119820" name="Picture 12" descr="8-50a">
            <a:extLst>
              <a:ext uri="{FF2B5EF4-FFF2-40B4-BE49-F238E27FC236}">
                <a16:creationId xmlns:a16="http://schemas.microsoft.com/office/drawing/2014/main" id="{18A7F2BA-F644-8B79-4546-AFA4CF7D8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2014538"/>
            <a:ext cx="1020762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21" name="Picture 13" descr="8-50b">
            <a:extLst>
              <a:ext uri="{FF2B5EF4-FFF2-40B4-BE49-F238E27FC236}">
                <a16:creationId xmlns:a16="http://schemas.microsoft.com/office/drawing/2014/main" id="{7AE91409-EA36-71DE-28DC-5B3AD8E71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9" y="1828800"/>
            <a:ext cx="788987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22" name="Picture 14" descr="8-50c">
            <a:extLst>
              <a:ext uri="{FF2B5EF4-FFF2-40B4-BE49-F238E27FC236}">
                <a16:creationId xmlns:a16="http://schemas.microsoft.com/office/drawing/2014/main" id="{19467D5C-02B5-DE8A-365D-2128AEE95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1887538"/>
            <a:ext cx="1219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23" name="Picture 15" descr="8-50d">
            <a:extLst>
              <a:ext uri="{FF2B5EF4-FFF2-40B4-BE49-F238E27FC236}">
                <a16:creationId xmlns:a16="http://schemas.microsoft.com/office/drawing/2014/main" id="{D820599A-2EBC-05DD-2E6A-4DA722802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75" y="1871663"/>
            <a:ext cx="146685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4" name="Text Box 18">
            <a:extLst>
              <a:ext uri="{FF2B5EF4-FFF2-40B4-BE49-F238E27FC236}">
                <a16:creationId xmlns:a16="http://schemas.microsoft.com/office/drawing/2014/main" id="{E61BE797-16EA-86C6-BB9F-6AF1F38C8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575" y="883444"/>
            <a:ext cx="651510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kumimoji="0" lang="en-US" altLang="zh-CN" sz="32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sz="2800" dirty="0">
                <a:latin typeface="幼圆" pitchFamily="49" charset="-122"/>
                <a:ea typeface="幼圆" pitchFamily="49" charset="-122"/>
                <a:cs typeface="+mj-cs"/>
              </a:rPr>
              <a:t>常用的螺旋弹簧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AA540BC-4C14-D5C7-B931-DF706B737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23" y="370808"/>
            <a:ext cx="1898650" cy="6858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1"/>
            <a:r>
              <a:rPr lang="en-US" altLang="zh-CN" sz="2800" b="1" dirty="0">
                <a:latin typeface="Times New Roman" panose="02020603050405020304" pitchFamily="18" charset="0"/>
              </a:rPr>
              <a:t>7.6   </a:t>
            </a:r>
            <a:r>
              <a:rPr lang="zh-CN" altLang="en-US" sz="2800" b="1" dirty="0">
                <a:latin typeface="Times New Roman" panose="02020603050405020304" pitchFamily="18" charset="0"/>
              </a:rPr>
              <a:t>弹   簧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1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1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19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灯片编号占位符 2">
            <a:extLst>
              <a:ext uri="{FF2B5EF4-FFF2-40B4-BE49-F238E27FC236}">
                <a16:creationId xmlns:a16="http://schemas.microsoft.com/office/drawing/2014/main" id="{1B16D967-4581-5582-F688-6B3F9863A4A1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6411913"/>
            <a:ext cx="260350" cy="26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60FA8927-D7D3-487E-BD64-0E836AA994B3}" type="slidenum">
              <a:rPr kumimoji="0" lang="en-US" altLang="zh-CN" sz="1100" b="0">
                <a:solidFill>
                  <a:srgbClr val="636363"/>
                </a:solidFill>
              </a:rPr>
              <a:pPr/>
              <a:t>56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sp>
        <p:nvSpPr>
          <p:cNvPr id="122883" name="Text Box 2">
            <a:extLst>
              <a:ext uri="{FF2B5EF4-FFF2-40B4-BE49-F238E27FC236}">
                <a16:creationId xmlns:a16="http://schemas.microsoft.com/office/drawing/2014/main" id="{33A553A3-0121-AA28-BE3B-32671A08A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2" y="471788"/>
            <a:ext cx="8132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7.6.1 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圆柱螺旋压缩弹簧各部分的名称</a:t>
            </a:r>
          </a:p>
        </p:txBody>
      </p:sp>
      <p:pic>
        <p:nvPicPr>
          <p:cNvPr id="262148" name="Picture 4" descr="弹簧画法">
            <a:extLst>
              <a:ext uri="{FF2B5EF4-FFF2-40B4-BE49-F238E27FC236}">
                <a16:creationId xmlns:a16="http://schemas.microsoft.com/office/drawing/2014/main" id="{1E9AFEA4-4DA5-33DD-E652-72C378D20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4" y="1581151"/>
            <a:ext cx="3978275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49" name="Text Box 5">
            <a:extLst>
              <a:ext uri="{FF2B5EF4-FFF2-40B4-BE49-F238E27FC236}">
                <a16:creationId xmlns:a16="http://schemas.microsoft.com/office/drawing/2014/main" id="{FB52BEAF-8FA1-CBAB-0591-4CF0379E5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6" y="1506965"/>
            <a:ext cx="4684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zh-CN">
                <a:latin typeface="Times New Roman" panose="02020603050405020304" pitchFamily="18" charset="0"/>
              </a:rPr>
              <a:t>1</a:t>
            </a:r>
            <a:r>
              <a:rPr lang="zh-CN" altLang="en-US">
                <a:latin typeface="Times New Roman" panose="02020603050405020304" pitchFamily="18" charset="0"/>
              </a:rPr>
              <a:t>）</a:t>
            </a:r>
            <a:r>
              <a:rPr lang="zh-CN" altLang="en-US">
                <a:solidFill>
                  <a:srgbClr val="FF3300"/>
                </a:solidFill>
                <a:latin typeface="Times New Roman" panose="02020603050405020304" pitchFamily="18" charset="0"/>
              </a:rPr>
              <a:t>支撑圈数</a:t>
            </a:r>
            <a:r>
              <a:rPr lang="en-US" altLang="zh-CN">
                <a:latin typeface="Times New Roman" panose="02020603050405020304" pitchFamily="18" charset="0"/>
              </a:rPr>
              <a:t>n</a:t>
            </a:r>
            <a:r>
              <a:rPr lang="en-US" altLang="zh-CN" baseline="-25000">
                <a:latin typeface="Times New Roman" panose="02020603050405020304" pitchFamily="18" charset="0"/>
              </a:rPr>
              <a:t>2</a:t>
            </a:r>
            <a:r>
              <a:rPr lang="en-US" altLang="zh-CN" baseline="-250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0">
                <a:latin typeface="Times New Roman" panose="02020603050405020304" pitchFamily="18" charset="0"/>
              </a:rPr>
              <a:t>: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zh-CN" altLang="en-US">
                <a:latin typeface="Times New Roman" panose="02020603050405020304" pitchFamily="18" charset="0"/>
              </a:rPr>
              <a:t>弹簧端部仅起支承或固定作用的圈数。</a:t>
            </a:r>
          </a:p>
        </p:txBody>
      </p:sp>
      <p:sp>
        <p:nvSpPr>
          <p:cNvPr id="262150" name="Text Box 6">
            <a:extLst>
              <a:ext uri="{FF2B5EF4-FFF2-40B4-BE49-F238E27FC236}">
                <a16:creationId xmlns:a16="http://schemas.microsoft.com/office/drawing/2014/main" id="{9C78522D-8907-965C-304A-BA6E929B3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1" y="2697075"/>
            <a:ext cx="46513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zh-CN">
                <a:latin typeface="Times New Roman" panose="02020603050405020304" pitchFamily="18" charset="0"/>
              </a:rPr>
              <a:t>2</a:t>
            </a:r>
            <a:r>
              <a:rPr lang="zh-CN" altLang="en-US">
                <a:latin typeface="Times New Roman" panose="02020603050405020304" pitchFamily="18" charset="0"/>
              </a:rPr>
              <a:t>）</a:t>
            </a:r>
            <a:r>
              <a:rPr lang="zh-CN" altLang="en-US">
                <a:solidFill>
                  <a:srgbClr val="FF3300"/>
                </a:solidFill>
                <a:latin typeface="Times New Roman" panose="02020603050405020304" pitchFamily="18" charset="0"/>
              </a:rPr>
              <a:t>有效圈数</a:t>
            </a:r>
            <a:r>
              <a:rPr lang="en-US" altLang="zh-CN">
                <a:latin typeface="Times New Roman" panose="02020603050405020304" pitchFamily="18" charset="0"/>
              </a:rPr>
              <a:t>n</a:t>
            </a:r>
            <a:r>
              <a:rPr lang="en-US" altLang="zh-CN" b="0">
                <a:latin typeface="Times New Roman" panose="02020603050405020304" pitchFamily="18" charset="0"/>
              </a:rPr>
              <a:t> : </a:t>
            </a:r>
            <a:r>
              <a:rPr lang="zh-CN" altLang="en-US">
                <a:latin typeface="Times New Roman" panose="02020603050405020304" pitchFamily="18" charset="0"/>
              </a:rPr>
              <a:t>保持相等节</a:t>
            </a:r>
          </a:p>
          <a:p>
            <a:pPr algn="l">
              <a:spcBef>
                <a:spcPct val="0"/>
              </a:spcBef>
            </a:pPr>
            <a:r>
              <a:rPr lang="zh-CN" altLang="en-US">
                <a:latin typeface="Times New Roman" panose="02020603050405020304" pitchFamily="18" charset="0"/>
              </a:rPr>
              <a:t>距，产生弹力的圈数 </a:t>
            </a:r>
            <a:r>
              <a:rPr lang="en-US" altLang="zh-CN">
                <a:latin typeface="Times New Roman" panose="02020603050405020304" pitchFamily="18" charset="0"/>
              </a:rPr>
              <a:t>( </a:t>
            </a:r>
            <a:r>
              <a:rPr lang="zh-CN" altLang="en-US">
                <a:latin typeface="Times New Roman" panose="02020603050405020304" pitchFamily="18" charset="0"/>
              </a:rPr>
              <a:t>计算</a:t>
            </a:r>
          </a:p>
          <a:p>
            <a:pPr algn="l">
              <a:spcBef>
                <a:spcPct val="0"/>
              </a:spcBef>
            </a:pPr>
            <a:r>
              <a:rPr lang="zh-CN" altLang="en-US">
                <a:latin typeface="Times New Roman" panose="02020603050405020304" pitchFamily="18" charset="0"/>
              </a:rPr>
              <a:t>弹簧刚度时的圈数）。</a:t>
            </a:r>
          </a:p>
        </p:txBody>
      </p:sp>
      <p:sp>
        <p:nvSpPr>
          <p:cNvPr id="262151" name="Text Box 7">
            <a:extLst>
              <a:ext uri="{FF2B5EF4-FFF2-40B4-BE49-F238E27FC236}">
                <a16:creationId xmlns:a16="http://schemas.microsoft.com/office/drawing/2014/main" id="{C88381F2-2F40-8D48-FEEC-D9BA33E26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526" y="4367640"/>
            <a:ext cx="44227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zh-CN">
                <a:latin typeface="Times New Roman" panose="02020603050405020304" pitchFamily="18" charset="0"/>
              </a:rPr>
              <a:t>3</a:t>
            </a:r>
            <a:r>
              <a:rPr lang="zh-CN" altLang="en-US">
                <a:latin typeface="Times New Roman" panose="02020603050405020304" pitchFamily="18" charset="0"/>
              </a:rPr>
              <a:t>）</a:t>
            </a:r>
            <a:r>
              <a:rPr lang="zh-CN" altLang="en-US">
                <a:solidFill>
                  <a:srgbClr val="FF3300"/>
                </a:solidFill>
                <a:latin typeface="Times New Roman" panose="02020603050405020304" pitchFamily="18" charset="0"/>
              </a:rPr>
              <a:t>总圈数</a:t>
            </a:r>
            <a:r>
              <a:rPr lang="en-US" altLang="zh-CN">
                <a:latin typeface="Times New Roman" panose="02020603050405020304" pitchFamily="18" charset="0"/>
              </a:rPr>
              <a:t>n1</a:t>
            </a:r>
            <a:r>
              <a:rPr lang="en-US" altLang="zh-CN" b="0">
                <a:latin typeface="Times New Roman" panose="02020603050405020304" pitchFamily="18" charset="0"/>
              </a:rPr>
              <a:t> : </a:t>
            </a:r>
            <a:r>
              <a:rPr lang="zh-CN" altLang="en-US">
                <a:latin typeface="Times New Roman" panose="02020603050405020304" pitchFamily="18" charset="0"/>
              </a:rPr>
              <a:t>有效圈数与支撑圈数之和。</a:t>
            </a:r>
          </a:p>
        </p:txBody>
      </p:sp>
      <p:sp>
        <p:nvSpPr>
          <p:cNvPr id="262152" name="Text Box 8">
            <a:extLst>
              <a:ext uri="{FF2B5EF4-FFF2-40B4-BE49-F238E27FC236}">
                <a16:creationId xmlns:a16="http://schemas.microsoft.com/office/drawing/2014/main" id="{83ACC12B-B734-0060-703C-48C501D95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150" y="5359400"/>
            <a:ext cx="2084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>
                <a:latin typeface="Times New Roman" panose="02020603050405020304" pitchFamily="18" charset="0"/>
              </a:rPr>
              <a:t>n</a:t>
            </a:r>
            <a:r>
              <a:rPr lang="en-US" altLang="zh-CN" baseline="-25000">
                <a:latin typeface="Times New Roman" panose="02020603050405020304" pitchFamily="18" charset="0"/>
              </a:rPr>
              <a:t>1</a:t>
            </a:r>
            <a:r>
              <a:rPr lang="en-US" altLang="zh-CN">
                <a:latin typeface="Times New Roman" panose="02020603050405020304" pitchFamily="18" charset="0"/>
              </a:rPr>
              <a:t>=n+n</a:t>
            </a:r>
            <a:r>
              <a:rPr lang="en-US" altLang="zh-CN" baseline="-25000">
                <a:latin typeface="Times New Roman" panose="02020603050405020304" pitchFamily="18" charset="0"/>
              </a:rPr>
              <a:t>2</a:t>
            </a:r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6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9" grpId="0" autoUpdateAnimBg="0"/>
      <p:bldP spid="262150" grpId="0" autoUpdateAnimBg="0"/>
      <p:bldP spid="262151" grpId="0" autoUpdateAnimBg="0"/>
      <p:bldP spid="262152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灯片编号占位符 2">
            <a:extLst>
              <a:ext uri="{FF2B5EF4-FFF2-40B4-BE49-F238E27FC236}">
                <a16:creationId xmlns:a16="http://schemas.microsoft.com/office/drawing/2014/main" id="{388F1B39-2AAB-1528-5EF2-6889E75EF3C4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6411913"/>
            <a:ext cx="260350" cy="26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94CC4F01-8A18-49F5-A869-8C299B32A97D}" type="slidenum">
              <a:rPr kumimoji="0" lang="en-US" altLang="zh-CN" sz="1100" b="0">
                <a:solidFill>
                  <a:srgbClr val="636363"/>
                </a:solidFill>
              </a:rPr>
              <a:pPr/>
              <a:t>57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sp>
        <p:nvSpPr>
          <p:cNvPr id="263170" name="Text Box 2">
            <a:extLst>
              <a:ext uri="{FF2B5EF4-FFF2-40B4-BE49-F238E27FC236}">
                <a16:creationId xmlns:a16="http://schemas.microsoft.com/office/drawing/2014/main" id="{DC5A897F-8857-F0FD-85C0-12EC28B12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763" y="2897615"/>
            <a:ext cx="3016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zh-CN">
                <a:latin typeface="Times New Roman" panose="02020603050405020304" pitchFamily="18" charset="0"/>
              </a:rPr>
              <a:t>7</a:t>
            </a:r>
            <a:r>
              <a:rPr lang="zh-CN" altLang="en-US">
                <a:latin typeface="Times New Roman" panose="02020603050405020304" pitchFamily="18" charset="0"/>
              </a:rPr>
              <a:t>）</a:t>
            </a:r>
            <a:r>
              <a:rPr lang="zh-CN" altLang="en-US">
                <a:solidFill>
                  <a:srgbClr val="FF3300"/>
                </a:solidFill>
                <a:latin typeface="Times New Roman" panose="02020603050405020304" pitchFamily="18" charset="0"/>
              </a:rPr>
              <a:t>弹簧外径</a:t>
            </a:r>
            <a:r>
              <a:rPr lang="en-US" altLang="zh-CN">
                <a:latin typeface="Times New Roman" panose="02020603050405020304" pitchFamily="18" charset="0"/>
              </a:rPr>
              <a:t>D2</a:t>
            </a:r>
          </a:p>
          <a:p>
            <a:pPr algn="l">
              <a:spcBef>
                <a:spcPct val="0"/>
              </a:spcBef>
            </a:pPr>
            <a:r>
              <a:rPr lang="en-US" altLang="zh-CN">
                <a:solidFill>
                  <a:schemeClr val="accent2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zh-CN">
                <a:latin typeface="Times New Roman" panose="02020603050405020304" pitchFamily="18" charset="0"/>
              </a:rPr>
              <a:t> D2=D+d </a:t>
            </a:r>
            <a:r>
              <a:rPr lang="en-US" altLang="zh-CN" b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63171" name="Text Box 3">
            <a:extLst>
              <a:ext uri="{FF2B5EF4-FFF2-40B4-BE49-F238E27FC236}">
                <a16:creationId xmlns:a16="http://schemas.microsoft.com/office/drawing/2014/main" id="{E0AB471A-F5BA-2E93-BFD1-AEA4FF90E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113" y="1957815"/>
            <a:ext cx="3086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zh-CN">
                <a:latin typeface="Times New Roman" panose="02020603050405020304" pitchFamily="18" charset="0"/>
              </a:rPr>
              <a:t>6</a:t>
            </a:r>
            <a:r>
              <a:rPr lang="zh-CN" altLang="en-US">
                <a:latin typeface="Times New Roman" panose="02020603050405020304" pitchFamily="18" charset="0"/>
              </a:rPr>
              <a:t>）</a:t>
            </a:r>
            <a:r>
              <a:rPr lang="zh-CN" altLang="en-US">
                <a:solidFill>
                  <a:srgbClr val="FF3300"/>
                </a:solidFill>
                <a:latin typeface="Times New Roman" panose="02020603050405020304" pitchFamily="18" charset="0"/>
              </a:rPr>
              <a:t>弹簧内径</a:t>
            </a:r>
            <a:r>
              <a:rPr lang="en-US" altLang="zh-CN">
                <a:latin typeface="Times New Roman" panose="02020603050405020304" pitchFamily="18" charset="0"/>
              </a:rPr>
              <a:t>D1</a:t>
            </a:r>
            <a:r>
              <a:rPr lang="en-US" altLang="zh-CN">
                <a:solidFill>
                  <a:schemeClr val="accent2"/>
                </a:solidFill>
                <a:latin typeface="Times New Roman" panose="02020603050405020304" pitchFamily="18" charset="0"/>
              </a:rPr>
              <a:t>    </a:t>
            </a:r>
          </a:p>
          <a:p>
            <a:pPr algn="l">
              <a:spcBef>
                <a:spcPct val="0"/>
              </a:spcBef>
            </a:pPr>
            <a:r>
              <a:rPr lang="en-US" altLang="zh-CN">
                <a:solidFill>
                  <a:schemeClr val="accent2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zh-CN">
                <a:latin typeface="Times New Roman" panose="02020603050405020304" pitchFamily="18" charset="0"/>
              </a:rPr>
              <a:t> D1=D-d</a:t>
            </a:r>
            <a:r>
              <a:rPr lang="en-US" altLang="zh-CN" b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63172" name="Text Box 4">
            <a:extLst>
              <a:ext uri="{FF2B5EF4-FFF2-40B4-BE49-F238E27FC236}">
                <a16:creationId xmlns:a16="http://schemas.microsoft.com/office/drawing/2014/main" id="{5995534C-1FE1-A8A2-131F-DF770653C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409700"/>
            <a:ext cx="255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zh-CN">
                <a:latin typeface="Times New Roman" panose="02020603050405020304" pitchFamily="18" charset="0"/>
              </a:rPr>
              <a:t>5</a:t>
            </a:r>
            <a:r>
              <a:rPr lang="zh-CN" altLang="en-US">
                <a:latin typeface="Times New Roman" panose="02020603050405020304" pitchFamily="18" charset="0"/>
              </a:rPr>
              <a:t>）</a:t>
            </a:r>
            <a:r>
              <a:rPr lang="zh-CN" altLang="en-US">
                <a:solidFill>
                  <a:srgbClr val="FF3300"/>
                </a:solidFill>
                <a:latin typeface="Times New Roman" panose="02020603050405020304" pitchFamily="18" charset="0"/>
              </a:rPr>
              <a:t>弹簧中径</a:t>
            </a:r>
            <a:r>
              <a:rPr lang="en-US" altLang="zh-CN">
                <a:latin typeface="Times New Roman" panose="02020603050405020304" pitchFamily="18" charset="0"/>
              </a:rPr>
              <a:t>D</a:t>
            </a:r>
            <a:r>
              <a:rPr lang="en-US" altLang="zh-CN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63173" name="Text Box 5">
            <a:extLst>
              <a:ext uri="{FF2B5EF4-FFF2-40B4-BE49-F238E27FC236}">
                <a16:creationId xmlns:a16="http://schemas.microsoft.com/office/drawing/2014/main" id="{566A2488-0444-99E4-C6F6-6E948578D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114" y="3811588"/>
            <a:ext cx="2122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zh-CN">
                <a:latin typeface="Times New Roman" panose="02020603050405020304" pitchFamily="18" charset="0"/>
              </a:rPr>
              <a:t>8</a:t>
            </a:r>
            <a:r>
              <a:rPr lang="zh-CN" altLang="en-US">
                <a:latin typeface="Times New Roman" panose="02020603050405020304" pitchFamily="18" charset="0"/>
              </a:rPr>
              <a:t>）</a:t>
            </a:r>
            <a:r>
              <a:rPr lang="zh-CN" altLang="en-US">
                <a:solidFill>
                  <a:srgbClr val="FF3300"/>
                </a:solidFill>
                <a:latin typeface="Times New Roman" panose="02020603050405020304" pitchFamily="18" charset="0"/>
              </a:rPr>
              <a:t>弹簧节距</a:t>
            </a:r>
            <a:r>
              <a:rPr lang="en-US" altLang="zh-CN">
                <a:latin typeface="Times New Roman" panose="02020603050405020304" pitchFamily="18" charset="0"/>
              </a:rPr>
              <a:t>t </a:t>
            </a:r>
            <a:r>
              <a:rPr lang="en-US" altLang="zh-CN" b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63174" name="Text Box 6">
            <a:extLst>
              <a:ext uri="{FF2B5EF4-FFF2-40B4-BE49-F238E27FC236}">
                <a16:creationId xmlns:a16="http://schemas.microsoft.com/office/drawing/2014/main" id="{8DD74D21-02AA-BB2B-66A6-B1C1C02F0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113" y="4346575"/>
            <a:ext cx="3625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zh-CN">
                <a:latin typeface="Times New Roman" panose="02020603050405020304" pitchFamily="18" charset="0"/>
              </a:rPr>
              <a:t>9</a:t>
            </a:r>
            <a:r>
              <a:rPr lang="zh-CN" altLang="en-US">
                <a:latin typeface="Times New Roman" panose="02020603050405020304" pitchFamily="18" charset="0"/>
              </a:rPr>
              <a:t>）</a:t>
            </a:r>
            <a:r>
              <a:rPr lang="zh-CN" altLang="en-US">
                <a:solidFill>
                  <a:srgbClr val="FF3300"/>
                </a:solidFill>
                <a:latin typeface="Times New Roman" panose="02020603050405020304" pitchFamily="18" charset="0"/>
              </a:rPr>
              <a:t>自由高度</a:t>
            </a:r>
            <a:r>
              <a:rPr lang="en-US" altLang="zh-CN">
                <a:latin typeface="Times New Roman" panose="02020603050405020304" pitchFamily="18" charset="0"/>
              </a:rPr>
              <a:t>H0 </a:t>
            </a:r>
            <a:endParaRPr lang="en-US" altLang="zh-CN" b="0">
              <a:latin typeface="Times New Roman" panose="02020603050405020304" pitchFamily="18" charset="0"/>
            </a:endParaRPr>
          </a:p>
        </p:txBody>
      </p:sp>
      <p:sp>
        <p:nvSpPr>
          <p:cNvPr id="263175" name="Text Box 7">
            <a:extLst>
              <a:ext uri="{FF2B5EF4-FFF2-40B4-BE49-F238E27FC236}">
                <a16:creationId xmlns:a16="http://schemas.microsoft.com/office/drawing/2014/main" id="{FC065FD9-3D1D-CF14-6F96-EA3B7DDEF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613" y="4933950"/>
            <a:ext cx="354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>
                <a:latin typeface="Times New Roman" panose="02020603050405020304" pitchFamily="18" charset="0"/>
              </a:rPr>
              <a:t>H</a:t>
            </a:r>
            <a:r>
              <a:rPr lang="en-US" altLang="zh-CN" baseline="-25000">
                <a:latin typeface="Times New Roman" panose="02020603050405020304" pitchFamily="18" charset="0"/>
              </a:rPr>
              <a:t>0</a:t>
            </a:r>
            <a:r>
              <a:rPr lang="en-US" altLang="zh-CN">
                <a:latin typeface="Times New Roman" panose="02020603050405020304" pitchFamily="18" charset="0"/>
              </a:rPr>
              <a:t>=nt+(n</a:t>
            </a:r>
            <a:r>
              <a:rPr lang="en-US" altLang="zh-CN" baseline="-25000">
                <a:latin typeface="Times New Roman" panose="02020603050405020304" pitchFamily="18" charset="0"/>
              </a:rPr>
              <a:t>2</a:t>
            </a:r>
            <a:r>
              <a:rPr lang="en-US" altLang="zh-CN">
                <a:latin typeface="Times New Roman" panose="02020603050405020304" pitchFamily="18" charset="0"/>
              </a:rPr>
              <a:t>-0.5)d</a:t>
            </a:r>
          </a:p>
        </p:txBody>
      </p:sp>
      <p:sp>
        <p:nvSpPr>
          <p:cNvPr id="263176" name="Text Box 8">
            <a:extLst>
              <a:ext uri="{FF2B5EF4-FFF2-40B4-BE49-F238E27FC236}">
                <a16:creationId xmlns:a16="http://schemas.microsoft.com/office/drawing/2014/main" id="{30928CBE-C48C-37D0-CBCE-78F3EAD1A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113" y="889000"/>
            <a:ext cx="203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zh-CN">
                <a:latin typeface="Times New Roman" panose="02020603050405020304" pitchFamily="18" charset="0"/>
              </a:rPr>
              <a:t>4</a:t>
            </a:r>
            <a:r>
              <a:rPr lang="zh-CN" altLang="en-US">
                <a:latin typeface="Times New Roman" panose="02020603050405020304" pitchFamily="18" charset="0"/>
              </a:rPr>
              <a:t>）</a:t>
            </a:r>
            <a:r>
              <a:rPr lang="zh-CN" altLang="en-US">
                <a:solidFill>
                  <a:srgbClr val="FF3300"/>
                </a:solidFill>
                <a:latin typeface="Times New Roman" panose="02020603050405020304" pitchFamily="18" charset="0"/>
              </a:rPr>
              <a:t>簧丝直径</a:t>
            </a:r>
            <a:r>
              <a:rPr lang="en-US" altLang="zh-CN">
                <a:latin typeface="Times New Roman" panose="02020603050405020304" pitchFamily="18" charset="0"/>
              </a:rPr>
              <a:t>d</a:t>
            </a:r>
            <a:endParaRPr lang="en-US" altLang="zh-CN" b="0">
              <a:latin typeface="Times New Roman" panose="02020603050405020304" pitchFamily="18" charset="0"/>
            </a:endParaRPr>
          </a:p>
        </p:txBody>
      </p:sp>
      <p:pic>
        <p:nvPicPr>
          <p:cNvPr id="124938" name="Picture 9" descr="弹簧画法">
            <a:extLst>
              <a:ext uri="{FF2B5EF4-FFF2-40B4-BE49-F238E27FC236}">
                <a16:creationId xmlns:a16="http://schemas.microsoft.com/office/drawing/2014/main" id="{4BBECAED-883B-F041-5441-DB9A4D03A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4" y="1336676"/>
            <a:ext cx="3978275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6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6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6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6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26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26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0" grpId="0" autoUpdateAnimBg="0"/>
      <p:bldP spid="263171" grpId="0" autoUpdateAnimBg="0"/>
      <p:bldP spid="263172" grpId="0" autoUpdateAnimBg="0"/>
      <p:bldP spid="263173" grpId="0" autoUpdateAnimBg="0"/>
      <p:bldP spid="263174" grpId="0" autoUpdateAnimBg="0"/>
      <p:bldP spid="263175" grpId="0" autoUpdateAnimBg="0"/>
      <p:bldP spid="263176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灯片编号占位符 2">
            <a:extLst>
              <a:ext uri="{FF2B5EF4-FFF2-40B4-BE49-F238E27FC236}">
                <a16:creationId xmlns:a16="http://schemas.microsoft.com/office/drawing/2014/main" id="{399A4857-1366-4F22-9A5C-8DB42A7C7709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6411913"/>
            <a:ext cx="260350" cy="26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F16FAD96-2C19-49B0-B0CC-D07296F9AA12}" type="slidenum">
              <a:rPr kumimoji="0" lang="en-US" altLang="zh-CN" sz="1100" b="0">
                <a:solidFill>
                  <a:srgbClr val="636363"/>
                </a:solidFill>
              </a:rPr>
              <a:pPr/>
              <a:t>58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sp>
        <p:nvSpPr>
          <p:cNvPr id="126979" name="Text Box 2">
            <a:extLst>
              <a:ext uri="{FF2B5EF4-FFF2-40B4-BE49-F238E27FC236}">
                <a16:creationId xmlns:a16="http://schemas.microsoft.com/office/drawing/2014/main" id="{78CE24AA-793E-C98D-C3D6-8C2BCFDB5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6023"/>
            <a:ext cx="7010400" cy="47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7.6.2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圆柱螺旋压缩弹簧的画法</a:t>
            </a:r>
          </a:p>
        </p:txBody>
      </p:sp>
      <p:sp>
        <p:nvSpPr>
          <p:cNvPr id="264195" name="Text Box 3">
            <a:extLst>
              <a:ext uri="{FF2B5EF4-FFF2-40B4-BE49-F238E27FC236}">
                <a16:creationId xmlns:a16="http://schemas.microsoft.com/office/drawing/2014/main" id="{26F6A84F-7651-D96F-3518-D87808EC7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181" y="957570"/>
            <a:ext cx="3252814" cy="5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2800">
                <a:solidFill>
                  <a:schemeClr val="bg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  </a:t>
            </a:r>
            <a:r>
              <a:rPr lang="zh-CN" altLang="en-US" sz="2800">
                <a:solidFill>
                  <a:schemeClr val="bg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单个弹簧的画法</a:t>
            </a:r>
          </a:p>
        </p:txBody>
      </p:sp>
      <p:sp>
        <p:nvSpPr>
          <p:cNvPr id="264196" name="Text Box 4">
            <a:extLst>
              <a:ext uri="{FF2B5EF4-FFF2-40B4-BE49-F238E27FC236}">
                <a16:creationId xmlns:a16="http://schemas.microsoft.com/office/drawing/2014/main" id="{C5C0594A-8966-5C28-361C-853B85347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725" y="1422401"/>
            <a:ext cx="694848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1)</a:t>
            </a:r>
            <a:r>
              <a:rPr lang="en-US" altLang="zh-CN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>
                <a:latin typeface="Times New Roman" panose="02020603050405020304" pitchFamily="18" charset="0"/>
              </a:rPr>
              <a:t>在平行于轴线的投影面上，弹簧各圈的轮廓线画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zh-CN" altLang="en-US">
                <a:latin typeface="Times New Roman" panose="02020603050405020304" pitchFamily="18" charset="0"/>
              </a:rPr>
              <a:t>   成直线。</a:t>
            </a:r>
          </a:p>
        </p:txBody>
      </p:sp>
      <p:sp>
        <p:nvSpPr>
          <p:cNvPr id="264197" name="Text Box 5">
            <a:extLst>
              <a:ext uri="{FF2B5EF4-FFF2-40B4-BE49-F238E27FC236}">
                <a16:creationId xmlns:a16="http://schemas.microsoft.com/office/drawing/2014/main" id="{979B3FA8-1BA6-4B20-D2C8-B07BA61E5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1" y="2395539"/>
            <a:ext cx="3884613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2)</a:t>
            </a:r>
            <a:r>
              <a:rPr lang="en-US" altLang="zh-CN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>
                <a:latin typeface="Times New Roman" panose="02020603050405020304" pitchFamily="18" charset="0"/>
              </a:rPr>
              <a:t>左旋弹簧允许画成右旋，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zh-CN" altLang="en-US">
                <a:latin typeface="Times New Roman" panose="02020603050405020304" pitchFamily="18" charset="0"/>
              </a:rPr>
              <a:t>   但要加注“左”字</a:t>
            </a:r>
            <a:r>
              <a:rPr lang="en-US" altLang="zh-CN">
                <a:latin typeface="Times New Roman" panose="02020603050405020304" pitchFamily="18" charset="0"/>
              </a:rPr>
              <a:t>(</a:t>
            </a:r>
            <a:r>
              <a:rPr lang="zh-CN" altLang="en-US">
                <a:latin typeface="Times New Roman" panose="02020603050405020304" pitchFamily="18" charset="0"/>
              </a:rPr>
              <a:t>包括画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zh-CN" altLang="en-US">
                <a:latin typeface="Times New Roman" panose="02020603050405020304" pitchFamily="18" charset="0"/>
              </a:rPr>
              <a:t>   成左旋</a:t>
            </a:r>
            <a:r>
              <a:rPr lang="en-US" altLang="zh-CN">
                <a:latin typeface="Times New Roman" panose="02020603050405020304" pitchFamily="18" charset="0"/>
              </a:rPr>
              <a:t>)</a:t>
            </a:r>
            <a:r>
              <a:rPr lang="zh-CN" altLang="en-US"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264198" name="Text Box 6">
            <a:extLst>
              <a:ext uri="{FF2B5EF4-FFF2-40B4-BE49-F238E27FC236}">
                <a16:creationId xmlns:a16="http://schemas.microsoft.com/office/drawing/2014/main" id="{DB64C4F1-D868-81C1-3199-C70D69A1F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7864" y="3817939"/>
            <a:ext cx="4395787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3)</a:t>
            </a:r>
            <a:r>
              <a:rPr lang="en-US" altLang="zh-CN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>
                <a:latin typeface="Times New Roman" panose="02020603050405020304" pitchFamily="18" charset="0"/>
              </a:rPr>
              <a:t>四圈以上的弹簧，中间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zh-CN" altLang="en-US">
                <a:latin typeface="Times New Roman" panose="02020603050405020304" pitchFamily="18" charset="0"/>
              </a:rPr>
              <a:t>   各圈可省略不画，而用通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zh-CN" altLang="en-US">
                <a:latin typeface="Times New Roman" panose="02020603050405020304" pitchFamily="18" charset="0"/>
              </a:rPr>
              <a:t>   过中径线的点画线连接起来。</a:t>
            </a:r>
          </a:p>
        </p:txBody>
      </p:sp>
      <p:sp>
        <p:nvSpPr>
          <p:cNvPr id="264199" name="Text Box 7">
            <a:extLst>
              <a:ext uri="{FF2B5EF4-FFF2-40B4-BE49-F238E27FC236}">
                <a16:creationId xmlns:a16="http://schemas.microsoft.com/office/drawing/2014/main" id="{C23D5A2F-D780-23CB-CEA6-C35F95ABE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5268914"/>
            <a:ext cx="40894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4)</a:t>
            </a:r>
            <a:r>
              <a:rPr lang="en-US" altLang="zh-CN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>
                <a:latin typeface="Times New Roman" panose="02020603050405020304" pitchFamily="18" charset="0"/>
              </a:rPr>
              <a:t>弹簧两端的支撑圈，不论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zh-CN" altLang="en-US">
                <a:latin typeface="Times New Roman" panose="02020603050405020304" pitchFamily="18" charset="0"/>
              </a:rPr>
              <a:t>   多少，都按图中形式画出。</a:t>
            </a:r>
          </a:p>
        </p:txBody>
      </p:sp>
      <p:pic>
        <p:nvPicPr>
          <p:cNvPr id="264200" name="Picture 8" descr="弹簧画法">
            <a:extLst>
              <a:ext uri="{FF2B5EF4-FFF2-40B4-BE49-F238E27FC236}">
                <a16:creationId xmlns:a16="http://schemas.microsoft.com/office/drawing/2014/main" id="{CAB22E72-6F73-BF87-A5BB-D58A7C445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6" y="2028826"/>
            <a:ext cx="3763963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26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6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6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26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 autoUpdateAnimBg="0"/>
      <p:bldP spid="264196" grpId="0" autoUpdateAnimBg="0"/>
      <p:bldP spid="264197" grpId="0" autoUpdateAnimBg="0"/>
      <p:bldP spid="264198" grpId="0" autoUpdateAnimBg="0"/>
      <p:bldP spid="264199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灯片编号占位符 2">
            <a:extLst>
              <a:ext uri="{FF2B5EF4-FFF2-40B4-BE49-F238E27FC236}">
                <a16:creationId xmlns:a16="http://schemas.microsoft.com/office/drawing/2014/main" id="{44B491CF-EAD0-CB38-21E9-CC0F1E40E66D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6411913"/>
            <a:ext cx="260350" cy="26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23F453D4-7F96-4F5F-B8EC-5C979305F70D}" type="slidenum">
              <a:rPr kumimoji="0" lang="en-US" altLang="zh-CN" sz="1100" b="0">
                <a:solidFill>
                  <a:srgbClr val="636363"/>
                </a:solidFill>
              </a:rPr>
              <a:pPr/>
              <a:t>59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0A154CC0-0E85-6A3F-6E87-674298C15D94}"/>
              </a:ext>
            </a:extLst>
          </p:cNvPr>
          <p:cNvGrpSpPr>
            <a:grpSpLocks/>
          </p:cNvGrpSpPr>
          <p:nvPr/>
        </p:nvGrpSpPr>
        <p:grpSpPr bwMode="auto">
          <a:xfrm>
            <a:off x="7458075" y="1389063"/>
            <a:ext cx="2205038" cy="4279900"/>
            <a:chOff x="3684" y="636"/>
            <a:chExt cx="1389" cy="3114"/>
          </a:xfrm>
        </p:grpSpPr>
        <p:sp>
          <p:nvSpPr>
            <p:cNvPr id="129179" name="Line 3">
              <a:extLst>
                <a:ext uri="{FF2B5EF4-FFF2-40B4-BE49-F238E27FC236}">
                  <a16:creationId xmlns:a16="http://schemas.microsoft.com/office/drawing/2014/main" id="{831974EA-C40B-1467-3D13-B899F2DC85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5" y="636"/>
              <a:ext cx="0" cy="3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9180" name="Rectangle 4">
              <a:extLst>
                <a:ext uri="{FF2B5EF4-FFF2-40B4-BE49-F238E27FC236}">
                  <a16:creationId xmlns:a16="http://schemas.microsoft.com/office/drawing/2014/main" id="{5F7A4C2E-87EA-7689-7D4E-7FE6C3415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4" y="753"/>
              <a:ext cx="1389" cy="28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29028" name="Text Box 5">
            <a:extLst>
              <a:ext uri="{FF2B5EF4-FFF2-40B4-BE49-F238E27FC236}">
                <a16:creationId xmlns:a16="http://schemas.microsoft.com/office/drawing/2014/main" id="{FA2DD663-D7FD-EE11-5C78-2B01180A4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1" y="573088"/>
            <a:ext cx="3546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zh-CN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作图步骤</a:t>
            </a:r>
            <a:r>
              <a:rPr lang="en-US" altLang="zh-CN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265222" name="Text Box 6">
            <a:extLst>
              <a:ext uri="{FF2B5EF4-FFF2-40B4-BE49-F238E27FC236}">
                <a16:creationId xmlns:a16="http://schemas.microsoft.com/office/drawing/2014/main" id="{A71B82AF-AAC9-DE7F-BD29-A4082504A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314" y="1971676"/>
            <a:ext cx="33538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zh-CN"/>
              <a:t>② </a:t>
            </a:r>
            <a:r>
              <a:rPr lang="zh-CN" altLang="en-US"/>
              <a:t>画出支撑圈部分的圆</a:t>
            </a:r>
          </a:p>
          <a:p>
            <a:pPr algn="l">
              <a:spcBef>
                <a:spcPct val="0"/>
              </a:spcBef>
            </a:pPr>
            <a:r>
              <a:rPr lang="zh-CN" altLang="en-US"/>
              <a:t>   和半圆。</a:t>
            </a:r>
          </a:p>
          <a:p>
            <a:pPr algn="l">
              <a:spcBef>
                <a:spcPct val="0"/>
              </a:spcBef>
            </a:pPr>
            <a:r>
              <a:rPr lang="zh-CN" altLang="en-US"/>
              <a:t>     直径</a:t>
            </a:r>
            <a:r>
              <a:rPr lang="en-US" altLang="zh-CN"/>
              <a:t>=</a:t>
            </a:r>
            <a:r>
              <a:rPr lang="zh-CN" altLang="en-US"/>
              <a:t>簧丝直径。</a:t>
            </a:r>
          </a:p>
        </p:txBody>
      </p:sp>
      <p:sp>
        <p:nvSpPr>
          <p:cNvPr id="265223" name="Text Box 7">
            <a:extLst>
              <a:ext uri="{FF2B5EF4-FFF2-40B4-BE49-F238E27FC236}">
                <a16:creationId xmlns:a16="http://schemas.microsoft.com/office/drawing/2014/main" id="{070E6AA0-5548-92DA-5B9D-76603AB98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313" y="3586163"/>
            <a:ext cx="370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zh-CN"/>
              <a:t>③ </a:t>
            </a:r>
            <a:r>
              <a:rPr lang="zh-CN" altLang="en-US"/>
              <a:t>画出有效圈部分的圆。</a:t>
            </a:r>
          </a:p>
        </p:txBody>
      </p:sp>
      <p:sp>
        <p:nvSpPr>
          <p:cNvPr id="265224" name="Text Box 8">
            <a:extLst>
              <a:ext uri="{FF2B5EF4-FFF2-40B4-BE49-F238E27FC236}">
                <a16:creationId xmlns:a16="http://schemas.microsoft.com/office/drawing/2014/main" id="{2D8579CF-69C6-759C-798C-3A7E24307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313" y="1316039"/>
            <a:ext cx="3613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zh-CN"/>
              <a:t>① </a:t>
            </a:r>
            <a:r>
              <a:rPr lang="zh-CN" altLang="en-US"/>
              <a:t>根据</a:t>
            </a:r>
            <a:r>
              <a:rPr lang="en-US" altLang="zh-CN"/>
              <a:t>D2</a:t>
            </a:r>
            <a:r>
              <a:rPr lang="zh-CN" altLang="en-US"/>
              <a:t>、</a:t>
            </a:r>
            <a:r>
              <a:rPr lang="en-US" altLang="zh-CN"/>
              <a:t>H0</a:t>
            </a:r>
            <a:r>
              <a:rPr lang="zh-CN" altLang="en-US"/>
              <a:t>画矩形。</a:t>
            </a:r>
          </a:p>
        </p:txBody>
      </p:sp>
      <p:sp>
        <p:nvSpPr>
          <p:cNvPr id="265225" name="Text Box 9">
            <a:extLst>
              <a:ext uri="{FF2B5EF4-FFF2-40B4-BE49-F238E27FC236}">
                <a16:creationId xmlns:a16="http://schemas.microsoft.com/office/drawing/2014/main" id="{B8B2F364-636C-483A-55A4-DAA6AA553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314" y="4213226"/>
            <a:ext cx="33538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zh-CN"/>
              <a:t>④ </a:t>
            </a:r>
            <a:r>
              <a:rPr lang="zh-CN" altLang="en-US"/>
              <a:t>按右旋方向作相应圆</a:t>
            </a:r>
          </a:p>
          <a:p>
            <a:pPr algn="l">
              <a:spcBef>
                <a:spcPct val="0"/>
              </a:spcBef>
            </a:pPr>
            <a:r>
              <a:rPr lang="zh-CN" altLang="en-US"/>
              <a:t>   的公切线及剖面线。</a:t>
            </a:r>
          </a:p>
        </p:txBody>
      </p:sp>
      <p:sp>
        <p:nvSpPr>
          <p:cNvPr id="265226" name="Arc 10">
            <a:extLst>
              <a:ext uri="{FF2B5EF4-FFF2-40B4-BE49-F238E27FC236}">
                <a16:creationId xmlns:a16="http://schemas.microsoft.com/office/drawing/2014/main" id="{17F42A71-7FA5-44AD-9C90-9BACBC13F4DD}"/>
              </a:ext>
            </a:extLst>
          </p:cNvPr>
          <p:cNvSpPr>
            <a:spLocks/>
          </p:cNvSpPr>
          <p:nvPr/>
        </p:nvSpPr>
        <p:spPr bwMode="auto">
          <a:xfrm>
            <a:off x="9509125" y="5364163"/>
            <a:ext cx="273050" cy="146050"/>
          </a:xfrm>
          <a:custGeom>
            <a:avLst/>
            <a:gdLst>
              <a:gd name="T0" fmla="*/ 51014 w 43200"/>
              <a:gd name="T1" fmla="*/ 263201012 h 22342"/>
              <a:gd name="T2" fmla="*/ 435657716 w 43200"/>
              <a:gd name="T3" fmla="*/ 266697733 h 22342"/>
              <a:gd name="T4" fmla="*/ 217894216 w 43200"/>
              <a:gd name="T5" fmla="*/ 257841496 h 22342"/>
              <a:gd name="T6" fmla="*/ 0 60000 65536"/>
              <a:gd name="T7" fmla="*/ 0 60000 65536"/>
              <a:gd name="T8" fmla="*/ 0 60000 65536"/>
              <a:gd name="T9" fmla="*/ 0 w 43200"/>
              <a:gd name="T10" fmla="*/ 0 h 22342"/>
              <a:gd name="T11" fmla="*/ 43200 w 43200"/>
              <a:gd name="T12" fmla="*/ 22342 h 223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342" fill="none" extrusionOk="0">
                <a:moveTo>
                  <a:pt x="4" y="22049"/>
                </a:moveTo>
                <a:cubicBezTo>
                  <a:pt x="1" y="21899"/>
                  <a:pt x="0" y="2174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47"/>
                  <a:pt x="43195" y="22094"/>
                  <a:pt x="43187" y="22342"/>
                </a:cubicBezTo>
              </a:path>
              <a:path w="43200" h="22342" stroke="0" extrusionOk="0">
                <a:moveTo>
                  <a:pt x="4" y="22049"/>
                </a:moveTo>
                <a:cubicBezTo>
                  <a:pt x="1" y="21899"/>
                  <a:pt x="0" y="2174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47"/>
                  <a:pt x="43195" y="22094"/>
                  <a:pt x="43187" y="22342"/>
                </a:cubicBezTo>
                <a:lnTo>
                  <a:pt x="21600" y="21600"/>
                </a:lnTo>
                <a:lnTo>
                  <a:pt x="4" y="22049"/>
                </a:lnTo>
                <a:close/>
              </a:path>
            </a:pathLst>
          </a:cu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BB2DF5E3-C277-CCCB-93A0-69A8D6FE9984}"/>
              </a:ext>
            </a:extLst>
          </p:cNvPr>
          <p:cNvGrpSpPr>
            <a:grpSpLocks/>
          </p:cNvGrpSpPr>
          <p:nvPr/>
        </p:nvGrpSpPr>
        <p:grpSpPr bwMode="auto">
          <a:xfrm>
            <a:off x="9477376" y="5106988"/>
            <a:ext cx="327025" cy="258762"/>
            <a:chOff x="4965" y="3377"/>
            <a:chExt cx="206" cy="163"/>
          </a:xfrm>
        </p:grpSpPr>
        <p:sp>
          <p:nvSpPr>
            <p:cNvPr id="129177" name="Oval 12">
              <a:extLst>
                <a:ext uri="{FF2B5EF4-FFF2-40B4-BE49-F238E27FC236}">
                  <a16:creationId xmlns:a16="http://schemas.microsoft.com/office/drawing/2014/main" id="{F49C5978-3C6D-3116-D794-79F84BCE2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8" y="3377"/>
              <a:ext cx="164" cy="1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9178" name="Line 13">
              <a:extLst>
                <a:ext uri="{FF2B5EF4-FFF2-40B4-BE49-F238E27FC236}">
                  <a16:creationId xmlns:a16="http://schemas.microsoft.com/office/drawing/2014/main" id="{0517B5DB-5C6A-E95C-E5B5-0C97B14D1E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5" y="3459"/>
              <a:ext cx="20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4">
            <a:extLst>
              <a:ext uri="{FF2B5EF4-FFF2-40B4-BE49-F238E27FC236}">
                <a16:creationId xmlns:a16="http://schemas.microsoft.com/office/drawing/2014/main" id="{B27830E5-DCC8-826B-E46E-9CDBF08FC014}"/>
              </a:ext>
            </a:extLst>
          </p:cNvPr>
          <p:cNvGrpSpPr>
            <a:grpSpLocks/>
          </p:cNvGrpSpPr>
          <p:nvPr/>
        </p:nvGrpSpPr>
        <p:grpSpPr bwMode="auto">
          <a:xfrm>
            <a:off x="7278689" y="5246688"/>
            <a:ext cx="327025" cy="260350"/>
            <a:chOff x="3580" y="3473"/>
            <a:chExt cx="206" cy="156"/>
          </a:xfrm>
        </p:grpSpPr>
        <p:sp>
          <p:nvSpPr>
            <p:cNvPr id="129175" name="Oval 15">
              <a:extLst>
                <a:ext uri="{FF2B5EF4-FFF2-40B4-BE49-F238E27FC236}">
                  <a16:creationId xmlns:a16="http://schemas.microsoft.com/office/drawing/2014/main" id="{77178902-AF44-219C-098D-ED482B403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3473"/>
              <a:ext cx="164" cy="1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9176" name="Line 16">
              <a:extLst>
                <a:ext uri="{FF2B5EF4-FFF2-40B4-BE49-F238E27FC236}">
                  <a16:creationId xmlns:a16="http://schemas.microsoft.com/office/drawing/2014/main" id="{8DD025E8-EF0A-3C41-EE96-259DB972E2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0" y="3551"/>
              <a:ext cx="20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17">
            <a:extLst>
              <a:ext uri="{FF2B5EF4-FFF2-40B4-BE49-F238E27FC236}">
                <a16:creationId xmlns:a16="http://schemas.microsoft.com/office/drawing/2014/main" id="{A57591AB-3380-C9E4-2A12-DCB8D5B776D6}"/>
              </a:ext>
            </a:extLst>
          </p:cNvPr>
          <p:cNvGrpSpPr>
            <a:grpSpLocks/>
          </p:cNvGrpSpPr>
          <p:nvPr/>
        </p:nvGrpSpPr>
        <p:grpSpPr bwMode="auto">
          <a:xfrm>
            <a:off x="7277101" y="1549400"/>
            <a:ext cx="327025" cy="247650"/>
            <a:chOff x="3579" y="751"/>
            <a:chExt cx="206" cy="156"/>
          </a:xfrm>
        </p:grpSpPr>
        <p:sp>
          <p:nvSpPr>
            <p:cNvPr id="129173" name="Oval 18">
              <a:extLst>
                <a:ext uri="{FF2B5EF4-FFF2-40B4-BE49-F238E27FC236}">
                  <a16:creationId xmlns:a16="http://schemas.microsoft.com/office/drawing/2014/main" id="{79364954-7F58-FC1B-14A6-1A5CBA1E7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" y="751"/>
              <a:ext cx="164" cy="1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9174" name="Line 19">
              <a:extLst>
                <a:ext uri="{FF2B5EF4-FFF2-40B4-BE49-F238E27FC236}">
                  <a16:creationId xmlns:a16="http://schemas.microsoft.com/office/drawing/2014/main" id="{37AD09B0-1480-4AA5-9BD3-E5930EFA87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" y="829"/>
              <a:ext cx="20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20">
            <a:extLst>
              <a:ext uri="{FF2B5EF4-FFF2-40B4-BE49-F238E27FC236}">
                <a16:creationId xmlns:a16="http://schemas.microsoft.com/office/drawing/2014/main" id="{C4C9C6ED-46C4-FC48-9E07-C0CA0DBF20A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9480551" y="1547814"/>
            <a:ext cx="327025" cy="396875"/>
            <a:chOff x="4965" y="3377"/>
            <a:chExt cx="206" cy="250"/>
          </a:xfrm>
        </p:grpSpPr>
        <p:sp>
          <p:nvSpPr>
            <p:cNvPr id="129169" name="Arc 21">
              <a:extLst>
                <a:ext uri="{FF2B5EF4-FFF2-40B4-BE49-F238E27FC236}">
                  <a16:creationId xmlns:a16="http://schemas.microsoft.com/office/drawing/2014/main" id="{2B54110D-C301-C9E5-41F9-5582E22C1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3538"/>
              <a:ext cx="172" cy="89"/>
            </a:xfrm>
            <a:custGeom>
              <a:avLst/>
              <a:gdLst>
                <a:gd name="T0" fmla="*/ 0 w 43181"/>
                <a:gd name="T1" fmla="*/ 0 h 21600"/>
                <a:gd name="T2" fmla="*/ 0 w 43181"/>
                <a:gd name="T3" fmla="*/ 0 h 21600"/>
                <a:gd name="T4" fmla="*/ 0 w 43181"/>
                <a:gd name="T5" fmla="*/ 0 h 21600"/>
                <a:gd name="T6" fmla="*/ 0 60000 65536"/>
                <a:gd name="T7" fmla="*/ 0 60000 65536"/>
                <a:gd name="T8" fmla="*/ 0 60000 65536"/>
                <a:gd name="T9" fmla="*/ 0 w 43181"/>
                <a:gd name="T10" fmla="*/ 0 h 21600"/>
                <a:gd name="T11" fmla="*/ 43181 w 431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81" h="21600" fill="none" extrusionOk="0">
                  <a:moveTo>
                    <a:pt x="0" y="20683"/>
                  </a:moveTo>
                  <a:cubicBezTo>
                    <a:pt x="491" y="9120"/>
                    <a:pt x="10008" y="-1"/>
                    <a:pt x="21581" y="0"/>
                  </a:cubicBezTo>
                  <a:cubicBezTo>
                    <a:pt x="33510" y="0"/>
                    <a:pt x="43181" y="9670"/>
                    <a:pt x="43181" y="21600"/>
                  </a:cubicBezTo>
                </a:path>
                <a:path w="43181" h="21600" stroke="0" extrusionOk="0">
                  <a:moveTo>
                    <a:pt x="0" y="20683"/>
                  </a:moveTo>
                  <a:cubicBezTo>
                    <a:pt x="491" y="9120"/>
                    <a:pt x="10008" y="-1"/>
                    <a:pt x="21581" y="0"/>
                  </a:cubicBezTo>
                  <a:cubicBezTo>
                    <a:pt x="33510" y="0"/>
                    <a:pt x="43181" y="9670"/>
                    <a:pt x="43181" y="21600"/>
                  </a:cubicBezTo>
                  <a:lnTo>
                    <a:pt x="21581" y="21600"/>
                  </a:lnTo>
                  <a:lnTo>
                    <a:pt x="0" y="20683"/>
                  </a:lnTo>
                  <a:close/>
                </a:path>
              </a:pathLst>
            </a:cu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29170" name="Group 22">
              <a:extLst>
                <a:ext uri="{FF2B5EF4-FFF2-40B4-BE49-F238E27FC236}">
                  <a16:creationId xmlns:a16="http://schemas.microsoft.com/office/drawing/2014/main" id="{656649B7-0ED3-6AD4-248D-2731F7800D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5" y="3377"/>
              <a:ext cx="206" cy="163"/>
              <a:chOff x="4965" y="3377"/>
              <a:chExt cx="206" cy="163"/>
            </a:xfrm>
          </p:grpSpPr>
          <p:sp>
            <p:nvSpPr>
              <p:cNvPr id="129171" name="Oval 23">
                <a:extLst>
                  <a:ext uri="{FF2B5EF4-FFF2-40B4-BE49-F238E27FC236}">
                    <a16:creationId xmlns:a16="http://schemas.microsoft.com/office/drawing/2014/main" id="{E0D28B14-2FE9-E479-01C2-5901F04100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8" y="3377"/>
                <a:ext cx="164" cy="1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9172" name="Line 24">
                <a:extLst>
                  <a:ext uri="{FF2B5EF4-FFF2-40B4-BE49-F238E27FC236}">
                    <a16:creationId xmlns:a16="http://schemas.microsoft.com/office/drawing/2014/main" id="{72482F11-AEB5-C2DE-CCFA-C561EBE5E8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5" y="3459"/>
                <a:ext cx="20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Group 25">
            <a:extLst>
              <a:ext uri="{FF2B5EF4-FFF2-40B4-BE49-F238E27FC236}">
                <a16:creationId xmlns:a16="http://schemas.microsoft.com/office/drawing/2014/main" id="{1C6A3F93-5133-A89A-0AF3-F8152996A5F2}"/>
              </a:ext>
            </a:extLst>
          </p:cNvPr>
          <p:cNvGrpSpPr>
            <a:grpSpLocks/>
          </p:cNvGrpSpPr>
          <p:nvPr/>
        </p:nvGrpSpPr>
        <p:grpSpPr bwMode="auto">
          <a:xfrm>
            <a:off x="9493250" y="2265363"/>
            <a:ext cx="330200" cy="247650"/>
            <a:chOff x="4975" y="1202"/>
            <a:chExt cx="208" cy="156"/>
          </a:xfrm>
        </p:grpSpPr>
        <p:sp>
          <p:nvSpPr>
            <p:cNvPr id="129167" name="Line 26">
              <a:extLst>
                <a:ext uri="{FF2B5EF4-FFF2-40B4-BE49-F238E27FC236}">
                  <a16:creationId xmlns:a16="http://schemas.microsoft.com/office/drawing/2014/main" id="{FC854DEF-7A5D-3143-6B91-B5DA75ECBA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5" y="1280"/>
              <a:ext cx="2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9168" name="Oval 27">
              <a:extLst>
                <a:ext uri="{FF2B5EF4-FFF2-40B4-BE49-F238E27FC236}">
                  <a16:creationId xmlns:a16="http://schemas.microsoft.com/office/drawing/2014/main" id="{3FF6B60E-BAF5-D3A1-C1F6-B4B81124E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7" y="1202"/>
              <a:ext cx="164" cy="1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65244" name="Line 28">
            <a:extLst>
              <a:ext uri="{FF2B5EF4-FFF2-40B4-BE49-F238E27FC236}">
                <a16:creationId xmlns:a16="http://schemas.microsoft.com/office/drawing/2014/main" id="{92745A1B-E698-C769-5B55-8B9ADC58FD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34238" y="2100263"/>
            <a:ext cx="2413000" cy="0"/>
          </a:xfrm>
          <a:prstGeom prst="line">
            <a:avLst/>
          </a:prstGeom>
          <a:noFill/>
          <a:ln w="1270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9" name="Group 29">
            <a:extLst>
              <a:ext uri="{FF2B5EF4-FFF2-40B4-BE49-F238E27FC236}">
                <a16:creationId xmlns:a16="http://schemas.microsoft.com/office/drawing/2014/main" id="{8E0DCB66-11AC-B51E-8FA3-A568F51EC205}"/>
              </a:ext>
            </a:extLst>
          </p:cNvPr>
          <p:cNvGrpSpPr>
            <a:grpSpLocks/>
          </p:cNvGrpSpPr>
          <p:nvPr/>
        </p:nvGrpSpPr>
        <p:grpSpPr bwMode="auto">
          <a:xfrm>
            <a:off x="7272339" y="1976438"/>
            <a:ext cx="327025" cy="247650"/>
            <a:chOff x="3579" y="751"/>
            <a:chExt cx="206" cy="156"/>
          </a:xfrm>
        </p:grpSpPr>
        <p:sp>
          <p:nvSpPr>
            <p:cNvPr id="129165" name="Oval 30">
              <a:extLst>
                <a:ext uri="{FF2B5EF4-FFF2-40B4-BE49-F238E27FC236}">
                  <a16:creationId xmlns:a16="http://schemas.microsoft.com/office/drawing/2014/main" id="{35A4F3E2-731F-4CBF-5948-2CB0536A4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" y="751"/>
              <a:ext cx="164" cy="1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9166" name="Line 31">
              <a:extLst>
                <a:ext uri="{FF2B5EF4-FFF2-40B4-BE49-F238E27FC236}">
                  <a16:creationId xmlns:a16="http://schemas.microsoft.com/office/drawing/2014/main" id="{22486A62-C221-E73E-7940-B9FC45BFF0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" y="829"/>
              <a:ext cx="20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" name="Group 32">
            <a:extLst>
              <a:ext uri="{FF2B5EF4-FFF2-40B4-BE49-F238E27FC236}">
                <a16:creationId xmlns:a16="http://schemas.microsoft.com/office/drawing/2014/main" id="{D28C1F61-70BF-FD51-B385-ED03CFF62A2C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4530725"/>
            <a:ext cx="330200" cy="260350"/>
            <a:chOff x="4970" y="3014"/>
            <a:chExt cx="208" cy="164"/>
          </a:xfrm>
        </p:grpSpPr>
        <p:sp>
          <p:nvSpPr>
            <p:cNvPr id="129163" name="Line 33">
              <a:extLst>
                <a:ext uri="{FF2B5EF4-FFF2-40B4-BE49-F238E27FC236}">
                  <a16:creationId xmlns:a16="http://schemas.microsoft.com/office/drawing/2014/main" id="{47663DE6-1D53-22C3-1D28-D6DF4417A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0" y="3095"/>
              <a:ext cx="20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9164" name="Oval 34">
              <a:extLst>
                <a:ext uri="{FF2B5EF4-FFF2-40B4-BE49-F238E27FC236}">
                  <a16:creationId xmlns:a16="http://schemas.microsoft.com/office/drawing/2014/main" id="{72B739D9-F105-F455-72F8-BF9ADF873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9" y="3014"/>
              <a:ext cx="164" cy="16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65251" name="Line 35">
            <a:extLst>
              <a:ext uri="{FF2B5EF4-FFF2-40B4-BE49-F238E27FC236}">
                <a16:creationId xmlns:a16="http://schemas.microsoft.com/office/drawing/2014/main" id="{5A84444D-C1C4-045F-C0A5-2D8C0AB2B5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85039" y="4948238"/>
            <a:ext cx="2357437" cy="0"/>
          </a:xfrm>
          <a:prstGeom prst="line">
            <a:avLst/>
          </a:prstGeom>
          <a:noFill/>
          <a:ln w="1270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1" name="Group 36">
            <a:extLst>
              <a:ext uri="{FF2B5EF4-FFF2-40B4-BE49-F238E27FC236}">
                <a16:creationId xmlns:a16="http://schemas.microsoft.com/office/drawing/2014/main" id="{012ABFFC-5369-1C04-2C15-39C9F7EFB97E}"/>
              </a:ext>
            </a:extLst>
          </p:cNvPr>
          <p:cNvGrpSpPr>
            <a:grpSpLocks/>
          </p:cNvGrpSpPr>
          <p:nvPr/>
        </p:nvGrpSpPr>
        <p:grpSpPr bwMode="auto">
          <a:xfrm>
            <a:off x="7278689" y="4822826"/>
            <a:ext cx="327025" cy="258763"/>
            <a:chOff x="3580" y="3473"/>
            <a:chExt cx="206" cy="156"/>
          </a:xfrm>
        </p:grpSpPr>
        <p:sp>
          <p:nvSpPr>
            <p:cNvPr id="129161" name="Oval 37">
              <a:extLst>
                <a:ext uri="{FF2B5EF4-FFF2-40B4-BE49-F238E27FC236}">
                  <a16:creationId xmlns:a16="http://schemas.microsoft.com/office/drawing/2014/main" id="{588032AA-417A-5D93-F664-3AFC4365E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3473"/>
              <a:ext cx="164" cy="1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9162" name="Line 38">
              <a:extLst>
                <a:ext uri="{FF2B5EF4-FFF2-40B4-BE49-F238E27FC236}">
                  <a16:creationId xmlns:a16="http://schemas.microsoft.com/office/drawing/2014/main" id="{B0D0C21F-8C94-7280-6836-0AF41209A0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0" y="3551"/>
              <a:ext cx="20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" name="Group 39">
            <a:extLst>
              <a:ext uri="{FF2B5EF4-FFF2-40B4-BE49-F238E27FC236}">
                <a16:creationId xmlns:a16="http://schemas.microsoft.com/office/drawing/2014/main" id="{BD4E1C0D-F502-3310-627F-D2D1EA6B7BF1}"/>
              </a:ext>
            </a:extLst>
          </p:cNvPr>
          <p:cNvGrpSpPr>
            <a:grpSpLocks/>
          </p:cNvGrpSpPr>
          <p:nvPr/>
        </p:nvGrpSpPr>
        <p:grpSpPr bwMode="auto">
          <a:xfrm>
            <a:off x="7278689" y="4241800"/>
            <a:ext cx="327025" cy="249238"/>
            <a:chOff x="3580" y="3473"/>
            <a:chExt cx="206" cy="156"/>
          </a:xfrm>
        </p:grpSpPr>
        <p:sp>
          <p:nvSpPr>
            <p:cNvPr id="129159" name="Oval 40">
              <a:extLst>
                <a:ext uri="{FF2B5EF4-FFF2-40B4-BE49-F238E27FC236}">
                  <a16:creationId xmlns:a16="http://schemas.microsoft.com/office/drawing/2014/main" id="{E7D0FE21-F5A7-E506-5381-46E6A90DA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3473"/>
              <a:ext cx="164" cy="1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9160" name="Line 41">
              <a:extLst>
                <a:ext uri="{FF2B5EF4-FFF2-40B4-BE49-F238E27FC236}">
                  <a16:creationId xmlns:a16="http://schemas.microsoft.com/office/drawing/2014/main" id="{9A820EF5-6042-E0AC-9526-CC3F98727F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0" y="3551"/>
              <a:ext cx="20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" name="Group 42">
            <a:extLst>
              <a:ext uri="{FF2B5EF4-FFF2-40B4-BE49-F238E27FC236}">
                <a16:creationId xmlns:a16="http://schemas.microsoft.com/office/drawing/2014/main" id="{EA7D91B9-15BE-3F9D-E401-97AEE11937AA}"/>
              </a:ext>
            </a:extLst>
          </p:cNvPr>
          <p:cNvGrpSpPr>
            <a:grpSpLocks/>
          </p:cNvGrpSpPr>
          <p:nvPr/>
        </p:nvGrpSpPr>
        <p:grpSpPr bwMode="auto">
          <a:xfrm>
            <a:off x="9512300" y="4662489"/>
            <a:ext cx="457200" cy="574675"/>
            <a:chOff x="4990" y="3097"/>
            <a:chExt cx="288" cy="362"/>
          </a:xfrm>
        </p:grpSpPr>
        <p:sp>
          <p:nvSpPr>
            <p:cNvPr id="129157" name="Line 43">
              <a:extLst>
                <a:ext uri="{FF2B5EF4-FFF2-40B4-BE49-F238E27FC236}">
                  <a16:creationId xmlns:a16="http://schemas.microsoft.com/office/drawing/2014/main" id="{E3D1DCBC-140C-C6BA-DB74-6D5F38FB6A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9" y="3097"/>
              <a:ext cx="0" cy="36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9158" name="Text Box 44">
              <a:extLst>
                <a:ext uri="{FF2B5EF4-FFF2-40B4-BE49-F238E27FC236}">
                  <a16:creationId xmlns:a16="http://schemas.microsoft.com/office/drawing/2014/main" id="{9E3E004B-DD3A-3149-5633-6CF7E30017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5049" y="3132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altLang="zh-CN" b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</a:t>
              </a:r>
            </a:p>
          </p:txBody>
        </p:sp>
      </p:grpSp>
      <p:grpSp>
        <p:nvGrpSpPr>
          <p:cNvPr id="14" name="Group 45">
            <a:extLst>
              <a:ext uri="{FF2B5EF4-FFF2-40B4-BE49-F238E27FC236}">
                <a16:creationId xmlns:a16="http://schemas.microsoft.com/office/drawing/2014/main" id="{60862346-4515-D6C1-C0B0-F56289FA12E4}"/>
              </a:ext>
            </a:extLst>
          </p:cNvPr>
          <p:cNvGrpSpPr>
            <a:grpSpLocks/>
          </p:cNvGrpSpPr>
          <p:nvPr/>
        </p:nvGrpSpPr>
        <p:grpSpPr bwMode="auto">
          <a:xfrm>
            <a:off x="7042150" y="4367214"/>
            <a:ext cx="457200" cy="574675"/>
            <a:chOff x="3439" y="2911"/>
            <a:chExt cx="288" cy="362"/>
          </a:xfrm>
        </p:grpSpPr>
        <p:sp>
          <p:nvSpPr>
            <p:cNvPr id="129155" name="Line 46">
              <a:extLst>
                <a:ext uri="{FF2B5EF4-FFF2-40B4-BE49-F238E27FC236}">
                  <a16:creationId xmlns:a16="http://schemas.microsoft.com/office/drawing/2014/main" id="{7D5E979F-D9CB-56B3-E072-1D43D0BA59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0" y="2911"/>
              <a:ext cx="0" cy="36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9156" name="Text Box 47">
              <a:extLst>
                <a:ext uri="{FF2B5EF4-FFF2-40B4-BE49-F238E27FC236}">
                  <a16:creationId xmlns:a16="http://schemas.microsoft.com/office/drawing/2014/main" id="{318720C8-112A-6FEB-9A81-59210308B9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498" y="2950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altLang="zh-CN" b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</a:t>
              </a:r>
            </a:p>
          </p:txBody>
        </p:sp>
      </p:grpSp>
      <p:grpSp>
        <p:nvGrpSpPr>
          <p:cNvPr id="15" name="Group 48">
            <a:extLst>
              <a:ext uri="{FF2B5EF4-FFF2-40B4-BE49-F238E27FC236}">
                <a16:creationId xmlns:a16="http://schemas.microsoft.com/office/drawing/2014/main" id="{018F5BBA-154B-1C7F-69DE-742ED4906441}"/>
              </a:ext>
            </a:extLst>
          </p:cNvPr>
          <p:cNvGrpSpPr>
            <a:grpSpLocks/>
          </p:cNvGrpSpPr>
          <p:nvPr/>
        </p:nvGrpSpPr>
        <p:grpSpPr bwMode="auto">
          <a:xfrm>
            <a:off x="9518650" y="1814514"/>
            <a:ext cx="457200" cy="574675"/>
            <a:chOff x="4994" y="918"/>
            <a:chExt cx="288" cy="362"/>
          </a:xfrm>
        </p:grpSpPr>
        <p:sp>
          <p:nvSpPr>
            <p:cNvPr id="129153" name="Line 49">
              <a:extLst>
                <a:ext uri="{FF2B5EF4-FFF2-40B4-BE49-F238E27FC236}">
                  <a16:creationId xmlns:a16="http://schemas.microsoft.com/office/drawing/2014/main" id="{8B8F1643-A533-02C5-C1D5-16BA7BDED2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9" y="918"/>
              <a:ext cx="0" cy="36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9154" name="Text Box 50">
              <a:extLst>
                <a:ext uri="{FF2B5EF4-FFF2-40B4-BE49-F238E27FC236}">
                  <a16:creationId xmlns:a16="http://schemas.microsoft.com/office/drawing/2014/main" id="{0B8C0A1E-D0BE-1E50-4643-0408E38859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5053" y="949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altLang="zh-CN" b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</a:t>
              </a:r>
            </a:p>
          </p:txBody>
        </p:sp>
      </p:grpSp>
      <p:grpSp>
        <p:nvGrpSpPr>
          <p:cNvPr id="16" name="Group 51">
            <a:extLst>
              <a:ext uri="{FF2B5EF4-FFF2-40B4-BE49-F238E27FC236}">
                <a16:creationId xmlns:a16="http://schemas.microsoft.com/office/drawing/2014/main" id="{7712102C-6B00-D219-A85D-9F8B774A92A8}"/>
              </a:ext>
            </a:extLst>
          </p:cNvPr>
          <p:cNvGrpSpPr>
            <a:grpSpLocks/>
          </p:cNvGrpSpPr>
          <p:nvPr/>
        </p:nvGrpSpPr>
        <p:grpSpPr bwMode="auto">
          <a:xfrm>
            <a:off x="7432676" y="1546226"/>
            <a:ext cx="2346325" cy="3965575"/>
            <a:chOff x="3677" y="749"/>
            <a:chExt cx="1478" cy="2498"/>
          </a:xfrm>
        </p:grpSpPr>
        <p:sp>
          <p:nvSpPr>
            <p:cNvPr id="129141" name="Line 52">
              <a:extLst>
                <a:ext uri="{FF2B5EF4-FFF2-40B4-BE49-F238E27FC236}">
                  <a16:creationId xmlns:a16="http://schemas.microsoft.com/office/drawing/2014/main" id="{B84B885E-E1FE-BF51-4E84-4C989B8EF0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97" y="749"/>
              <a:ext cx="858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9142" name="Line 53">
              <a:extLst>
                <a:ext uri="{FF2B5EF4-FFF2-40B4-BE49-F238E27FC236}">
                  <a16:creationId xmlns:a16="http://schemas.microsoft.com/office/drawing/2014/main" id="{8A1981C5-E2E5-47DD-5297-19B63AEA38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3" y="749"/>
              <a:ext cx="1389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9143" name="Line 54">
              <a:extLst>
                <a:ext uri="{FF2B5EF4-FFF2-40B4-BE49-F238E27FC236}">
                  <a16:creationId xmlns:a16="http://schemas.microsoft.com/office/drawing/2014/main" id="{62151728-7FF1-A208-9BF7-508CCADAF5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0" y="906"/>
              <a:ext cx="140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9144" name="Line 55">
              <a:extLst>
                <a:ext uri="{FF2B5EF4-FFF2-40B4-BE49-F238E27FC236}">
                  <a16:creationId xmlns:a16="http://schemas.microsoft.com/office/drawing/2014/main" id="{7B61E1BD-C572-4BFF-5A7F-5A9D039468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0" y="1018"/>
              <a:ext cx="1398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9145" name="Line 56">
              <a:extLst>
                <a:ext uri="{FF2B5EF4-FFF2-40B4-BE49-F238E27FC236}">
                  <a16:creationId xmlns:a16="http://schemas.microsoft.com/office/drawing/2014/main" id="{81A38E83-A457-AA82-87A6-B344996E48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3" y="1174"/>
              <a:ext cx="1389" cy="1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9146" name="Line 57">
              <a:extLst>
                <a:ext uri="{FF2B5EF4-FFF2-40B4-BE49-F238E27FC236}">
                  <a16:creationId xmlns:a16="http://schemas.microsoft.com/office/drawing/2014/main" id="{E4AECA9E-9B05-8FE1-9AC0-A3DB6DDC69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0" y="2444"/>
              <a:ext cx="1389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9147" name="Line 58">
              <a:extLst>
                <a:ext uri="{FF2B5EF4-FFF2-40B4-BE49-F238E27FC236}">
                  <a16:creationId xmlns:a16="http://schemas.microsoft.com/office/drawing/2014/main" id="{5AB41AF9-D494-7253-8612-7CB23C9478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0" y="2601"/>
              <a:ext cx="1402" cy="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9148" name="Line 59">
              <a:extLst>
                <a:ext uri="{FF2B5EF4-FFF2-40B4-BE49-F238E27FC236}">
                  <a16:creationId xmlns:a16="http://schemas.microsoft.com/office/drawing/2014/main" id="{5655B781-532D-C8C4-351B-BBA17ABF23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0" y="2809"/>
              <a:ext cx="1402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9149" name="Line 60">
              <a:extLst>
                <a:ext uri="{FF2B5EF4-FFF2-40B4-BE49-F238E27FC236}">
                  <a16:creationId xmlns:a16="http://schemas.microsoft.com/office/drawing/2014/main" id="{3EFE4DFE-FD23-5E16-DB33-E855B91E64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7" y="2975"/>
              <a:ext cx="1395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9150" name="Line 61">
              <a:extLst>
                <a:ext uri="{FF2B5EF4-FFF2-40B4-BE49-F238E27FC236}">
                  <a16:creationId xmlns:a16="http://schemas.microsoft.com/office/drawing/2014/main" id="{853A9328-836A-5A86-C1F3-5445D13A82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0" y="3077"/>
              <a:ext cx="1392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9151" name="Line 62">
              <a:extLst>
                <a:ext uri="{FF2B5EF4-FFF2-40B4-BE49-F238E27FC236}">
                  <a16:creationId xmlns:a16="http://schemas.microsoft.com/office/drawing/2014/main" id="{96E98227-B72C-AFFC-D23A-EC011F1B51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7" y="3247"/>
              <a:ext cx="14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9152" name="Freeform 63">
              <a:extLst>
                <a:ext uri="{FF2B5EF4-FFF2-40B4-BE49-F238E27FC236}">
                  <a16:creationId xmlns:a16="http://schemas.microsoft.com/office/drawing/2014/main" id="{EB0B6FB2-8542-292E-6EC1-712096889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" y="752"/>
              <a:ext cx="48" cy="35"/>
            </a:xfrm>
            <a:custGeom>
              <a:avLst/>
              <a:gdLst>
                <a:gd name="T0" fmla="*/ 0 w 48"/>
                <a:gd name="T1" fmla="*/ 0 h 35"/>
                <a:gd name="T2" fmla="*/ 19 w 48"/>
                <a:gd name="T3" fmla="*/ 15 h 35"/>
                <a:gd name="T4" fmla="*/ 48 w 48"/>
                <a:gd name="T5" fmla="*/ 35 h 35"/>
                <a:gd name="T6" fmla="*/ 0 60000 65536"/>
                <a:gd name="T7" fmla="*/ 0 60000 65536"/>
                <a:gd name="T8" fmla="*/ 0 60000 65536"/>
                <a:gd name="T9" fmla="*/ 0 w 48"/>
                <a:gd name="T10" fmla="*/ 0 h 35"/>
                <a:gd name="T11" fmla="*/ 48 w 48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35">
                  <a:moveTo>
                    <a:pt x="0" y="0"/>
                  </a:moveTo>
                  <a:cubicBezTo>
                    <a:pt x="3" y="2"/>
                    <a:pt x="11" y="9"/>
                    <a:pt x="19" y="15"/>
                  </a:cubicBezTo>
                  <a:cubicBezTo>
                    <a:pt x="27" y="21"/>
                    <a:pt x="38" y="29"/>
                    <a:pt x="48" y="3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65280" name="Text Box 64">
            <a:extLst>
              <a:ext uri="{FF2B5EF4-FFF2-40B4-BE49-F238E27FC236}">
                <a16:creationId xmlns:a16="http://schemas.microsoft.com/office/drawing/2014/main" id="{42279207-2D06-437F-EAE2-1686116C7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314" y="5316538"/>
            <a:ext cx="4014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zh-CN"/>
              <a:t>⑤ </a:t>
            </a:r>
            <a:r>
              <a:rPr lang="zh-CN" altLang="en-US"/>
              <a:t>整理并加深，完成作图。</a:t>
            </a:r>
          </a:p>
        </p:txBody>
      </p:sp>
      <p:grpSp>
        <p:nvGrpSpPr>
          <p:cNvPr id="17" name="Group 65">
            <a:extLst>
              <a:ext uri="{FF2B5EF4-FFF2-40B4-BE49-F238E27FC236}">
                <a16:creationId xmlns:a16="http://schemas.microsoft.com/office/drawing/2014/main" id="{D4108B19-1939-A7AC-3602-14167E62C984}"/>
              </a:ext>
            </a:extLst>
          </p:cNvPr>
          <p:cNvGrpSpPr>
            <a:grpSpLocks/>
          </p:cNvGrpSpPr>
          <p:nvPr/>
        </p:nvGrpSpPr>
        <p:grpSpPr bwMode="auto">
          <a:xfrm>
            <a:off x="7272338" y="1389063"/>
            <a:ext cx="2551112" cy="4279900"/>
            <a:chOff x="2244" y="803"/>
            <a:chExt cx="1607" cy="2696"/>
          </a:xfrm>
        </p:grpSpPr>
        <p:grpSp>
          <p:nvGrpSpPr>
            <p:cNvPr id="129053" name="Group 66">
              <a:extLst>
                <a:ext uri="{FF2B5EF4-FFF2-40B4-BE49-F238E27FC236}">
                  <a16:creationId xmlns:a16="http://schemas.microsoft.com/office/drawing/2014/main" id="{69D35D85-3B6B-4E20-C70E-6F3DA73455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4" y="803"/>
              <a:ext cx="1607" cy="2696"/>
              <a:chOff x="2244" y="803"/>
              <a:chExt cx="1607" cy="2696"/>
            </a:xfrm>
          </p:grpSpPr>
          <p:sp>
            <p:nvSpPr>
              <p:cNvPr id="129106" name="Line 67">
                <a:extLst>
                  <a:ext uri="{FF2B5EF4-FFF2-40B4-BE49-F238E27FC236}">
                    <a16:creationId xmlns:a16="http://schemas.microsoft.com/office/drawing/2014/main" id="{2C06E3BC-7D74-8BC9-C4E9-C5A1E75208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2" y="803"/>
                <a:ext cx="0" cy="26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107" name="Rectangle 68">
                <a:extLst>
                  <a:ext uri="{FF2B5EF4-FFF2-40B4-BE49-F238E27FC236}">
                    <a16:creationId xmlns:a16="http://schemas.microsoft.com/office/drawing/2014/main" id="{152B10C9-C117-F585-32DD-AE1EFDD52E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1" y="904"/>
                <a:ext cx="1389" cy="249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lgDash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9108" name="Arc 69">
                <a:extLst>
                  <a:ext uri="{FF2B5EF4-FFF2-40B4-BE49-F238E27FC236}">
                    <a16:creationId xmlns:a16="http://schemas.microsoft.com/office/drawing/2014/main" id="{94ACBF21-B22E-76F2-BE60-9FEF35F70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3" y="3307"/>
                <a:ext cx="172" cy="92"/>
              </a:xfrm>
              <a:custGeom>
                <a:avLst/>
                <a:gdLst>
                  <a:gd name="T0" fmla="*/ 0 w 43200"/>
                  <a:gd name="T1" fmla="*/ 0 h 22342"/>
                  <a:gd name="T2" fmla="*/ 0 w 43200"/>
                  <a:gd name="T3" fmla="*/ 0 h 22342"/>
                  <a:gd name="T4" fmla="*/ 0 w 43200"/>
                  <a:gd name="T5" fmla="*/ 0 h 22342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342"/>
                  <a:gd name="T11" fmla="*/ 43200 w 43200"/>
                  <a:gd name="T12" fmla="*/ 22342 h 223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342" fill="none" extrusionOk="0">
                    <a:moveTo>
                      <a:pt x="4" y="22049"/>
                    </a:moveTo>
                    <a:cubicBezTo>
                      <a:pt x="1" y="21899"/>
                      <a:pt x="0" y="217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847"/>
                      <a:pt x="43195" y="22094"/>
                      <a:pt x="43187" y="22342"/>
                    </a:cubicBezTo>
                  </a:path>
                  <a:path w="43200" h="22342" stroke="0" extrusionOk="0">
                    <a:moveTo>
                      <a:pt x="4" y="22049"/>
                    </a:moveTo>
                    <a:cubicBezTo>
                      <a:pt x="1" y="21899"/>
                      <a:pt x="0" y="217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847"/>
                      <a:pt x="43195" y="22094"/>
                      <a:pt x="43187" y="22342"/>
                    </a:cubicBezTo>
                    <a:lnTo>
                      <a:pt x="21600" y="21600"/>
                    </a:lnTo>
                    <a:lnTo>
                      <a:pt x="4" y="22049"/>
                    </a:lnTo>
                    <a:close/>
                  </a:path>
                </a:pathLst>
              </a:cu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109" name="Oval 70">
                <a:extLst>
                  <a:ext uri="{FF2B5EF4-FFF2-40B4-BE49-F238E27FC236}">
                    <a16:creationId xmlns:a16="http://schemas.microsoft.com/office/drawing/2014/main" id="{0566DF51-C62D-E3A5-3A8B-CA4073AAD0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6" y="3145"/>
                <a:ext cx="164" cy="16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9110" name="Line 71">
                <a:extLst>
                  <a:ext uri="{FF2B5EF4-FFF2-40B4-BE49-F238E27FC236}">
                    <a16:creationId xmlns:a16="http://schemas.microsoft.com/office/drawing/2014/main" id="{6626D8F5-149F-4E21-0634-CBFDF1A03E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3" y="3227"/>
                <a:ext cx="20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111" name="Oval 72">
                <a:extLst>
                  <a:ext uri="{FF2B5EF4-FFF2-40B4-BE49-F238E27FC236}">
                    <a16:creationId xmlns:a16="http://schemas.microsoft.com/office/drawing/2014/main" id="{4714AEC5-1E13-B731-E6C6-FBBC65FAA8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1" y="3233"/>
                <a:ext cx="164" cy="16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9112" name="Line 73">
                <a:extLst>
                  <a:ext uri="{FF2B5EF4-FFF2-40B4-BE49-F238E27FC236}">
                    <a16:creationId xmlns:a16="http://schemas.microsoft.com/office/drawing/2014/main" id="{717204F8-9ACF-A449-42B7-3D4D740C68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8" y="3315"/>
                <a:ext cx="20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113" name="Oval 74">
                <a:extLst>
                  <a:ext uri="{FF2B5EF4-FFF2-40B4-BE49-F238E27FC236}">
                    <a16:creationId xmlns:a16="http://schemas.microsoft.com/office/drawing/2014/main" id="{5BB8F663-57E3-C982-9116-78C0F6524B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0" y="904"/>
                <a:ext cx="164" cy="15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9114" name="Line 75">
                <a:extLst>
                  <a:ext uri="{FF2B5EF4-FFF2-40B4-BE49-F238E27FC236}">
                    <a16:creationId xmlns:a16="http://schemas.microsoft.com/office/drawing/2014/main" id="{A5AAC565-7655-EEE5-9650-DA3E19C4AA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7" y="982"/>
                <a:ext cx="20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115" name="Arc 76">
                <a:extLst>
                  <a:ext uri="{FF2B5EF4-FFF2-40B4-BE49-F238E27FC236}">
                    <a16:creationId xmlns:a16="http://schemas.microsoft.com/office/drawing/2014/main" id="{CD17E3FD-683D-1FD5-195D-2EFDA8BE0C09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53" y="903"/>
                <a:ext cx="172" cy="89"/>
              </a:xfrm>
              <a:custGeom>
                <a:avLst/>
                <a:gdLst>
                  <a:gd name="T0" fmla="*/ 0 w 43181"/>
                  <a:gd name="T1" fmla="*/ 0 h 21600"/>
                  <a:gd name="T2" fmla="*/ 0 w 43181"/>
                  <a:gd name="T3" fmla="*/ 0 h 21600"/>
                  <a:gd name="T4" fmla="*/ 0 w 431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81"/>
                  <a:gd name="T10" fmla="*/ 0 h 21600"/>
                  <a:gd name="T11" fmla="*/ 43181 w 431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81" h="21600" fill="none" extrusionOk="0">
                    <a:moveTo>
                      <a:pt x="0" y="20683"/>
                    </a:moveTo>
                    <a:cubicBezTo>
                      <a:pt x="491" y="9120"/>
                      <a:pt x="10008" y="-1"/>
                      <a:pt x="21581" y="0"/>
                    </a:cubicBezTo>
                    <a:cubicBezTo>
                      <a:pt x="33510" y="0"/>
                      <a:pt x="43181" y="9670"/>
                      <a:pt x="43181" y="21600"/>
                    </a:cubicBezTo>
                  </a:path>
                  <a:path w="43181" h="21600" stroke="0" extrusionOk="0">
                    <a:moveTo>
                      <a:pt x="0" y="20683"/>
                    </a:moveTo>
                    <a:cubicBezTo>
                      <a:pt x="491" y="9120"/>
                      <a:pt x="10008" y="-1"/>
                      <a:pt x="21581" y="0"/>
                    </a:cubicBezTo>
                    <a:cubicBezTo>
                      <a:pt x="33510" y="0"/>
                      <a:pt x="43181" y="9670"/>
                      <a:pt x="43181" y="21600"/>
                    </a:cubicBezTo>
                    <a:lnTo>
                      <a:pt x="21581" y="21600"/>
                    </a:lnTo>
                    <a:lnTo>
                      <a:pt x="0" y="20683"/>
                    </a:lnTo>
                    <a:close/>
                  </a:path>
                </a:pathLst>
              </a:cu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116" name="Oval 77">
                <a:extLst>
                  <a:ext uri="{FF2B5EF4-FFF2-40B4-BE49-F238E27FC236}">
                    <a16:creationId xmlns:a16="http://schemas.microsoft.com/office/drawing/2014/main" id="{A29D8E26-2E29-B9CA-930F-184FF9DE14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658" y="990"/>
                <a:ext cx="164" cy="16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9117" name="Line 78">
                <a:extLst>
                  <a:ext uri="{FF2B5EF4-FFF2-40B4-BE49-F238E27FC236}">
                    <a16:creationId xmlns:a16="http://schemas.microsoft.com/office/drawing/2014/main" id="{CA27846A-C1BD-6EF3-17DA-4E19B09C48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5" y="1071"/>
                <a:ext cx="20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118" name="Line 79">
                <a:extLst>
                  <a:ext uri="{FF2B5EF4-FFF2-40B4-BE49-F238E27FC236}">
                    <a16:creationId xmlns:a16="http://schemas.microsoft.com/office/drawing/2014/main" id="{30738DDC-BA1C-2C79-F96E-2C46141D91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3" y="1433"/>
                <a:ext cx="2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119" name="Oval 80">
                <a:extLst>
                  <a:ext uri="{FF2B5EF4-FFF2-40B4-BE49-F238E27FC236}">
                    <a16:creationId xmlns:a16="http://schemas.microsoft.com/office/drawing/2014/main" id="{FBD607CA-40FD-2B3C-5906-E998B08F64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5" y="1355"/>
                <a:ext cx="164" cy="15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9120" name="Oval 81">
                <a:extLst>
                  <a:ext uri="{FF2B5EF4-FFF2-40B4-BE49-F238E27FC236}">
                    <a16:creationId xmlns:a16="http://schemas.microsoft.com/office/drawing/2014/main" id="{50D23745-7C58-892E-067C-960099612E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7" y="1173"/>
                <a:ext cx="164" cy="15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9121" name="Line 82">
                <a:extLst>
                  <a:ext uri="{FF2B5EF4-FFF2-40B4-BE49-F238E27FC236}">
                    <a16:creationId xmlns:a16="http://schemas.microsoft.com/office/drawing/2014/main" id="{0E3AC355-6BA7-7614-2383-8AB02738EE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4" y="1251"/>
                <a:ext cx="20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122" name="Line 83">
                <a:extLst>
                  <a:ext uri="{FF2B5EF4-FFF2-40B4-BE49-F238E27FC236}">
                    <a16:creationId xmlns:a16="http://schemas.microsoft.com/office/drawing/2014/main" id="{4581FD0A-0F41-E29A-3178-F661E8A543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8" y="2863"/>
                <a:ext cx="208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123" name="Oval 84">
                <a:extLst>
                  <a:ext uri="{FF2B5EF4-FFF2-40B4-BE49-F238E27FC236}">
                    <a16:creationId xmlns:a16="http://schemas.microsoft.com/office/drawing/2014/main" id="{FA8943C2-B1DE-48ED-D6A0-7BE7C27FED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7" y="2782"/>
                <a:ext cx="164" cy="16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9124" name="Oval 85">
                <a:extLst>
                  <a:ext uri="{FF2B5EF4-FFF2-40B4-BE49-F238E27FC236}">
                    <a16:creationId xmlns:a16="http://schemas.microsoft.com/office/drawing/2014/main" id="{2DEFC423-1280-C629-EC4B-27735ED01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1" y="2966"/>
                <a:ext cx="164" cy="16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9125" name="Line 86">
                <a:extLst>
                  <a:ext uri="{FF2B5EF4-FFF2-40B4-BE49-F238E27FC236}">
                    <a16:creationId xmlns:a16="http://schemas.microsoft.com/office/drawing/2014/main" id="{88D3085D-164D-46FF-E4F2-229F991C64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8" y="3048"/>
                <a:ext cx="20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126" name="Oval 87">
                <a:extLst>
                  <a:ext uri="{FF2B5EF4-FFF2-40B4-BE49-F238E27FC236}">
                    <a16:creationId xmlns:a16="http://schemas.microsoft.com/office/drawing/2014/main" id="{F3B4CB27-8F86-81D9-1EB4-5E92C03BA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1" y="2600"/>
                <a:ext cx="164" cy="15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9127" name="Line 88">
                <a:extLst>
                  <a:ext uri="{FF2B5EF4-FFF2-40B4-BE49-F238E27FC236}">
                    <a16:creationId xmlns:a16="http://schemas.microsoft.com/office/drawing/2014/main" id="{8B3A9CF2-EAEB-7232-1CC1-3FFE559D7A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8" y="2679"/>
                <a:ext cx="20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29128" name="Group 89">
                <a:extLst>
                  <a:ext uri="{FF2B5EF4-FFF2-40B4-BE49-F238E27FC236}">
                    <a16:creationId xmlns:a16="http://schemas.microsoft.com/office/drawing/2014/main" id="{B38C9EC3-CEAF-0EEE-DD68-FE4CACDBDF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4" y="902"/>
                <a:ext cx="1478" cy="2498"/>
                <a:chOff x="3677" y="749"/>
                <a:chExt cx="1478" cy="2498"/>
              </a:xfrm>
            </p:grpSpPr>
            <p:sp>
              <p:nvSpPr>
                <p:cNvPr id="129129" name="Line 90">
                  <a:extLst>
                    <a:ext uri="{FF2B5EF4-FFF2-40B4-BE49-F238E27FC236}">
                      <a16:creationId xmlns:a16="http://schemas.microsoft.com/office/drawing/2014/main" id="{D82C846C-0AF3-063B-96FB-1D644BD5BA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297" y="749"/>
                  <a:ext cx="858" cy="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9130" name="Line 91">
                  <a:extLst>
                    <a:ext uri="{FF2B5EF4-FFF2-40B4-BE49-F238E27FC236}">
                      <a16:creationId xmlns:a16="http://schemas.microsoft.com/office/drawing/2014/main" id="{E4FB53AA-4B4F-0AEC-1170-4D8E47517F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83" y="749"/>
                  <a:ext cx="1389" cy="8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9131" name="Line 92">
                  <a:extLst>
                    <a:ext uri="{FF2B5EF4-FFF2-40B4-BE49-F238E27FC236}">
                      <a16:creationId xmlns:a16="http://schemas.microsoft.com/office/drawing/2014/main" id="{52330CBF-A89E-9BA5-A4B2-E61123D038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80" y="906"/>
                  <a:ext cx="140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9132" name="Line 93">
                  <a:extLst>
                    <a:ext uri="{FF2B5EF4-FFF2-40B4-BE49-F238E27FC236}">
                      <a16:creationId xmlns:a16="http://schemas.microsoft.com/office/drawing/2014/main" id="{929EFB75-FD8B-ABDE-06CA-872F00B8F6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80" y="1018"/>
                  <a:ext cx="1398" cy="18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9133" name="Line 94">
                  <a:extLst>
                    <a:ext uri="{FF2B5EF4-FFF2-40B4-BE49-F238E27FC236}">
                      <a16:creationId xmlns:a16="http://schemas.microsoft.com/office/drawing/2014/main" id="{91BF71B8-7989-A66D-53EF-E1C71840BD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83" y="1174"/>
                  <a:ext cx="1389" cy="18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9134" name="Line 95">
                  <a:extLst>
                    <a:ext uri="{FF2B5EF4-FFF2-40B4-BE49-F238E27FC236}">
                      <a16:creationId xmlns:a16="http://schemas.microsoft.com/office/drawing/2014/main" id="{A5013C98-0BE8-8DCD-99B4-093CC79B25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80" y="2444"/>
                  <a:ext cx="1389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9135" name="Line 96">
                  <a:extLst>
                    <a:ext uri="{FF2B5EF4-FFF2-40B4-BE49-F238E27FC236}">
                      <a16:creationId xmlns:a16="http://schemas.microsoft.com/office/drawing/2014/main" id="{93A6B727-B61C-62DB-D290-C5FDDCEF8E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80" y="2601"/>
                  <a:ext cx="1402" cy="19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9136" name="Line 97">
                  <a:extLst>
                    <a:ext uri="{FF2B5EF4-FFF2-40B4-BE49-F238E27FC236}">
                      <a16:creationId xmlns:a16="http://schemas.microsoft.com/office/drawing/2014/main" id="{D71A0643-2938-2019-5CEA-DF2A447FA3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80" y="2809"/>
                  <a:ext cx="1402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9137" name="Line 98">
                  <a:extLst>
                    <a:ext uri="{FF2B5EF4-FFF2-40B4-BE49-F238E27FC236}">
                      <a16:creationId xmlns:a16="http://schemas.microsoft.com/office/drawing/2014/main" id="{B6696DBC-19EE-D3B1-706B-D8906F7C95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77" y="2975"/>
                  <a:ext cx="139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9138" name="Line 99">
                  <a:extLst>
                    <a:ext uri="{FF2B5EF4-FFF2-40B4-BE49-F238E27FC236}">
                      <a16:creationId xmlns:a16="http://schemas.microsoft.com/office/drawing/2014/main" id="{2FA66C84-769B-4901-CC1D-FB60C0A994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80" y="3077"/>
                  <a:ext cx="1392" cy="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9139" name="Line 100">
                  <a:extLst>
                    <a:ext uri="{FF2B5EF4-FFF2-40B4-BE49-F238E27FC236}">
                      <a16:creationId xmlns:a16="http://schemas.microsoft.com/office/drawing/2014/main" id="{E2870E94-352C-7A18-DF08-1FC021A548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77" y="3247"/>
                  <a:ext cx="147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9140" name="Freeform 101">
                  <a:extLst>
                    <a:ext uri="{FF2B5EF4-FFF2-40B4-BE49-F238E27FC236}">
                      <a16:creationId xmlns:a16="http://schemas.microsoft.com/office/drawing/2014/main" id="{C57BC065-F3E6-5662-4C6C-9EE6A2C676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1" y="752"/>
                  <a:ext cx="48" cy="35"/>
                </a:xfrm>
                <a:custGeom>
                  <a:avLst/>
                  <a:gdLst>
                    <a:gd name="T0" fmla="*/ 0 w 48"/>
                    <a:gd name="T1" fmla="*/ 0 h 35"/>
                    <a:gd name="T2" fmla="*/ 19 w 48"/>
                    <a:gd name="T3" fmla="*/ 15 h 35"/>
                    <a:gd name="T4" fmla="*/ 48 w 48"/>
                    <a:gd name="T5" fmla="*/ 35 h 35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35"/>
                    <a:gd name="T11" fmla="*/ 48 w 48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35">
                      <a:moveTo>
                        <a:pt x="0" y="0"/>
                      </a:moveTo>
                      <a:cubicBezTo>
                        <a:pt x="3" y="2"/>
                        <a:pt x="11" y="9"/>
                        <a:pt x="19" y="15"/>
                      </a:cubicBezTo>
                      <a:cubicBezTo>
                        <a:pt x="27" y="21"/>
                        <a:pt x="38" y="29"/>
                        <a:pt x="48" y="35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29054" name="Group 102">
              <a:extLst>
                <a:ext uri="{FF2B5EF4-FFF2-40B4-BE49-F238E27FC236}">
                  <a16:creationId xmlns:a16="http://schemas.microsoft.com/office/drawing/2014/main" id="{D68B5FC0-8DC3-6AEA-60BE-0678550BE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7" y="905"/>
              <a:ext cx="156" cy="156"/>
              <a:chOff x="2267" y="905"/>
              <a:chExt cx="156" cy="156"/>
            </a:xfrm>
          </p:grpSpPr>
          <p:sp>
            <p:nvSpPr>
              <p:cNvPr id="129103" name="Line 103">
                <a:extLst>
                  <a:ext uri="{FF2B5EF4-FFF2-40B4-BE49-F238E27FC236}">
                    <a16:creationId xmlns:a16="http://schemas.microsoft.com/office/drawing/2014/main" id="{FADF9DC3-3EAB-F48C-C9DE-73D38270FA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67" y="905"/>
                <a:ext cx="92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104" name="Line 104">
                <a:extLst>
                  <a:ext uri="{FF2B5EF4-FFF2-40B4-BE49-F238E27FC236}">
                    <a16:creationId xmlns:a16="http://schemas.microsoft.com/office/drawing/2014/main" id="{6502253E-3FAF-CA6F-456B-6AB9AAF7DF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86" y="933"/>
                <a:ext cx="100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105" name="Line 105">
                <a:extLst>
                  <a:ext uri="{FF2B5EF4-FFF2-40B4-BE49-F238E27FC236}">
                    <a16:creationId xmlns:a16="http://schemas.microsoft.com/office/drawing/2014/main" id="{2D1F1E8F-D1F0-BBC6-4A14-A807390B3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22" y="960"/>
                <a:ext cx="101" cy="1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9055" name="Group 106">
              <a:extLst>
                <a:ext uri="{FF2B5EF4-FFF2-40B4-BE49-F238E27FC236}">
                  <a16:creationId xmlns:a16="http://schemas.microsoft.com/office/drawing/2014/main" id="{6363D1CB-9956-2E65-C3DF-120C673679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1164"/>
              <a:ext cx="168" cy="156"/>
              <a:chOff x="2256" y="1164"/>
              <a:chExt cx="168" cy="156"/>
            </a:xfrm>
          </p:grpSpPr>
          <p:sp>
            <p:nvSpPr>
              <p:cNvPr id="129099" name="Line 107">
                <a:extLst>
                  <a:ext uri="{FF2B5EF4-FFF2-40B4-BE49-F238E27FC236}">
                    <a16:creationId xmlns:a16="http://schemas.microsoft.com/office/drawing/2014/main" id="{A9BD60A1-79E8-1AC0-AABD-6D1F6BDE7A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1164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100" name="Line 108">
                <a:extLst>
                  <a:ext uri="{FF2B5EF4-FFF2-40B4-BE49-F238E27FC236}">
                    <a16:creationId xmlns:a16="http://schemas.microsoft.com/office/drawing/2014/main" id="{6A6BE95A-6EB2-9D59-17F4-F7559A12D6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74" y="1176"/>
                <a:ext cx="120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101" name="Line 109">
                <a:extLst>
                  <a:ext uri="{FF2B5EF4-FFF2-40B4-BE49-F238E27FC236}">
                    <a16:creationId xmlns:a16="http://schemas.microsoft.com/office/drawing/2014/main" id="{9D5B1C58-D10C-F6B1-DEB4-43F0A217B7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10" y="1206"/>
                <a:ext cx="108" cy="1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102" name="Line 110">
                <a:extLst>
                  <a:ext uri="{FF2B5EF4-FFF2-40B4-BE49-F238E27FC236}">
                    <a16:creationId xmlns:a16="http://schemas.microsoft.com/office/drawing/2014/main" id="{BDB7AC31-DFEB-B133-9295-8994857A09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58" y="1254"/>
                <a:ext cx="66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9056" name="Group 111">
              <a:extLst>
                <a:ext uri="{FF2B5EF4-FFF2-40B4-BE49-F238E27FC236}">
                  <a16:creationId xmlns:a16="http://schemas.microsoft.com/office/drawing/2014/main" id="{20ECA60F-A1FC-1DE5-3A00-9B38B070B9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6" y="3226"/>
              <a:ext cx="168" cy="156"/>
              <a:chOff x="2256" y="1164"/>
              <a:chExt cx="168" cy="156"/>
            </a:xfrm>
          </p:grpSpPr>
          <p:sp>
            <p:nvSpPr>
              <p:cNvPr id="129095" name="Line 112">
                <a:extLst>
                  <a:ext uri="{FF2B5EF4-FFF2-40B4-BE49-F238E27FC236}">
                    <a16:creationId xmlns:a16="http://schemas.microsoft.com/office/drawing/2014/main" id="{65C4BEF3-436B-8BF7-0DA6-2F889ED367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1164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096" name="Line 113">
                <a:extLst>
                  <a:ext uri="{FF2B5EF4-FFF2-40B4-BE49-F238E27FC236}">
                    <a16:creationId xmlns:a16="http://schemas.microsoft.com/office/drawing/2014/main" id="{F6BA5C7D-67FE-911D-9D57-D929D16DEA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74" y="1176"/>
                <a:ext cx="120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097" name="Line 114">
                <a:extLst>
                  <a:ext uri="{FF2B5EF4-FFF2-40B4-BE49-F238E27FC236}">
                    <a16:creationId xmlns:a16="http://schemas.microsoft.com/office/drawing/2014/main" id="{88E1EB56-2D86-02E5-4A60-55E32D8B9C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10" y="1206"/>
                <a:ext cx="108" cy="1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098" name="Line 115">
                <a:extLst>
                  <a:ext uri="{FF2B5EF4-FFF2-40B4-BE49-F238E27FC236}">
                    <a16:creationId xmlns:a16="http://schemas.microsoft.com/office/drawing/2014/main" id="{FD1B6B08-DE21-E6E6-0BFD-AFA19F90A3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58" y="1254"/>
                <a:ext cx="66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9057" name="Group 116">
              <a:extLst>
                <a:ext uri="{FF2B5EF4-FFF2-40B4-BE49-F238E27FC236}">
                  <a16:creationId xmlns:a16="http://schemas.microsoft.com/office/drawing/2014/main" id="{E8678646-85D4-5F72-FDCD-2FA8928267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4" y="2966"/>
              <a:ext cx="168" cy="156"/>
              <a:chOff x="2256" y="1164"/>
              <a:chExt cx="168" cy="156"/>
            </a:xfrm>
          </p:grpSpPr>
          <p:sp>
            <p:nvSpPr>
              <p:cNvPr id="129091" name="Line 117">
                <a:extLst>
                  <a:ext uri="{FF2B5EF4-FFF2-40B4-BE49-F238E27FC236}">
                    <a16:creationId xmlns:a16="http://schemas.microsoft.com/office/drawing/2014/main" id="{75232CAC-B8AE-520C-D874-7355E81E9D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1164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092" name="Line 118">
                <a:extLst>
                  <a:ext uri="{FF2B5EF4-FFF2-40B4-BE49-F238E27FC236}">
                    <a16:creationId xmlns:a16="http://schemas.microsoft.com/office/drawing/2014/main" id="{52EB2C18-1530-6FC2-00BA-27FDBAF82D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74" y="1176"/>
                <a:ext cx="120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093" name="Line 119">
                <a:extLst>
                  <a:ext uri="{FF2B5EF4-FFF2-40B4-BE49-F238E27FC236}">
                    <a16:creationId xmlns:a16="http://schemas.microsoft.com/office/drawing/2014/main" id="{10D6E35F-217A-654B-5C55-17520491C7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10" y="1206"/>
                <a:ext cx="108" cy="1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094" name="Line 120">
                <a:extLst>
                  <a:ext uri="{FF2B5EF4-FFF2-40B4-BE49-F238E27FC236}">
                    <a16:creationId xmlns:a16="http://schemas.microsoft.com/office/drawing/2014/main" id="{6A9C0740-11A9-4FEF-88BD-5ABB5B0C48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58" y="1254"/>
                <a:ext cx="66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9058" name="Group 121">
              <a:extLst>
                <a:ext uri="{FF2B5EF4-FFF2-40B4-BE49-F238E27FC236}">
                  <a16:creationId xmlns:a16="http://schemas.microsoft.com/office/drawing/2014/main" id="{FF1956FF-40EB-B1BA-7051-F135F00173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8" y="2592"/>
              <a:ext cx="168" cy="156"/>
              <a:chOff x="2256" y="1164"/>
              <a:chExt cx="168" cy="156"/>
            </a:xfrm>
          </p:grpSpPr>
          <p:sp>
            <p:nvSpPr>
              <p:cNvPr id="129087" name="Line 122">
                <a:extLst>
                  <a:ext uri="{FF2B5EF4-FFF2-40B4-BE49-F238E27FC236}">
                    <a16:creationId xmlns:a16="http://schemas.microsoft.com/office/drawing/2014/main" id="{1818277B-AAA8-CD85-EEFA-2E39AB29BD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1164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088" name="Line 123">
                <a:extLst>
                  <a:ext uri="{FF2B5EF4-FFF2-40B4-BE49-F238E27FC236}">
                    <a16:creationId xmlns:a16="http://schemas.microsoft.com/office/drawing/2014/main" id="{6854240B-D93C-DC20-7258-5698D95949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74" y="1176"/>
                <a:ext cx="120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089" name="Line 124">
                <a:extLst>
                  <a:ext uri="{FF2B5EF4-FFF2-40B4-BE49-F238E27FC236}">
                    <a16:creationId xmlns:a16="http://schemas.microsoft.com/office/drawing/2014/main" id="{C9EDD870-6D52-5DA1-B1E6-78FE5CFCFE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10" y="1206"/>
                <a:ext cx="108" cy="1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090" name="Line 125">
                <a:extLst>
                  <a:ext uri="{FF2B5EF4-FFF2-40B4-BE49-F238E27FC236}">
                    <a16:creationId xmlns:a16="http://schemas.microsoft.com/office/drawing/2014/main" id="{BDCF83B1-0C14-6C13-F7C9-0382A86AF1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58" y="1254"/>
                <a:ext cx="66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9059" name="Group 126">
              <a:extLst>
                <a:ext uri="{FF2B5EF4-FFF2-40B4-BE49-F238E27FC236}">
                  <a16:creationId xmlns:a16="http://schemas.microsoft.com/office/drawing/2014/main" id="{722BA3CF-28CD-BA09-A394-667F338F6C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2" y="982"/>
              <a:ext cx="168" cy="156"/>
              <a:chOff x="2256" y="1164"/>
              <a:chExt cx="168" cy="156"/>
            </a:xfrm>
          </p:grpSpPr>
          <p:sp>
            <p:nvSpPr>
              <p:cNvPr id="129083" name="Line 127">
                <a:extLst>
                  <a:ext uri="{FF2B5EF4-FFF2-40B4-BE49-F238E27FC236}">
                    <a16:creationId xmlns:a16="http://schemas.microsoft.com/office/drawing/2014/main" id="{FC2757B9-03BC-CD15-1D7B-EEE5272BFF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1164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084" name="Line 128">
                <a:extLst>
                  <a:ext uri="{FF2B5EF4-FFF2-40B4-BE49-F238E27FC236}">
                    <a16:creationId xmlns:a16="http://schemas.microsoft.com/office/drawing/2014/main" id="{F4E36750-8602-5B36-A19F-A4F474A867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74" y="1176"/>
                <a:ext cx="120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085" name="Line 129">
                <a:extLst>
                  <a:ext uri="{FF2B5EF4-FFF2-40B4-BE49-F238E27FC236}">
                    <a16:creationId xmlns:a16="http://schemas.microsoft.com/office/drawing/2014/main" id="{88BE7FDD-2446-1936-E905-246974F387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10" y="1206"/>
                <a:ext cx="108" cy="1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086" name="Line 130">
                <a:extLst>
                  <a:ext uri="{FF2B5EF4-FFF2-40B4-BE49-F238E27FC236}">
                    <a16:creationId xmlns:a16="http://schemas.microsoft.com/office/drawing/2014/main" id="{4758E2E7-9F98-3824-BEEF-EC42FEC6CB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58" y="1254"/>
                <a:ext cx="66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9060" name="Group 131">
              <a:extLst>
                <a:ext uri="{FF2B5EF4-FFF2-40B4-BE49-F238E27FC236}">
                  <a16:creationId xmlns:a16="http://schemas.microsoft.com/office/drawing/2014/main" id="{5AC5BF20-06EC-40EE-25DC-DCC8A826BE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4" y="1352"/>
              <a:ext cx="168" cy="156"/>
              <a:chOff x="2256" y="1164"/>
              <a:chExt cx="168" cy="156"/>
            </a:xfrm>
          </p:grpSpPr>
          <p:sp>
            <p:nvSpPr>
              <p:cNvPr id="129079" name="Line 132">
                <a:extLst>
                  <a:ext uri="{FF2B5EF4-FFF2-40B4-BE49-F238E27FC236}">
                    <a16:creationId xmlns:a16="http://schemas.microsoft.com/office/drawing/2014/main" id="{7881A314-9EC2-E083-53AE-3AC3DC2332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1164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080" name="Line 133">
                <a:extLst>
                  <a:ext uri="{FF2B5EF4-FFF2-40B4-BE49-F238E27FC236}">
                    <a16:creationId xmlns:a16="http://schemas.microsoft.com/office/drawing/2014/main" id="{2316CE6E-5C94-B86C-6715-F186136887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74" y="1176"/>
                <a:ext cx="120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081" name="Line 134">
                <a:extLst>
                  <a:ext uri="{FF2B5EF4-FFF2-40B4-BE49-F238E27FC236}">
                    <a16:creationId xmlns:a16="http://schemas.microsoft.com/office/drawing/2014/main" id="{08C8532F-D974-82D5-CAAF-996EBB437E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10" y="1206"/>
                <a:ext cx="108" cy="1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082" name="Line 135">
                <a:extLst>
                  <a:ext uri="{FF2B5EF4-FFF2-40B4-BE49-F238E27FC236}">
                    <a16:creationId xmlns:a16="http://schemas.microsoft.com/office/drawing/2014/main" id="{EB99E0AA-BC83-90BF-E5B9-B68A04F687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58" y="1254"/>
                <a:ext cx="66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9061" name="Group 136">
              <a:extLst>
                <a:ext uri="{FF2B5EF4-FFF2-40B4-BE49-F238E27FC236}">
                  <a16:creationId xmlns:a16="http://schemas.microsoft.com/office/drawing/2014/main" id="{D97E71D3-4F6C-F25C-E6B2-84A917A38C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6" y="3142"/>
              <a:ext cx="168" cy="156"/>
              <a:chOff x="2256" y="1164"/>
              <a:chExt cx="168" cy="156"/>
            </a:xfrm>
          </p:grpSpPr>
          <p:sp>
            <p:nvSpPr>
              <p:cNvPr id="129075" name="Line 137">
                <a:extLst>
                  <a:ext uri="{FF2B5EF4-FFF2-40B4-BE49-F238E27FC236}">
                    <a16:creationId xmlns:a16="http://schemas.microsoft.com/office/drawing/2014/main" id="{35E9DDEE-1FFB-9484-FC3F-2EE9F407F4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1164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076" name="Line 138">
                <a:extLst>
                  <a:ext uri="{FF2B5EF4-FFF2-40B4-BE49-F238E27FC236}">
                    <a16:creationId xmlns:a16="http://schemas.microsoft.com/office/drawing/2014/main" id="{4A66EBBB-A680-2FCC-28A7-A060D8F657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74" y="1176"/>
                <a:ext cx="120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077" name="Line 139">
                <a:extLst>
                  <a:ext uri="{FF2B5EF4-FFF2-40B4-BE49-F238E27FC236}">
                    <a16:creationId xmlns:a16="http://schemas.microsoft.com/office/drawing/2014/main" id="{A0AAC865-1D0A-EB3E-F571-DBD725249D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10" y="1206"/>
                <a:ext cx="108" cy="1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078" name="Line 140">
                <a:extLst>
                  <a:ext uri="{FF2B5EF4-FFF2-40B4-BE49-F238E27FC236}">
                    <a16:creationId xmlns:a16="http://schemas.microsoft.com/office/drawing/2014/main" id="{66163EB0-D90E-73B7-9E5C-68FA62A0E7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58" y="1254"/>
                <a:ext cx="66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9062" name="Group 141">
              <a:extLst>
                <a:ext uri="{FF2B5EF4-FFF2-40B4-BE49-F238E27FC236}">
                  <a16:creationId xmlns:a16="http://schemas.microsoft.com/office/drawing/2014/main" id="{5B0A5F14-3B22-5E39-0208-E23904D0A0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0" y="2774"/>
              <a:ext cx="168" cy="156"/>
              <a:chOff x="2256" y="1164"/>
              <a:chExt cx="168" cy="156"/>
            </a:xfrm>
          </p:grpSpPr>
          <p:sp>
            <p:nvSpPr>
              <p:cNvPr id="129071" name="Line 142">
                <a:extLst>
                  <a:ext uri="{FF2B5EF4-FFF2-40B4-BE49-F238E27FC236}">
                    <a16:creationId xmlns:a16="http://schemas.microsoft.com/office/drawing/2014/main" id="{16992583-F3A9-A7AA-717C-F7EEAD5248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1164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072" name="Line 143">
                <a:extLst>
                  <a:ext uri="{FF2B5EF4-FFF2-40B4-BE49-F238E27FC236}">
                    <a16:creationId xmlns:a16="http://schemas.microsoft.com/office/drawing/2014/main" id="{D1624A7F-019B-E7E0-04F0-68049BBD1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74" y="1176"/>
                <a:ext cx="120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073" name="Line 144">
                <a:extLst>
                  <a:ext uri="{FF2B5EF4-FFF2-40B4-BE49-F238E27FC236}">
                    <a16:creationId xmlns:a16="http://schemas.microsoft.com/office/drawing/2014/main" id="{C885D694-6682-F736-9032-653E4447D0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10" y="1206"/>
                <a:ext cx="108" cy="1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074" name="Line 145">
                <a:extLst>
                  <a:ext uri="{FF2B5EF4-FFF2-40B4-BE49-F238E27FC236}">
                    <a16:creationId xmlns:a16="http://schemas.microsoft.com/office/drawing/2014/main" id="{BE19D990-F24D-7FB7-0080-2834B9D1B9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58" y="1254"/>
                <a:ext cx="66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9063" name="Group 146">
              <a:extLst>
                <a:ext uri="{FF2B5EF4-FFF2-40B4-BE49-F238E27FC236}">
                  <a16:creationId xmlns:a16="http://schemas.microsoft.com/office/drawing/2014/main" id="{CBA31234-06C7-2FF5-8853-36DF68A040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4" y="3312"/>
              <a:ext cx="156" cy="84"/>
              <a:chOff x="3654" y="3312"/>
              <a:chExt cx="156" cy="84"/>
            </a:xfrm>
          </p:grpSpPr>
          <p:sp>
            <p:nvSpPr>
              <p:cNvPr id="129068" name="Line 147">
                <a:extLst>
                  <a:ext uri="{FF2B5EF4-FFF2-40B4-BE49-F238E27FC236}">
                    <a16:creationId xmlns:a16="http://schemas.microsoft.com/office/drawing/2014/main" id="{FFA7F72D-6931-834A-FE82-081268D91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4" y="3312"/>
                <a:ext cx="84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069" name="Line 148">
                <a:extLst>
                  <a:ext uri="{FF2B5EF4-FFF2-40B4-BE49-F238E27FC236}">
                    <a16:creationId xmlns:a16="http://schemas.microsoft.com/office/drawing/2014/main" id="{FD1CF4DF-1F5E-490B-7C25-8C56F97907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02" y="3318"/>
                <a:ext cx="78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070" name="Line 149">
                <a:extLst>
                  <a:ext uri="{FF2B5EF4-FFF2-40B4-BE49-F238E27FC236}">
                    <a16:creationId xmlns:a16="http://schemas.microsoft.com/office/drawing/2014/main" id="{8D22A90D-4766-1891-F963-8CDEF56B03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56" y="3342"/>
                <a:ext cx="54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9064" name="Group 150">
              <a:extLst>
                <a:ext uri="{FF2B5EF4-FFF2-40B4-BE49-F238E27FC236}">
                  <a16:creationId xmlns:a16="http://schemas.microsoft.com/office/drawing/2014/main" id="{FC95D20D-2002-CB6A-2ADC-242A88CA38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64" y="892"/>
              <a:ext cx="144" cy="84"/>
              <a:chOff x="3664" y="892"/>
              <a:chExt cx="144" cy="84"/>
            </a:xfrm>
          </p:grpSpPr>
          <p:sp>
            <p:nvSpPr>
              <p:cNvPr id="129065" name="Line 151">
                <a:extLst>
                  <a:ext uri="{FF2B5EF4-FFF2-40B4-BE49-F238E27FC236}">
                    <a16:creationId xmlns:a16="http://schemas.microsoft.com/office/drawing/2014/main" id="{45681633-1B78-B097-F644-3CC6910465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64" y="892"/>
                <a:ext cx="66" cy="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066" name="Line 152">
                <a:extLst>
                  <a:ext uri="{FF2B5EF4-FFF2-40B4-BE49-F238E27FC236}">
                    <a16:creationId xmlns:a16="http://schemas.microsoft.com/office/drawing/2014/main" id="{CB9F5685-0DF5-A9FB-3A11-BBAB82749C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00" y="898"/>
                <a:ext cx="78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067" name="Line 153">
                <a:extLst>
                  <a:ext uri="{FF2B5EF4-FFF2-40B4-BE49-F238E27FC236}">
                    <a16:creationId xmlns:a16="http://schemas.microsoft.com/office/drawing/2014/main" id="{9073746C-9C3F-37EF-1F27-6A6168D25F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54" y="922"/>
                <a:ext cx="54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5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5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500"/>
                                        <p:tgtEl>
                                          <p:spTgt spid="265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6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26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4" dur="500"/>
                                        <p:tgtEl>
                                          <p:spTgt spid="265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65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2" grpId="0" autoUpdateAnimBg="0"/>
      <p:bldP spid="265223" grpId="0" autoUpdateAnimBg="0"/>
      <p:bldP spid="265224" grpId="0" autoUpdateAnimBg="0"/>
      <p:bldP spid="265225" grpId="0" autoUpdateAnimBg="0"/>
      <p:bldP spid="265226" grpId="0" animBg="1"/>
      <p:bldP spid="26528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6F70AA6-46BF-40C9-F14D-67D452226F1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71713" y="319089"/>
            <a:ext cx="7772400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8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2. </a:t>
            </a:r>
            <a:r>
              <a:rPr lang="zh-CN" altLang="en-US" sz="28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螺纹的要素</a:t>
            </a:r>
          </a:p>
        </p:txBody>
      </p:sp>
      <p:sp>
        <p:nvSpPr>
          <p:cNvPr id="11267" name="灯片编号占位符 4">
            <a:extLst>
              <a:ext uri="{FF2B5EF4-FFF2-40B4-BE49-F238E27FC236}">
                <a16:creationId xmlns:a16="http://schemas.microsoft.com/office/drawing/2014/main" id="{FDCDF2BD-5996-AABF-1E3F-B40678A04ABB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008157" y="6412076"/>
            <a:ext cx="175687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2D14513-206D-485F-BF02-5B5E7E625DFE}" type="slidenum">
              <a:rPr kumimoji="0" lang="en-US" altLang="zh-CN" sz="1100" b="0">
                <a:solidFill>
                  <a:srgbClr val="636363"/>
                </a:solidFill>
              </a:rPr>
              <a:pPr/>
              <a:t>6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sp>
        <p:nvSpPr>
          <p:cNvPr id="11268" name="Text Box 3">
            <a:extLst>
              <a:ext uri="{FF2B5EF4-FFF2-40B4-BE49-F238E27FC236}">
                <a16:creationId xmlns:a16="http://schemas.microsoft.com/office/drawing/2014/main" id="{D60CE2A6-93D8-7320-C974-5D1D4FCA5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5516564"/>
            <a:ext cx="7705725" cy="46672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r>
              <a:rPr lang="zh-CN" altLang="it-IT">
                <a:ea typeface="宋体" panose="02010600030101010101" pitchFamily="2" charset="-122"/>
              </a:rPr>
              <a:t>  </a:t>
            </a:r>
            <a:r>
              <a:rPr lang="zh-CN" altLang="it-IT">
                <a:latin typeface="Times New Roman" panose="02020603050405020304" pitchFamily="18" charset="0"/>
              </a:rPr>
              <a:t>螺纹由牙型、直径、螺距、线数和旋向五要素确定。</a:t>
            </a:r>
            <a:endParaRPr lang="zh-CN" altLang="en-US"/>
          </a:p>
        </p:txBody>
      </p:sp>
      <p:sp>
        <p:nvSpPr>
          <p:cNvPr id="128010" name="Text Box 10">
            <a:extLst>
              <a:ext uri="{FF2B5EF4-FFF2-40B4-BE49-F238E27FC236}">
                <a16:creationId xmlns:a16="http://schemas.microsoft.com/office/drawing/2014/main" id="{4ECC55E7-92D2-7599-7941-49ACECF0C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388" y="955676"/>
            <a:ext cx="7916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zh-CN" sz="2800">
                <a:solidFill>
                  <a:srgbClr val="FF3300"/>
                </a:solidFill>
              </a:rPr>
              <a:t>⑴</a:t>
            </a:r>
            <a:r>
              <a:rPr lang="en-US" altLang="zh-CN" sz="2800"/>
              <a:t> </a:t>
            </a:r>
            <a:r>
              <a:rPr lang="zh-CN" altLang="en-US" sz="280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牙型</a:t>
            </a:r>
            <a:r>
              <a:rPr lang="zh-CN" altLang="en-US"/>
              <a:t>  在通过螺纹轴线的剖面上，螺纹的轮廓形状。</a:t>
            </a: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17798515-4E7B-33D5-CBAE-B44BF7F7566E}"/>
              </a:ext>
            </a:extLst>
          </p:cNvPr>
          <p:cNvGrpSpPr>
            <a:grpSpLocks/>
          </p:cNvGrpSpPr>
          <p:nvPr/>
        </p:nvGrpSpPr>
        <p:grpSpPr bwMode="auto">
          <a:xfrm>
            <a:off x="2830514" y="3649663"/>
            <a:ext cx="1939925" cy="1376362"/>
            <a:chOff x="873" y="3135"/>
            <a:chExt cx="1222" cy="867"/>
          </a:xfrm>
        </p:grpSpPr>
        <p:sp>
          <p:nvSpPr>
            <p:cNvPr id="11354" name="Text Box 12">
              <a:extLst>
                <a:ext uri="{FF2B5EF4-FFF2-40B4-BE49-F238E27FC236}">
                  <a16:creationId xmlns:a16="http://schemas.microsoft.com/office/drawing/2014/main" id="{39125BE3-C13E-EB56-D6D0-C1374EC28C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0" y="3135"/>
              <a:ext cx="6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zh-CN" altLang="en-US">
                  <a:latin typeface="Times New Roman" panose="02020603050405020304" pitchFamily="18" charset="0"/>
                  <a:ea typeface="宋体" panose="02010600030101010101" pitchFamily="2" charset="-122"/>
                </a:rPr>
                <a:t>三角形</a:t>
              </a:r>
            </a:p>
          </p:txBody>
        </p:sp>
        <p:grpSp>
          <p:nvGrpSpPr>
            <p:cNvPr id="11355" name="Group 13">
              <a:extLst>
                <a:ext uri="{FF2B5EF4-FFF2-40B4-BE49-F238E27FC236}">
                  <a16:creationId xmlns:a16="http://schemas.microsoft.com/office/drawing/2014/main" id="{3C66D1C6-600A-8B9F-5CF2-E23C0D0573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3" y="3434"/>
              <a:ext cx="1222" cy="568"/>
              <a:chOff x="873" y="3434"/>
              <a:chExt cx="1222" cy="568"/>
            </a:xfrm>
          </p:grpSpPr>
          <p:sp>
            <p:nvSpPr>
              <p:cNvPr id="11356" name="Line 14">
                <a:extLst>
                  <a:ext uri="{FF2B5EF4-FFF2-40B4-BE49-F238E27FC236}">
                    <a16:creationId xmlns:a16="http://schemas.microsoft.com/office/drawing/2014/main" id="{556E9CB0-5459-873D-6AE9-12F934C352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3" y="3434"/>
                <a:ext cx="236" cy="4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57" name="Line 15">
                <a:extLst>
                  <a:ext uri="{FF2B5EF4-FFF2-40B4-BE49-F238E27FC236}">
                    <a16:creationId xmlns:a16="http://schemas.microsoft.com/office/drawing/2014/main" id="{FED19D1C-301B-3E9A-E231-9068AF096E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6" y="3436"/>
                <a:ext cx="234" cy="4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58" name="Line 16">
                <a:extLst>
                  <a:ext uri="{FF2B5EF4-FFF2-40B4-BE49-F238E27FC236}">
                    <a16:creationId xmlns:a16="http://schemas.microsoft.com/office/drawing/2014/main" id="{963BB265-F5F6-7AC0-80EF-569712423B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28" y="3437"/>
                <a:ext cx="234" cy="4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59" name="Line 17">
                <a:extLst>
                  <a:ext uri="{FF2B5EF4-FFF2-40B4-BE49-F238E27FC236}">
                    <a16:creationId xmlns:a16="http://schemas.microsoft.com/office/drawing/2014/main" id="{80699941-B18C-C917-901A-60327FCC0F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0" y="3437"/>
                <a:ext cx="234" cy="4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60" name="Line 18">
                <a:extLst>
                  <a:ext uri="{FF2B5EF4-FFF2-40B4-BE49-F238E27FC236}">
                    <a16:creationId xmlns:a16="http://schemas.microsoft.com/office/drawing/2014/main" id="{B583CF85-EA28-57A5-E2D6-F24151CBEB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2" y="3442"/>
                <a:ext cx="9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61" name="Line 19">
                <a:extLst>
                  <a:ext uri="{FF2B5EF4-FFF2-40B4-BE49-F238E27FC236}">
                    <a16:creationId xmlns:a16="http://schemas.microsoft.com/office/drawing/2014/main" id="{1F794828-38D4-8BB9-1CAB-E98C2533DC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0" y="3442"/>
                <a:ext cx="8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62" name="Line 20">
                <a:extLst>
                  <a:ext uri="{FF2B5EF4-FFF2-40B4-BE49-F238E27FC236}">
                    <a16:creationId xmlns:a16="http://schemas.microsoft.com/office/drawing/2014/main" id="{CE8814F4-0C39-572C-7BE2-AB5ECA1AD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8" y="3835"/>
                <a:ext cx="5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63" name="Line 21">
                <a:extLst>
                  <a:ext uri="{FF2B5EF4-FFF2-40B4-BE49-F238E27FC236}">
                    <a16:creationId xmlns:a16="http://schemas.microsoft.com/office/drawing/2014/main" id="{D1934BB1-F33C-5A93-AB81-7FA24D35F7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3" y="3836"/>
                <a:ext cx="2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64" name="Line 22">
                <a:extLst>
                  <a:ext uri="{FF2B5EF4-FFF2-40B4-BE49-F238E27FC236}">
                    <a16:creationId xmlns:a16="http://schemas.microsoft.com/office/drawing/2014/main" id="{B7695260-E2A8-45E7-8B80-A8E2B562A6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79" y="3843"/>
                <a:ext cx="3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65" name="Line 23">
                <a:extLst>
                  <a:ext uri="{FF2B5EF4-FFF2-40B4-BE49-F238E27FC236}">
                    <a16:creationId xmlns:a16="http://schemas.microsoft.com/office/drawing/2014/main" id="{98373FB7-F0CF-F203-6A9F-11CE2D7B79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4" y="3595"/>
                <a:ext cx="392" cy="3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66" name="Line 24">
                <a:extLst>
                  <a:ext uri="{FF2B5EF4-FFF2-40B4-BE49-F238E27FC236}">
                    <a16:creationId xmlns:a16="http://schemas.microsoft.com/office/drawing/2014/main" id="{57588638-0A23-5FA4-2252-92D9B4C51B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3" y="3501"/>
                <a:ext cx="392" cy="3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67" name="Line 25">
                <a:extLst>
                  <a:ext uri="{FF2B5EF4-FFF2-40B4-BE49-F238E27FC236}">
                    <a16:creationId xmlns:a16="http://schemas.microsoft.com/office/drawing/2014/main" id="{FB13519D-F94D-251B-DAD9-133F93E40A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98" y="3435"/>
                <a:ext cx="94" cy="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68" name="Freeform 26">
                <a:extLst>
                  <a:ext uri="{FF2B5EF4-FFF2-40B4-BE49-F238E27FC236}">
                    <a16:creationId xmlns:a16="http://schemas.microsoft.com/office/drawing/2014/main" id="{EC76538E-B5E4-8FB8-ED55-7E2C7AD9C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3689"/>
                <a:ext cx="312" cy="313"/>
              </a:xfrm>
              <a:custGeom>
                <a:avLst/>
                <a:gdLst>
                  <a:gd name="T0" fmla="*/ 0 w 312"/>
                  <a:gd name="T1" fmla="*/ 313 h 313"/>
                  <a:gd name="T2" fmla="*/ 312 w 312"/>
                  <a:gd name="T3" fmla="*/ 0 h 313"/>
                  <a:gd name="T4" fmla="*/ 0 60000 65536"/>
                  <a:gd name="T5" fmla="*/ 0 60000 65536"/>
                  <a:gd name="T6" fmla="*/ 0 w 312"/>
                  <a:gd name="T7" fmla="*/ 0 h 313"/>
                  <a:gd name="T8" fmla="*/ 312 w 312"/>
                  <a:gd name="T9" fmla="*/ 313 h 31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12" h="313">
                    <a:moveTo>
                      <a:pt x="0" y="313"/>
                    </a:moveTo>
                    <a:lnTo>
                      <a:pt x="312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69" name="Freeform 27">
                <a:extLst>
                  <a:ext uri="{FF2B5EF4-FFF2-40B4-BE49-F238E27FC236}">
                    <a16:creationId xmlns:a16="http://schemas.microsoft.com/office/drawing/2014/main" id="{F616BAA3-0730-0612-6980-77F980787A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3777"/>
                <a:ext cx="217" cy="218"/>
              </a:xfrm>
              <a:custGeom>
                <a:avLst/>
                <a:gdLst>
                  <a:gd name="T0" fmla="*/ 0 w 217"/>
                  <a:gd name="T1" fmla="*/ 218 h 218"/>
                  <a:gd name="T2" fmla="*/ 217 w 217"/>
                  <a:gd name="T3" fmla="*/ 0 h 218"/>
                  <a:gd name="T4" fmla="*/ 0 60000 65536"/>
                  <a:gd name="T5" fmla="*/ 0 60000 65536"/>
                  <a:gd name="T6" fmla="*/ 0 w 217"/>
                  <a:gd name="T7" fmla="*/ 0 h 218"/>
                  <a:gd name="T8" fmla="*/ 217 w 217"/>
                  <a:gd name="T9" fmla="*/ 218 h 21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7" h="218">
                    <a:moveTo>
                      <a:pt x="0" y="218"/>
                    </a:moveTo>
                    <a:lnTo>
                      <a:pt x="217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70" name="Line 28">
                <a:extLst>
                  <a:ext uri="{FF2B5EF4-FFF2-40B4-BE49-F238E27FC236}">
                    <a16:creationId xmlns:a16="http://schemas.microsoft.com/office/drawing/2014/main" id="{79876D3E-29CC-7EC4-0051-EA600DD840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60" y="3835"/>
                <a:ext cx="152" cy="1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71" name="Freeform 29">
                <a:extLst>
                  <a:ext uri="{FF2B5EF4-FFF2-40B4-BE49-F238E27FC236}">
                    <a16:creationId xmlns:a16="http://schemas.microsoft.com/office/drawing/2014/main" id="{82A00FD8-B122-1751-C4DA-6F6546BB1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" y="3478"/>
                <a:ext cx="335" cy="343"/>
              </a:xfrm>
              <a:custGeom>
                <a:avLst/>
                <a:gdLst>
                  <a:gd name="T0" fmla="*/ 0 w 335"/>
                  <a:gd name="T1" fmla="*/ 343 h 343"/>
                  <a:gd name="T2" fmla="*/ 335 w 335"/>
                  <a:gd name="T3" fmla="*/ 0 h 343"/>
                  <a:gd name="T4" fmla="*/ 0 60000 65536"/>
                  <a:gd name="T5" fmla="*/ 0 60000 65536"/>
                  <a:gd name="T6" fmla="*/ 0 w 335"/>
                  <a:gd name="T7" fmla="*/ 0 h 343"/>
                  <a:gd name="T8" fmla="*/ 335 w 335"/>
                  <a:gd name="T9" fmla="*/ 343 h 34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5" h="343">
                    <a:moveTo>
                      <a:pt x="0" y="343"/>
                    </a:moveTo>
                    <a:lnTo>
                      <a:pt x="335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72" name="Line 30">
                <a:extLst>
                  <a:ext uri="{FF2B5EF4-FFF2-40B4-BE49-F238E27FC236}">
                    <a16:creationId xmlns:a16="http://schemas.microsoft.com/office/drawing/2014/main" id="{F8E085B5-C272-5C13-BFB2-2355DCF5C8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05" y="3580"/>
                <a:ext cx="407" cy="40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73" name="Line 31">
                <a:extLst>
                  <a:ext uri="{FF2B5EF4-FFF2-40B4-BE49-F238E27FC236}">
                    <a16:creationId xmlns:a16="http://schemas.microsoft.com/office/drawing/2014/main" id="{982BE600-0446-375C-352F-72E059FBC1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58" y="3675"/>
                <a:ext cx="312" cy="3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74" name="Line 32">
                <a:extLst>
                  <a:ext uri="{FF2B5EF4-FFF2-40B4-BE49-F238E27FC236}">
                    <a16:creationId xmlns:a16="http://schemas.microsoft.com/office/drawing/2014/main" id="{7E67C832-C2BD-6FA8-0CA3-371BF11AF0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3" y="3768"/>
                <a:ext cx="219" cy="2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75" name="Freeform 33">
                <a:extLst>
                  <a:ext uri="{FF2B5EF4-FFF2-40B4-BE49-F238E27FC236}">
                    <a16:creationId xmlns:a16="http://schemas.microsoft.com/office/drawing/2014/main" id="{F2ECABD0-D48E-D5B9-65E1-C056763E6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" y="3843"/>
                <a:ext cx="159" cy="152"/>
              </a:xfrm>
              <a:custGeom>
                <a:avLst/>
                <a:gdLst>
                  <a:gd name="T0" fmla="*/ 0 w 159"/>
                  <a:gd name="T1" fmla="*/ 152 h 152"/>
                  <a:gd name="T2" fmla="*/ 159 w 159"/>
                  <a:gd name="T3" fmla="*/ 0 h 152"/>
                  <a:gd name="T4" fmla="*/ 0 60000 65536"/>
                  <a:gd name="T5" fmla="*/ 0 60000 65536"/>
                  <a:gd name="T6" fmla="*/ 0 w 159"/>
                  <a:gd name="T7" fmla="*/ 0 h 152"/>
                  <a:gd name="T8" fmla="*/ 159 w 159"/>
                  <a:gd name="T9" fmla="*/ 152 h 15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9" h="152">
                    <a:moveTo>
                      <a:pt x="0" y="152"/>
                    </a:moveTo>
                    <a:lnTo>
                      <a:pt x="159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4" name="Group 35">
            <a:extLst>
              <a:ext uri="{FF2B5EF4-FFF2-40B4-BE49-F238E27FC236}">
                <a16:creationId xmlns:a16="http://schemas.microsoft.com/office/drawing/2014/main" id="{1DCCB69D-C290-CA28-08E5-8AC57AC6C33E}"/>
              </a:ext>
            </a:extLst>
          </p:cNvPr>
          <p:cNvGrpSpPr>
            <a:grpSpLocks/>
          </p:cNvGrpSpPr>
          <p:nvPr/>
        </p:nvGrpSpPr>
        <p:grpSpPr bwMode="auto">
          <a:xfrm>
            <a:off x="5562601" y="3746500"/>
            <a:ext cx="1211263" cy="1377950"/>
            <a:chOff x="2582" y="3135"/>
            <a:chExt cx="763" cy="868"/>
          </a:xfrm>
        </p:grpSpPr>
        <p:grpSp>
          <p:nvGrpSpPr>
            <p:cNvPr id="11333" name="Group 36">
              <a:extLst>
                <a:ext uri="{FF2B5EF4-FFF2-40B4-BE49-F238E27FC236}">
                  <a16:creationId xmlns:a16="http://schemas.microsoft.com/office/drawing/2014/main" id="{C31AB34B-A93F-1C0F-864E-EAF4F231A0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82" y="3442"/>
              <a:ext cx="763" cy="561"/>
              <a:chOff x="2582" y="3442"/>
              <a:chExt cx="763" cy="561"/>
            </a:xfrm>
          </p:grpSpPr>
          <p:sp>
            <p:nvSpPr>
              <p:cNvPr id="11335" name="Line 37">
                <a:extLst>
                  <a:ext uri="{FF2B5EF4-FFF2-40B4-BE49-F238E27FC236}">
                    <a16:creationId xmlns:a16="http://schemas.microsoft.com/office/drawing/2014/main" id="{3DF12A6A-28C3-EE3E-31B4-A03D02C354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2" y="3449"/>
                <a:ext cx="13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36" name="Line 38">
                <a:extLst>
                  <a:ext uri="{FF2B5EF4-FFF2-40B4-BE49-F238E27FC236}">
                    <a16:creationId xmlns:a16="http://schemas.microsoft.com/office/drawing/2014/main" id="{8C7284CF-4EE3-6618-CAD6-BCCB7532EF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33" y="3449"/>
                <a:ext cx="79" cy="2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37" name="Line 39">
                <a:extLst>
                  <a:ext uri="{FF2B5EF4-FFF2-40B4-BE49-F238E27FC236}">
                    <a16:creationId xmlns:a16="http://schemas.microsoft.com/office/drawing/2014/main" id="{86A9012E-C4A2-564E-9DAA-BB894BFC11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9" y="3449"/>
                <a:ext cx="77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38" name="Line 40">
                <a:extLst>
                  <a:ext uri="{FF2B5EF4-FFF2-40B4-BE49-F238E27FC236}">
                    <a16:creationId xmlns:a16="http://schemas.microsoft.com/office/drawing/2014/main" id="{FE074C5B-9E99-27F9-EACC-5093D85F43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2" y="3734"/>
                <a:ext cx="11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39" name="Line 41">
                <a:extLst>
                  <a:ext uri="{FF2B5EF4-FFF2-40B4-BE49-F238E27FC236}">
                    <a16:creationId xmlns:a16="http://schemas.microsoft.com/office/drawing/2014/main" id="{B4D76F2B-B3CA-8F9F-FB0C-E1CA84E4F5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18" y="3446"/>
                <a:ext cx="79" cy="29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40" name="Line 42">
                <a:extLst>
                  <a:ext uri="{FF2B5EF4-FFF2-40B4-BE49-F238E27FC236}">
                    <a16:creationId xmlns:a16="http://schemas.microsoft.com/office/drawing/2014/main" id="{C7EB89D4-8B9E-6478-4364-15847E827E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2" y="3459"/>
                <a:ext cx="11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41" name="Line 43">
                <a:extLst>
                  <a:ext uri="{FF2B5EF4-FFF2-40B4-BE49-F238E27FC236}">
                    <a16:creationId xmlns:a16="http://schemas.microsoft.com/office/drawing/2014/main" id="{EF029EE5-2A91-B0B3-03C3-2EC0F6628B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2" y="3444"/>
                <a:ext cx="77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42" name="Line 44">
                <a:extLst>
                  <a:ext uri="{FF2B5EF4-FFF2-40B4-BE49-F238E27FC236}">
                    <a16:creationId xmlns:a16="http://schemas.microsoft.com/office/drawing/2014/main" id="{1127FC4C-0D94-BF5C-3BF6-AFCFF73547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2" y="3725"/>
                <a:ext cx="7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43" name="Line 45">
                <a:extLst>
                  <a:ext uri="{FF2B5EF4-FFF2-40B4-BE49-F238E27FC236}">
                    <a16:creationId xmlns:a16="http://schemas.microsoft.com/office/drawing/2014/main" id="{A515744B-2537-B147-7DF2-FD93C82D71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96" y="3726"/>
                <a:ext cx="4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44" name="Freeform 46">
                <a:extLst>
                  <a:ext uri="{FF2B5EF4-FFF2-40B4-BE49-F238E27FC236}">
                    <a16:creationId xmlns:a16="http://schemas.microsoft.com/office/drawing/2014/main" id="{5931A239-8D25-6440-8EE3-6364D6FD98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2" y="3617"/>
                <a:ext cx="298" cy="290"/>
              </a:xfrm>
              <a:custGeom>
                <a:avLst/>
                <a:gdLst>
                  <a:gd name="T0" fmla="*/ 0 w 298"/>
                  <a:gd name="T1" fmla="*/ 290 h 290"/>
                  <a:gd name="T2" fmla="*/ 298 w 298"/>
                  <a:gd name="T3" fmla="*/ 0 h 290"/>
                  <a:gd name="T4" fmla="*/ 0 60000 65536"/>
                  <a:gd name="T5" fmla="*/ 0 60000 65536"/>
                  <a:gd name="T6" fmla="*/ 0 w 298"/>
                  <a:gd name="T7" fmla="*/ 0 h 290"/>
                  <a:gd name="T8" fmla="*/ 298 w 298"/>
                  <a:gd name="T9" fmla="*/ 290 h 29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8" h="290">
                    <a:moveTo>
                      <a:pt x="0" y="290"/>
                    </a:moveTo>
                    <a:lnTo>
                      <a:pt x="29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45" name="Freeform 47">
                <a:extLst>
                  <a:ext uri="{FF2B5EF4-FFF2-40B4-BE49-F238E27FC236}">
                    <a16:creationId xmlns:a16="http://schemas.microsoft.com/office/drawing/2014/main" id="{7C98A8E7-6D0B-D291-4F2F-066A4EAE6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3522"/>
                <a:ext cx="247" cy="247"/>
              </a:xfrm>
              <a:custGeom>
                <a:avLst/>
                <a:gdLst>
                  <a:gd name="T0" fmla="*/ 0 w 247"/>
                  <a:gd name="T1" fmla="*/ 247 h 247"/>
                  <a:gd name="T2" fmla="*/ 247 w 247"/>
                  <a:gd name="T3" fmla="*/ 0 h 247"/>
                  <a:gd name="T4" fmla="*/ 0 60000 65536"/>
                  <a:gd name="T5" fmla="*/ 0 60000 65536"/>
                  <a:gd name="T6" fmla="*/ 0 w 247"/>
                  <a:gd name="T7" fmla="*/ 0 h 247"/>
                  <a:gd name="T8" fmla="*/ 247 w 247"/>
                  <a:gd name="T9" fmla="*/ 247 h 24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7" h="247">
                    <a:moveTo>
                      <a:pt x="0" y="247"/>
                    </a:moveTo>
                    <a:lnTo>
                      <a:pt x="247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46" name="Line 48">
                <a:extLst>
                  <a:ext uri="{FF2B5EF4-FFF2-40B4-BE49-F238E27FC236}">
                    <a16:creationId xmlns:a16="http://schemas.microsoft.com/office/drawing/2014/main" id="{34D55933-E33F-6135-3DF3-1448EBC06D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91" y="3442"/>
                <a:ext cx="102" cy="10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47" name="Line 49">
                <a:extLst>
                  <a:ext uri="{FF2B5EF4-FFF2-40B4-BE49-F238E27FC236}">
                    <a16:creationId xmlns:a16="http://schemas.microsoft.com/office/drawing/2014/main" id="{F77C4D78-85E4-FE5D-84D6-7D2137CC7C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26" y="3726"/>
                <a:ext cx="276" cy="2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48" name="Line 50">
                <a:extLst>
                  <a:ext uri="{FF2B5EF4-FFF2-40B4-BE49-F238E27FC236}">
                    <a16:creationId xmlns:a16="http://schemas.microsoft.com/office/drawing/2014/main" id="{7DDF942F-068A-AEFC-BA9C-CD91B72D75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71" y="3545"/>
                <a:ext cx="450" cy="4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49" name="Line 51">
                <a:extLst>
                  <a:ext uri="{FF2B5EF4-FFF2-40B4-BE49-F238E27FC236}">
                    <a16:creationId xmlns:a16="http://schemas.microsoft.com/office/drawing/2014/main" id="{3B06AAC2-865F-347E-AC0A-C5CC5DF18B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69" y="3451"/>
                <a:ext cx="116" cy="1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50" name="Freeform 52">
                <a:extLst>
                  <a:ext uri="{FF2B5EF4-FFF2-40B4-BE49-F238E27FC236}">
                    <a16:creationId xmlns:a16="http://schemas.microsoft.com/office/drawing/2014/main" id="{EFAAB47E-7B40-432C-CDD0-DD975C6F6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9" y="3653"/>
                <a:ext cx="349" cy="350"/>
              </a:xfrm>
              <a:custGeom>
                <a:avLst/>
                <a:gdLst>
                  <a:gd name="T0" fmla="*/ 0 w 349"/>
                  <a:gd name="T1" fmla="*/ 350 h 350"/>
                  <a:gd name="T2" fmla="*/ 349 w 349"/>
                  <a:gd name="T3" fmla="*/ 0 h 350"/>
                  <a:gd name="T4" fmla="*/ 0 60000 65536"/>
                  <a:gd name="T5" fmla="*/ 0 60000 65536"/>
                  <a:gd name="T6" fmla="*/ 0 w 349"/>
                  <a:gd name="T7" fmla="*/ 0 h 350"/>
                  <a:gd name="T8" fmla="*/ 349 w 349"/>
                  <a:gd name="T9" fmla="*/ 350 h 3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9" h="350">
                    <a:moveTo>
                      <a:pt x="0" y="350"/>
                    </a:moveTo>
                    <a:lnTo>
                      <a:pt x="349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51" name="Line 53">
                <a:extLst>
                  <a:ext uri="{FF2B5EF4-FFF2-40B4-BE49-F238E27FC236}">
                    <a16:creationId xmlns:a16="http://schemas.microsoft.com/office/drawing/2014/main" id="{D5DB8DF2-1D0C-B821-CD52-A8B7A8B98D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54" y="3726"/>
                <a:ext cx="276" cy="2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52" name="Line 54">
                <a:extLst>
                  <a:ext uri="{FF2B5EF4-FFF2-40B4-BE49-F238E27FC236}">
                    <a16:creationId xmlns:a16="http://schemas.microsoft.com/office/drawing/2014/main" id="{4D7FA3C6-1005-AE40-1AFE-BF3344EAF3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92" y="3856"/>
                <a:ext cx="146" cy="1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53" name="Line 55">
                <a:extLst>
                  <a:ext uri="{FF2B5EF4-FFF2-40B4-BE49-F238E27FC236}">
                    <a16:creationId xmlns:a16="http://schemas.microsoft.com/office/drawing/2014/main" id="{AC05B622-6BCE-009E-E1B0-2E9701CC7B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16" y="3973"/>
                <a:ext cx="29" cy="2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1334" name="Text Box 56">
              <a:extLst>
                <a:ext uri="{FF2B5EF4-FFF2-40B4-BE49-F238E27FC236}">
                  <a16:creationId xmlns:a16="http://schemas.microsoft.com/office/drawing/2014/main" id="{133EA311-1909-B8C2-5BD1-B0187A886A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8" y="3135"/>
              <a:ext cx="50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zh-CN" altLang="en-US">
                  <a:latin typeface="Times New Roman" panose="02020603050405020304" pitchFamily="18" charset="0"/>
                  <a:ea typeface="宋体" panose="02010600030101010101" pitchFamily="2" charset="-122"/>
                </a:rPr>
                <a:t>梯形</a:t>
              </a:r>
            </a:p>
          </p:txBody>
        </p:sp>
      </p:grpSp>
      <p:grpSp>
        <p:nvGrpSpPr>
          <p:cNvPr id="6" name="Group 57">
            <a:extLst>
              <a:ext uri="{FF2B5EF4-FFF2-40B4-BE49-F238E27FC236}">
                <a16:creationId xmlns:a16="http://schemas.microsoft.com/office/drawing/2014/main" id="{A4141738-A29A-4637-BABB-25CAF89C750D}"/>
              </a:ext>
            </a:extLst>
          </p:cNvPr>
          <p:cNvGrpSpPr>
            <a:grpSpLocks/>
          </p:cNvGrpSpPr>
          <p:nvPr/>
        </p:nvGrpSpPr>
        <p:grpSpPr bwMode="auto">
          <a:xfrm>
            <a:off x="7645401" y="3697289"/>
            <a:ext cx="1304925" cy="1387475"/>
            <a:chOff x="3832" y="3135"/>
            <a:chExt cx="822" cy="874"/>
          </a:xfrm>
        </p:grpSpPr>
        <p:grpSp>
          <p:nvGrpSpPr>
            <p:cNvPr id="11313" name="Group 58">
              <a:extLst>
                <a:ext uri="{FF2B5EF4-FFF2-40B4-BE49-F238E27FC236}">
                  <a16:creationId xmlns:a16="http://schemas.microsoft.com/office/drawing/2014/main" id="{4EF81CE7-3F2C-03AB-801F-F65E6CDB97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2" y="3456"/>
              <a:ext cx="822" cy="553"/>
              <a:chOff x="3832" y="3456"/>
              <a:chExt cx="822" cy="553"/>
            </a:xfrm>
          </p:grpSpPr>
          <p:sp>
            <p:nvSpPr>
              <p:cNvPr id="11315" name="Line 59">
                <a:extLst>
                  <a:ext uri="{FF2B5EF4-FFF2-40B4-BE49-F238E27FC236}">
                    <a16:creationId xmlns:a16="http://schemas.microsoft.com/office/drawing/2014/main" id="{D5193A46-A68D-801B-ACDD-EE1E0C7CF0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8" y="3456"/>
                <a:ext cx="15" cy="27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16" name="Line 60">
                <a:extLst>
                  <a:ext uri="{FF2B5EF4-FFF2-40B4-BE49-F238E27FC236}">
                    <a16:creationId xmlns:a16="http://schemas.microsoft.com/office/drawing/2014/main" id="{074AB658-CFDC-D657-26EF-E4568BDA47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45" y="3456"/>
                <a:ext cx="12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17" name="Line 61">
                <a:extLst>
                  <a:ext uri="{FF2B5EF4-FFF2-40B4-BE49-F238E27FC236}">
                    <a16:creationId xmlns:a16="http://schemas.microsoft.com/office/drawing/2014/main" id="{F3FB7D2F-519C-12F3-9D7F-14F8CAD112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93" y="3456"/>
                <a:ext cx="160" cy="27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18" name="Line 62">
                <a:extLst>
                  <a:ext uri="{FF2B5EF4-FFF2-40B4-BE49-F238E27FC236}">
                    <a16:creationId xmlns:a16="http://schemas.microsoft.com/office/drawing/2014/main" id="{8D85E411-CF39-EC14-1F44-E295D86DF0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6" y="3458"/>
                <a:ext cx="15" cy="27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19" name="Line 63">
                <a:extLst>
                  <a:ext uri="{FF2B5EF4-FFF2-40B4-BE49-F238E27FC236}">
                    <a16:creationId xmlns:a16="http://schemas.microsoft.com/office/drawing/2014/main" id="{8537B337-B0CB-81AB-160E-4891377DF7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53" y="3458"/>
                <a:ext cx="1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20" name="Line 64">
                <a:extLst>
                  <a:ext uri="{FF2B5EF4-FFF2-40B4-BE49-F238E27FC236}">
                    <a16:creationId xmlns:a16="http://schemas.microsoft.com/office/drawing/2014/main" id="{DFAFF70C-F3E7-3A47-C2AB-20CAAAAFE5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01" y="3458"/>
                <a:ext cx="160" cy="27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21" name="Line 65">
                <a:extLst>
                  <a:ext uri="{FF2B5EF4-FFF2-40B4-BE49-F238E27FC236}">
                    <a16:creationId xmlns:a16="http://schemas.microsoft.com/office/drawing/2014/main" id="{3BF0A8D8-00E8-DED5-9169-0C2801E196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2" y="3726"/>
                <a:ext cx="153" cy="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22" name="Line 66">
                <a:extLst>
                  <a:ext uri="{FF2B5EF4-FFF2-40B4-BE49-F238E27FC236}">
                    <a16:creationId xmlns:a16="http://schemas.microsoft.com/office/drawing/2014/main" id="{ED3E7F69-D905-E277-852E-72FADA34D7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3" y="3733"/>
                <a:ext cx="6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23" name="Line 67">
                <a:extLst>
                  <a:ext uri="{FF2B5EF4-FFF2-40B4-BE49-F238E27FC236}">
                    <a16:creationId xmlns:a16="http://schemas.microsoft.com/office/drawing/2014/main" id="{CD24A9D8-8C22-0290-6D7B-EF3BA15B44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34" y="3733"/>
                <a:ext cx="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24" name="Freeform 68">
                <a:extLst>
                  <a:ext uri="{FF2B5EF4-FFF2-40B4-BE49-F238E27FC236}">
                    <a16:creationId xmlns:a16="http://schemas.microsoft.com/office/drawing/2014/main" id="{780AE770-E732-2499-62CD-F1E6AF93D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2" y="3602"/>
                <a:ext cx="342" cy="335"/>
              </a:xfrm>
              <a:custGeom>
                <a:avLst/>
                <a:gdLst>
                  <a:gd name="T0" fmla="*/ 0 w 342"/>
                  <a:gd name="T1" fmla="*/ 335 h 335"/>
                  <a:gd name="T2" fmla="*/ 342 w 342"/>
                  <a:gd name="T3" fmla="*/ 0 h 335"/>
                  <a:gd name="T4" fmla="*/ 0 60000 65536"/>
                  <a:gd name="T5" fmla="*/ 0 60000 65536"/>
                  <a:gd name="T6" fmla="*/ 0 w 342"/>
                  <a:gd name="T7" fmla="*/ 0 h 335"/>
                  <a:gd name="T8" fmla="*/ 342 w 342"/>
                  <a:gd name="T9" fmla="*/ 335 h 33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2" h="335">
                    <a:moveTo>
                      <a:pt x="0" y="335"/>
                    </a:moveTo>
                    <a:lnTo>
                      <a:pt x="342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25" name="Freeform 69">
                <a:extLst>
                  <a:ext uri="{FF2B5EF4-FFF2-40B4-BE49-F238E27FC236}">
                    <a16:creationId xmlns:a16="http://schemas.microsoft.com/office/drawing/2014/main" id="{8EB58DC6-5D25-80EA-F32E-666334EE7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471"/>
                <a:ext cx="334" cy="336"/>
              </a:xfrm>
              <a:custGeom>
                <a:avLst/>
                <a:gdLst>
                  <a:gd name="T0" fmla="*/ 0 w 334"/>
                  <a:gd name="T1" fmla="*/ 336 h 336"/>
                  <a:gd name="T2" fmla="*/ 334 w 334"/>
                  <a:gd name="T3" fmla="*/ 0 h 336"/>
                  <a:gd name="T4" fmla="*/ 0 60000 65536"/>
                  <a:gd name="T5" fmla="*/ 0 60000 65536"/>
                  <a:gd name="T6" fmla="*/ 0 w 334"/>
                  <a:gd name="T7" fmla="*/ 0 h 336"/>
                  <a:gd name="T8" fmla="*/ 334 w 334"/>
                  <a:gd name="T9" fmla="*/ 336 h 3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4" h="336">
                    <a:moveTo>
                      <a:pt x="0" y="336"/>
                    </a:moveTo>
                    <a:lnTo>
                      <a:pt x="334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26" name="Freeform 70">
                <a:extLst>
                  <a:ext uri="{FF2B5EF4-FFF2-40B4-BE49-F238E27FC236}">
                    <a16:creationId xmlns:a16="http://schemas.microsoft.com/office/drawing/2014/main" id="{9AF72EE7-A903-551A-71F0-513CB7F85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3727"/>
                <a:ext cx="284" cy="282"/>
              </a:xfrm>
              <a:custGeom>
                <a:avLst/>
                <a:gdLst>
                  <a:gd name="T0" fmla="*/ 0 w 284"/>
                  <a:gd name="T1" fmla="*/ 282 h 282"/>
                  <a:gd name="T2" fmla="*/ 284 w 284"/>
                  <a:gd name="T3" fmla="*/ 0 h 282"/>
                  <a:gd name="T4" fmla="*/ 0 60000 65536"/>
                  <a:gd name="T5" fmla="*/ 0 60000 65536"/>
                  <a:gd name="T6" fmla="*/ 0 w 284"/>
                  <a:gd name="T7" fmla="*/ 0 h 282"/>
                  <a:gd name="T8" fmla="*/ 284 w 284"/>
                  <a:gd name="T9" fmla="*/ 282 h 28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84" h="282">
                    <a:moveTo>
                      <a:pt x="0" y="282"/>
                    </a:moveTo>
                    <a:lnTo>
                      <a:pt x="284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27" name="Line 71">
                <a:extLst>
                  <a:ext uri="{FF2B5EF4-FFF2-40B4-BE49-F238E27FC236}">
                    <a16:creationId xmlns:a16="http://schemas.microsoft.com/office/drawing/2014/main" id="{1B33E39A-DF54-2D47-1536-D16DE7ACD0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22" y="3457"/>
                <a:ext cx="545" cy="5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28" name="Line 72">
                <a:extLst>
                  <a:ext uri="{FF2B5EF4-FFF2-40B4-BE49-F238E27FC236}">
                    <a16:creationId xmlns:a16="http://schemas.microsoft.com/office/drawing/2014/main" id="{3BEE66E1-1B2C-C800-32CE-F50C28BD88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45" y="3573"/>
                <a:ext cx="429" cy="42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29" name="Freeform 73">
                <a:extLst>
                  <a:ext uri="{FF2B5EF4-FFF2-40B4-BE49-F238E27FC236}">
                    <a16:creationId xmlns:a16="http://schemas.microsoft.com/office/drawing/2014/main" id="{4CC82609-0E16-B8EC-6F2B-B9CB5BA06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1" y="3689"/>
                <a:ext cx="313" cy="320"/>
              </a:xfrm>
              <a:custGeom>
                <a:avLst/>
                <a:gdLst>
                  <a:gd name="T0" fmla="*/ 0 w 313"/>
                  <a:gd name="T1" fmla="*/ 320 h 320"/>
                  <a:gd name="T2" fmla="*/ 313 w 313"/>
                  <a:gd name="T3" fmla="*/ 0 h 320"/>
                  <a:gd name="T4" fmla="*/ 0 60000 65536"/>
                  <a:gd name="T5" fmla="*/ 0 60000 65536"/>
                  <a:gd name="T6" fmla="*/ 0 w 313"/>
                  <a:gd name="T7" fmla="*/ 0 h 320"/>
                  <a:gd name="T8" fmla="*/ 313 w 313"/>
                  <a:gd name="T9" fmla="*/ 320 h 32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13" h="320">
                    <a:moveTo>
                      <a:pt x="0" y="320"/>
                    </a:moveTo>
                    <a:lnTo>
                      <a:pt x="313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30" name="Line 74">
                <a:extLst>
                  <a:ext uri="{FF2B5EF4-FFF2-40B4-BE49-F238E27FC236}">
                    <a16:creationId xmlns:a16="http://schemas.microsoft.com/office/drawing/2014/main" id="{D22B2566-6035-58E2-4BE0-C8B783B3C4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85" y="3747"/>
                <a:ext cx="255" cy="2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31" name="Freeform 75">
                <a:extLst>
                  <a:ext uri="{FF2B5EF4-FFF2-40B4-BE49-F238E27FC236}">
                    <a16:creationId xmlns:a16="http://schemas.microsoft.com/office/drawing/2014/main" id="{E316540D-BFF0-D036-25A9-59FBE0649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9" y="3871"/>
                <a:ext cx="131" cy="131"/>
              </a:xfrm>
              <a:custGeom>
                <a:avLst/>
                <a:gdLst>
                  <a:gd name="T0" fmla="*/ 0 w 131"/>
                  <a:gd name="T1" fmla="*/ 131 h 131"/>
                  <a:gd name="T2" fmla="*/ 131 w 131"/>
                  <a:gd name="T3" fmla="*/ 0 h 131"/>
                  <a:gd name="T4" fmla="*/ 0 60000 65536"/>
                  <a:gd name="T5" fmla="*/ 0 60000 65536"/>
                  <a:gd name="T6" fmla="*/ 0 w 131"/>
                  <a:gd name="T7" fmla="*/ 0 h 131"/>
                  <a:gd name="T8" fmla="*/ 131 w 131"/>
                  <a:gd name="T9" fmla="*/ 131 h 13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1" h="131">
                    <a:moveTo>
                      <a:pt x="0" y="131"/>
                    </a:moveTo>
                    <a:lnTo>
                      <a:pt x="131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32" name="Line 76">
                <a:extLst>
                  <a:ext uri="{FF2B5EF4-FFF2-40B4-BE49-F238E27FC236}">
                    <a16:creationId xmlns:a16="http://schemas.microsoft.com/office/drawing/2014/main" id="{C7341ED4-7E49-EF2C-1B5D-F0C37DF71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25" y="3980"/>
                <a:ext cx="29" cy="2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1314" name="Text Box 77">
              <a:extLst>
                <a:ext uri="{FF2B5EF4-FFF2-40B4-BE49-F238E27FC236}">
                  <a16:creationId xmlns:a16="http://schemas.microsoft.com/office/drawing/2014/main" id="{1CBE52D6-C0C9-CF08-4493-18F23C03B9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2" y="3135"/>
              <a:ext cx="6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zh-CN" altLang="en-US">
                  <a:latin typeface="Times New Roman" panose="02020603050405020304" pitchFamily="18" charset="0"/>
                  <a:ea typeface="宋体" panose="02010600030101010101" pitchFamily="2" charset="-122"/>
                </a:rPr>
                <a:t>锯齿形</a:t>
              </a:r>
            </a:p>
          </p:txBody>
        </p:sp>
      </p:grpSp>
      <p:grpSp>
        <p:nvGrpSpPr>
          <p:cNvPr id="8" name="Group 79">
            <a:extLst>
              <a:ext uri="{FF2B5EF4-FFF2-40B4-BE49-F238E27FC236}">
                <a16:creationId xmlns:a16="http://schemas.microsoft.com/office/drawing/2014/main" id="{830E2C40-CA93-87EE-6405-516F45B3001C}"/>
              </a:ext>
            </a:extLst>
          </p:cNvPr>
          <p:cNvGrpSpPr>
            <a:grpSpLocks/>
          </p:cNvGrpSpPr>
          <p:nvPr/>
        </p:nvGrpSpPr>
        <p:grpSpPr bwMode="auto">
          <a:xfrm>
            <a:off x="6861175" y="1493447"/>
            <a:ext cx="1062038" cy="773503"/>
            <a:chOff x="3077" y="1188"/>
            <a:chExt cx="537" cy="391"/>
          </a:xfrm>
        </p:grpSpPr>
        <p:sp>
          <p:nvSpPr>
            <p:cNvPr id="11310" name="Line 80">
              <a:extLst>
                <a:ext uri="{FF2B5EF4-FFF2-40B4-BE49-F238E27FC236}">
                  <a16:creationId xmlns:a16="http://schemas.microsoft.com/office/drawing/2014/main" id="{95540A45-80B5-88A1-91C3-740F481761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7" y="1431"/>
              <a:ext cx="148" cy="14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triangle" w="sm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1311" name="Text Box 81">
              <a:extLst>
                <a:ext uri="{FF2B5EF4-FFF2-40B4-BE49-F238E27FC236}">
                  <a16:creationId xmlns:a16="http://schemas.microsoft.com/office/drawing/2014/main" id="{4D414F9E-4EA1-07A3-E9E5-54767D24EF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0" y="1188"/>
              <a:ext cx="40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>
                  <a:solidFill>
                    <a:srgbClr val="FF3300"/>
                  </a:solidFill>
                  <a:latin typeface="Times New Roman" panose="02020603050405020304" pitchFamily="18" charset="0"/>
                </a:rPr>
                <a:t>牙型</a:t>
              </a:r>
            </a:p>
          </p:txBody>
        </p:sp>
        <p:sp>
          <p:nvSpPr>
            <p:cNvPr id="11312" name="Line 82">
              <a:extLst>
                <a:ext uri="{FF2B5EF4-FFF2-40B4-BE49-F238E27FC236}">
                  <a16:creationId xmlns:a16="http://schemas.microsoft.com/office/drawing/2014/main" id="{97004A41-22B8-B6FA-A268-D148D2DA96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1" y="1433"/>
              <a:ext cx="393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Group 83">
            <a:extLst>
              <a:ext uri="{FF2B5EF4-FFF2-40B4-BE49-F238E27FC236}">
                <a16:creationId xmlns:a16="http://schemas.microsoft.com/office/drawing/2014/main" id="{D235A43D-4863-D182-AAE4-E5A399920E33}"/>
              </a:ext>
            </a:extLst>
          </p:cNvPr>
          <p:cNvGrpSpPr>
            <a:grpSpLocks/>
          </p:cNvGrpSpPr>
          <p:nvPr/>
        </p:nvGrpSpPr>
        <p:grpSpPr bwMode="auto">
          <a:xfrm>
            <a:off x="4714876" y="2100263"/>
            <a:ext cx="2562225" cy="1484312"/>
            <a:chOff x="1986" y="1590"/>
            <a:chExt cx="1614" cy="935"/>
          </a:xfrm>
        </p:grpSpPr>
        <p:sp>
          <p:nvSpPr>
            <p:cNvPr id="11277" name="Freeform 84">
              <a:extLst>
                <a:ext uri="{FF2B5EF4-FFF2-40B4-BE49-F238E27FC236}">
                  <a16:creationId xmlns:a16="http://schemas.microsoft.com/office/drawing/2014/main" id="{400685C6-9D75-C956-C9B9-B0B2F5B40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1602"/>
              <a:ext cx="112" cy="920"/>
            </a:xfrm>
            <a:custGeom>
              <a:avLst/>
              <a:gdLst>
                <a:gd name="T0" fmla="*/ 41 w 144"/>
                <a:gd name="T1" fmla="*/ 34 h 1184"/>
                <a:gd name="T2" fmla="*/ 24 w 144"/>
                <a:gd name="T3" fmla="*/ 0 h 1184"/>
                <a:gd name="T4" fmla="*/ 0 w 144"/>
                <a:gd name="T5" fmla="*/ 336 h 1184"/>
                <a:gd name="T6" fmla="*/ 23 w 144"/>
                <a:gd name="T7" fmla="*/ 300 h 1184"/>
                <a:gd name="T8" fmla="*/ 41 w 144"/>
                <a:gd name="T9" fmla="*/ 34 h 1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1184"/>
                <a:gd name="T17" fmla="*/ 144 w 144"/>
                <a:gd name="T18" fmla="*/ 1184 h 1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1184">
                  <a:moveTo>
                    <a:pt x="144" y="120"/>
                  </a:moveTo>
                  <a:lnTo>
                    <a:pt x="84" y="0"/>
                  </a:lnTo>
                  <a:lnTo>
                    <a:pt x="0" y="1184"/>
                  </a:lnTo>
                  <a:lnTo>
                    <a:pt x="80" y="1060"/>
                  </a:lnTo>
                  <a:lnTo>
                    <a:pt x="144" y="12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78" name="Freeform 85">
              <a:extLst>
                <a:ext uri="{FF2B5EF4-FFF2-40B4-BE49-F238E27FC236}">
                  <a16:creationId xmlns:a16="http://schemas.microsoft.com/office/drawing/2014/main" id="{80697EBC-4B61-870B-DE9C-6DC7B1E65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1596"/>
              <a:ext cx="128" cy="926"/>
            </a:xfrm>
            <a:custGeom>
              <a:avLst/>
              <a:gdLst>
                <a:gd name="T0" fmla="*/ 22 w 164"/>
                <a:gd name="T1" fmla="*/ 337 h 1192"/>
                <a:gd name="T2" fmla="*/ 48 w 164"/>
                <a:gd name="T3" fmla="*/ 0 h 1192"/>
                <a:gd name="T4" fmla="*/ 20 w 164"/>
                <a:gd name="T5" fmla="*/ 39 h 1192"/>
                <a:gd name="T6" fmla="*/ 0 w 164"/>
                <a:gd name="T7" fmla="*/ 304 h 1192"/>
                <a:gd name="T8" fmla="*/ 22 w 164"/>
                <a:gd name="T9" fmla="*/ 337 h 1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192"/>
                <a:gd name="T17" fmla="*/ 164 w 164"/>
                <a:gd name="T18" fmla="*/ 1192 h 1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192">
                  <a:moveTo>
                    <a:pt x="76" y="1192"/>
                  </a:moveTo>
                  <a:lnTo>
                    <a:pt x="164" y="0"/>
                  </a:lnTo>
                  <a:lnTo>
                    <a:pt x="69" y="136"/>
                  </a:lnTo>
                  <a:lnTo>
                    <a:pt x="0" y="1072"/>
                  </a:lnTo>
                  <a:lnTo>
                    <a:pt x="76" y="1192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79" name="Freeform 86">
              <a:extLst>
                <a:ext uri="{FF2B5EF4-FFF2-40B4-BE49-F238E27FC236}">
                  <a16:creationId xmlns:a16="http://schemas.microsoft.com/office/drawing/2014/main" id="{CF94ED01-249F-2FF8-2C78-C5B2C8E34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" y="1605"/>
              <a:ext cx="118" cy="920"/>
            </a:xfrm>
            <a:custGeom>
              <a:avLst/>
              <a:gdLst>
                <a:gd name="T0" fmla="*/ 22 w 152"/>
                <a:gd name="T1" fmla="*/ 0 h 1184"/>
                <a:gd name="T2" fmla="*/ 43 w 152"/>
                <a:gd name="T3" fmla="*/ 34 h 1184"/>
                <a:gd name="T4" fmla="*/ 22 w 152"/>
                <a:gd name="T5" fmla="*/ 302 h 1184"/>
                <a:gd name="T6" fmla="*/ 0 w 152"/>
                <a:gd name="T7" fmla="*/ 336 h 1184"/>
                <a:gd name="T8" fmla="*/ 22 w 152"/>
                <a:gd name="T9" fmla="*/ 0 h 1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1184"/>
                <a:gd name="T17" fmla="*/ 152 w 152"/>
                <a:gd name="T18" fmla="*/ 1184 h 1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1184">
                  <a:moveTo>
                    <a:pt x="76" y="0"/>
                  </a:moveTo>
                  <a:lnTo>
                    <a:pt x="152" y="120"/>
                  </a:lnTo>
                  <a:lnTo>
                    <a:pt x="76" y="1064"/>
                  </a:lnTo>
                  <a:lnTo>
                    <a:pt x="0" y="1184"/>
                  </a:lnTo>
                  <a:lnTo>
                    <a:pt x="76" y="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80" name="Freeform 87">
              <a:extLst>
                <a:ext uri="{FF2B5EF4-FFF2-40B4-BE49-F238E27FC236}">
                  <a16:creationId xmlns:a16="http://schemas.microsoft.com/office/drawing/2014/main" id="{D5487571-7D3A-DC26-9A0C-C7DF61C85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1605"/>
              <a:ext cx="125" cy="920"/>
            </a:xfrm>
            <a:custGeom>
              <a:avLst/>
              <a:gdLst>
                <a:gd name="T0" fmla="*/ 25 w 160"/>
                <a:gd name="T1" fmla="*/ 336 h 1184"/>
                <a:gd name="T2" fmla="*/ 47 w 160"/>
                <a:gd name="T3" fmla="*/ 0 h 1184"/>
                <a:gd name="T4" fmla="*/ 20 w 160"/>
                <a:gd name="T5" fmla="*/ 35 h 1184"/>
                <a:gd name="T6" fmla="*/ 0 w 160"/>
                <a:gd name="T7" fmla="*/ 300 h 1184"/>
                <a:gd name="T8" fmla="*/ 25 w 160"/>
                <a:gd name="T9" fmla="*/ 336 h 1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1184"/>
                <a:gd name="T17" fmla="*/ 160 w 160"/>
                <a:gd name="T18" fmla="*/ 1184 h 1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1184">
                  <a:moveTo>
                    <a:pt x="84" y="1184"/>
                  </a:moveTo>
                  <a:lnTo>
                    <a:pt x="160" y="0"/>
                  </a:lnTo>
                  <a:lnTo>
                    <a:pt x="69" y="124"/>
                  </a:lnTo>
                  <a:lnTo>
                    <a:pt x="0" y="1060"/>
                  </a:lnTo>
                  <a:lnTo>
                    <a:pt x="84" y="1184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81" name="Freeform 88">
              <a:extLst>
                <a:ext uri="{FF2B5EF4-FFF2-40B4-BE49-F238E27FC236}">
                  <a16:creationId xmlns:a16="http://schemas.microsoft.com/office/drawing/2014/main" id="{C79DCB1A-B9BC-3FFD-C19C-217054F33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" y="1605"/>
              <a:ext cx="124" cy="914"/>
            </a:xfrm>
            <a:custGeom>
              <a:avLst/>
              <a:gdLst>
                <a:gd name="T0" fmla="*/ 23 w 160"/>
                <a:gd name="T1" fmla="*/ 0 h 1176"/>
                <a:gd name="T2" fmla="*/ 44 w 160"/>
                <a:gd name="T3" fmla="*/ 34 h 1176"/>
                <a:gd name="T4" fmla="*/ 23 w 160"/>
                <a:gd name="T5" fmla="*/ 302 h 1176"/>
                <a:gd name="T6" fmla="*/ 0 w 160"/>
                <a:gd name="T7" fmla="*/ 333 h 1176"/>
                <a:gd name="T8" fmla="*/ 23 w 160"/>
                <a:gd name="T9" fmla="*/ 0 h 1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1176"/>
                <a:gd name="T17" fmla="*/ 160 w 160"/>
                <a:gd name="T18" fmla="*/ 1176 h 11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1176">
                  <a:moveTo>
                    <a:pt x="84" y="0"/>
                  </a:moveTo>
                  <a:lnTo>
                    <a:pt x="160" y="120"/>
                  </a:lnTo>
                  <a:lnTo>
                    <a:pt x="84" y="1064"/>
                  </a:lnTo>
                  <a:lnTo>
                    <a:pt x="0" y="1176"/>
                  </a:lnTo>
                  <a:lnTo>
                    <a:pt x="84" y="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82" name="Freeform 89">
              <a:extLst>
                <a:ext uri="{FF2B5EF4-FFF2-40B4-BE49-F238E27FC236}">
                  <a16:creationId xmlns:a16="http://schemas.microsoft.com/office/drawing/2014/main" id="{7CD79852-9DFB-6785-ECE9-936B427D2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" y="1605"/>
              <a:ext cx="127" cy="917"/>
            </a:xfrm>
            <a:custGeom>
              <a:avLst/>
              <a:gdLst>
                <a:gd name="T0" fmla="*/ 22 w 164"/>
                <a:gd name="T1" fmla="*/ 335 h 1180"/>
                <a:gd name="T2" fmla="*/ 46 w 164"/>
                <a:gd name="T3" fmla="*/ 0 h 1180"/>
                <a:gd name="T4" fmla="*/ 20 w 164"/>
                <a:gd name="T5" fmla="*/ 34 h 1180"/>
                <a:gd name="T6" fmla="*/ 0 w 164"/>
                <a:gd name="T7" fmla="*/ 300 h 1180"/>
                <a:gd name="T8" fmla="*/ 22 w 164"/>
                <a:gd name="T9" fmla="*/ 335 h 1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180"/>
                <a:gd name="T17" fmla="*/ 164 w 164"/>
                <a:gd name="T18" fmla="*/ 1180 h 1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180">
                  <a:moveTo>
                    <a:pt x="80" y="1180"/>
                  </a:moveTo>
                  <a:lnTo>
                    <a:pt x="164" y="0"/>
                  </a:lnTo>
                  <a:lnTo>
                    <a:pt x="73" y="120"/>
                  </a:lnTo>
                  <a:lnTo>
                    <a:pt x="0" y="1060"/>
                  </a:lnTo>
                  <a:lnTo>
                    <a:pt x="80" y="118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83" name="Freeform 90">
              <a:extLst>
                <a:ext uri="{FF2B5EF4-FFF2-40B4-BE49-F238E27FC236}">
                  <a16:creationId xmlns:a16="http://schemas.microsoft.com/office/drawing/2014/main" id="{3CF4CC44-72DC-D611-8CB0-4F7CCE4B8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1605"/>
              <a:ext cx="121" cy="914"/>
            </a:xfrm>
            <a:custGeom>
              <a:avLst/>
              <a:gdLst>
                <a:gd name="T0" fmla="*/ 23 w 156"/>
                <a:gd name="T1" fmla="*/ 0 h 1176"/>
                <a:gd name="T2" fmla="*/ 44 w 156"/>
                <a:gd name="T3" fmla="*/ 33 h 1176"/>
                <a:gd name="T4" fmla="*/ 22 w 156"/>
                <a:gd name="T5" fmla="*/ 302 h 1176"/>
                <a:gd name="T6" fmla="*/ 0 w 156"/>
                <a:gd name="T7" fmla="*/ 333 h 1176"/>
                <a:gd name="T8" fmla="*/ 23 w 156"/>
                <a:gd name="T9" fmla="*/ 0 h 1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"/>
                <a:gd name="T16" fmla="*/ 0 h 1176"/>
                <a:gd name="T17" fmla="*/ 156 w 156"/>
                <a:gd name="T18" fmla="*/ 1176 h 11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" h="1176">
                  <a:moveTo>
                    <a:pt x="84" y="0"/>
                  </a:moveTo>
                  <a:lnTo>
                    <a:pt x="156" y="116"/>
                  </a:lnTo>
                  <a:lnTo>
                    <a:pt x="80" y="1064"/>
                  </a:lnTo>
                  <a:lnTo>
                    <a:pt x="0" y="1176"/>
                  </a:lnTo>
                  <a:lnTo>
                    <a:pt x="84" y="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84" name="Freeform 91">
              <a:extLst>
                <a:ext uri="{FF2B5EF4-FFF2-40B4-BE49-F238E27FC236}">
                  <a16:creationId xmlns:a16="http://schemas.microsoft.com/office/drawing/2014/main" id="{0A0710A4-8C38-5FAA-1931-44436955C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3" y="1599"/>
              <a:ext cx="127" cy="920"/>
            </a:xfrm>
            <a:custGeom>
              <a:avLst/>
              <a:gdLst>
                <a:gd name="T0" fmla="*/ 22 w 164"/>
                <a:gd name="T1" fmla="*/ 336 h 1184"/>
                <a:gd name="T2" fmla="*/ 46 w 164"/>
                <a:gd name="T3" fmla="*/ 0 h 1184"/>
                <a:gd name="T4" fmla="*/ 19 w 164"/>
                <a:gd name="T5" fmla="*/ 39 h 1184"/>
                <a:gd name="T6" fmla="*/ 0 w 164"/>
                <a:gd name="T7" fmla="*/ 304 h 1184"/>
                <a:gd name="T8" fmla="*/ 22 w 164"/>
                <a:gd name="T9" fmla="*/ 336 h 1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184"/>
                <a:gd name="T17" fmla="*/ 164 w 164"/>
                <a:gd name="T18" fmla="*/ 1184 h 1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184">
                  <a:moveTo>
                    <a:pt x="80" y="1184"/>
                  </a:moveTo>
                  <a:lnTo>
                    <a:pt x="164" y="0"/>
                  </a:lnTo>
                  <a:lnTo>
                    <a:pt x="69" y="136"/>
                  </a:lnTo>
                  <a:lnTo>
                    <a:pt x="0" y="1072"/>
                  </a:lnTo>
                  <a:lnTo>
                    <a:pt x="80" y="1184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85" name="Freeform 92">
              <a:extLst>
                <a:ext uri="{FF2B5EF4-FFF2-40B4-BE49-F238E27FC236}">
                  <a16:creationId xmlns:a16="http://schemas.microsoft.com/office/drawing/2014/main" id="{C421547F-E7E1-E36F-2CCF-3258F5B26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1596"/>
              <a:ext cx="121" cy="926"/>
            </a:xfrm>
            <a:custGeom>
              <a:avLst/>
              <a:gdLst>
                <a:gd name="T0" fmla="*/ 22 w 156"/>
                <a:gd name="T1" fmla="*/ 0 h 1192"/>
                <a:gd name="T2" fmla="*/ 44 w 156"/>
                <a:gd name="T3" fmla="*/ 39 h 1192"/>
                <a:gd name="T4" fmla="*/ 22 w 156"/>
                <a:gd name="T5" fmla="*/ 306 h 1192"/>
                <a:gd name="T6" fmla="*/ 0 w 156"/>
                <a:gd name="T7" fmla="*/ 337 h 1192"/>
                <a:gd name="T8" fmla="*/ 22 w 156"/>
                <a:gd name="T9" fmla="*/ 0 h 1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"/>
                <a:gd name="T16" fmla="*/ 0 h 1192"/>
                <a:gd name="T17" fmla="*/ 156 w 156"/>
                <a:gd name="T18" fmla="*/ 1192 h 1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" h="1192">
                  <a:moveTo>
                    <a:pt x="80" y="0"/>
                  </a:moveTo>
                  <a:lnTo>
                    <a:pt x="156" y="136"/>
                  </a:lnTo>
                  <a:lnTo>
                    <a:pt x="80" y="1080"/>
                  </a:lnTo>
                  <a:lnTo>
                    <a:pt x="0" y="1192"/>
                  </a:lnTo>
                  <a:lnTo>
                    <a:pt x="80" y="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86" name="Freeform 93">
              <a:extLst>
                <a:ext uri="{FF2B5EF4-FFF2-40B4-BE49-F238E27FC236}">
                  <a16:creationId xmlns:a16="http://schemas.microsoft.com/office/drawing/2014/main" id="{D2AC9BE7-3549-8E3D-4A02-1A093D946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1602"/>
              <a:ext cx="124" cy="920"/>
            </a:xfrm>
            <a:custGeom>
              <a:avLst/>
              <a:gdLst>
                <a:gd name="T0" fmla="*/ 22 w 160"/>
                <a:gd name="T1" fmla="*/ 336 h 1184"/>
                <a:gd name="T2" fmla="*/ 44 w 160"/>
                <a:gd name="T3" fmla="*/ 0 h 1184"/>
                <a:gd name="T4" fmla="*/ 19 w 160"/>
                <a:gd name="T5" fmla="*/ 37 h 1184"/>
                <a:gd name="T6" fmla="*/ 0 w 160"/>
                <a:gd name="T7" fmla="*/ 302 h 1184"/>
                <a:gd name="T8" fmla="*/ 22 w 160"/>
                <a:gd name="T9" fmla="*/ 336 h 1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1184"/>
                <a:gd name="T17" fmla="*/ 160 w 160"/>
                <a:gd name="T18" fmla="*/ 1184 h 1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1184">
                  <a:moveTo>
                    <a:pt x="76" y="1184"/>
                  </a:moveTo>
                  <a:lnTo>
                    <a:pt x="160" y="0"/>
                  </a:lnTo>
                  <a:lnTo>
                    <a:pt x="69" y="132"/>
                  </a:lnTo>
                  <a:lnTo>
                    <a:pt x="0" y="1068"/>
                  </a:lnTo>
                  <a:lnTo>
                    <a:pt x="76" y="1184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87" name="Freeform 94">
              <a:extLst>
                <a:ext uri="{FF2B5EF4-FFF2-40B4-BE49-F238E27FC236}">
                  <a16:creationId xmlns:a16="http://schemas.microsoft.com/office/drawing/2014/main" id="{F18B4075-FC6B-0196-6B54-638DE42D2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" y="1605"/>
              <a:ext cx="118" cy="917"/>
            </a:xfrm>
            <a:custGeom>
              <a:avLst/>
              <a:gdLst>
                <a:gd name="T0" fmla="*/ 23 w 152"/>
                <a:gd name="T1" fmla="*/ 0 h 1180"/>
                <a:gd name="T2" fmla="*/ 43 w 152"/>
                <a:gd name="T3" fmla="*/ 35 h 1180"/>
                <a:gd name="T4" fmla="*/ 22 w 152"/>
                <a:gd name="T5" fmla="*/ 302 h 1180"/>
                <a:gd name="T6" fmla="*/ 0 w 152"/>
                <a:gd name="T7" fmla="*/ 335 h 1180"/>
                <a:gd name="T8" fmla="*/ 23 w 152"/>
                <a:gd name="T9" fmla="*/ 0 h 1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1180"/>
                <a:gd name="T17" fmla="*/ 152 w 152"/>
                <a:gd name="T18" fmla="*/ 1180 h 1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1180">
                  <a:moveTo>
                    <a:pt x="80" y="0"/>
                  </a:moveTo>
                  <a:lnTo>
                    <a:pt x="152" y="124"/>
                  </a:lnTo>
                  <a:lnTo>
                    <a:pt x="76" y="1068"/>
                  </a:lnTo>
                  <a:lnTo>
                    <a:pt x="0" y="1180"/>
                  </a:lnTo>
                  <a:lnTo>
                    <a:pt x="80" y="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88" name="Freeform 95">
              <a:extLst>
                <a:ext uri="{FF2B5EF4-FFF2-40B4-BE49-F238E27FC236}">
                  <a16:creationId xmlns:a16="http://schemas.microsoft.com/office/drawing/2014/main" id="{A23E8137-9F80-E005-E83E-A110A66BB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3" y="1602"/>
              <a:ext cx="115" cy="917"/>
            </a:xfrm>
            <a:custGeom>
              <a:avLst/>
              <a:gdLst>
                <a:gd name="T0" fmla="*/ 19 w 148"/>
                <a:gd name="T1" fmla="*/ 335 h 1180"/>
                <a:gd name="T2" fmla="*/ 42 w 148"/>
                <a:gd name="T3" fmla="*/ 0 h 1180"/>
                <a:gd name="T4" fmla="*/ 20 w 148"/>
                <a:gd name="T5" fmla="*/ 29 h 1180"/>
                <a:gd name="T6" fmla="*/ 0 w 148"/>
                <a:gd name="T7" fmla="*/ 309 h 1180"/>
                <a:gd name="T8" fmla="*/ 19 w 148"/>
                <a:gd name="T9" fmla="*/ 335 h 1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1180"/>
                <a:gd name="T17" fmla="*/ 148 w 148"/>
                <a:gd name="T18" fmla="*/ 1180 h 1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1180">
                  <a:moveTo>
                    <a:pt x="68" y="1180"/>
                  </a:moveTo>
                  <a:lnTo>
                    <a:pt x="148" y="0"/>
                  </a:lnTo>
                  <a:lnTo>
                    <a:pt x="72" y="100"/>
                  </a:lnTo>
                  <a:lnTo>
                    <a:pt x="0" y="1088"/>
                  </a:lnTo>
                  <a:lnTo>
                    <a:pt x="68" y="118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89" name="Freeform 96">
              <a:extLst>
                <a:ext uri="{FF2B5EF4-FFF2-40B4-BE49-F238E27FC236}">
                  <a16:creationId xmlns:a16="http://schemas.microsoft.com/office/drawing/2014/main" id="{33C76CEC-6F10-AC6E-03C0-81C750052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1599"/>
              <a:ext cx="102" cy="920"/>
            </a:xfrm>
            <a:custGeom>
              <a:avLst/>
              <a:gdLst>
                <a:gd name="T0" fmla="*/ 22 w 132"/>
                <a:gd name="T1" fmla="*/ 0 h 1184"/>
                <a:gd name="T2" fmla="*/ 36 w 132"/>
                <a:gd name="T3" fmla="*/ 31 h 1184"/>
                <a:gd name="T4" fmla="*/ 15 w 132"/>
                <a:gd name="T5" fmla="*/ 310 h 1184"/>
                <a:gd name="T6" fmla="*/ 0 w 132"/>
                <a:gd name="T7" fmla="*/ 336 h 1184"/>
                <a:gd name="T8" fmla="*/ 22 w 132"/>
                <a:gd name="T9" fmla="*/ 0 h 1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184"/>
                <a:gd name="T17" fmla="*/ 132 w 132"/>
                <a:gd name="T18" fmla="*/ 1184 h 1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184">
                  <a:moveTo>
                    <a:pt x="76" y="0"/>
                  </a:moveTo>
                  <a:lnTo>
                    <a:pt x="132" y="108"/>
                  </a:lnTo>
                  <a:lnTo>
                    <a:pt x="52" y="1096"/>
                  </a:lnTo>
                  <a:lnTo>
                    <a:pt x="0" y="1184"/>
                  </a:lnTo>
                  <a:lnTo>
                    <a:pt x="76" y="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90" name="Freeform 97">
              <a:extLst>
                <a:ext uri="{FF2B5EF4-FFF2-40B4-BE49-F238E27FC236}">
                  <a16:creationId xmlns:a16="http://schemas.microsoft.com/office/drawing/2014/main" id="{FE71AE1F-FAF9-586C-519E-E77C19F7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" y="1602"/>
              <a:ext cx="103" cy="923"/>
            </a:xfrm>
            <a:custGeom>
              <a:avLst/>
              <a:gdLst>
                <a:gd name="T0" fmla="*/ 37 w 132"/>
                <a:gd name="T1" fmla="*/ 0 h 1188"/>
                <a:gd name="T2" fmla="*/ 25 w 132"/>
                <a:gd name="T3" fmla="*/ 18 h 1188"/>
                <a:gd name="T4" fmla="*/ 0 w 132"/>
                <a:gd name="T5" fmla="*/ 317 h 1188"/>
                <a:gd name="T6" fmla="*/ 12 w 132"/>
                <a:gd name="T7" fmla="*/ 336 h 1188"/>
                <a:gd name="T8" fmla="*/ 37 w 132"/>
                <a:gd name="T9" fmla="*/ 0 h 1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188"/>
                <a:gd name="T17" fmla="*/ 132 w 132"/>
                <a:gd name="T18" fmla="*/ 1188 h 1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188">
                  <a:moveTo>
                    <a:pt x="132" y="0"/>
                  </a:moveTo>
                  <a:lnTo>
                    <a:pt x="84" y="60"/>
                  </a:lnTo>
                  <a:lnTo>
                    <a:pt x="0" y="1120"/>
                  </a:lnTo>
                  <a:lnTo>
                    <a:pt x="40" y="1188"/>
                  </a:lnTo>
                  <a:lnTo>
                    <a:pt x="132" y="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91" name="Freeform 98">
              <a:extLst>
                <a:ext uri="{FF2B5EF4-FFF2-40B4-BE49-F238E27FC236}">
                  <a16:creationId xmlns:a16="http://schemas.microsoft.com/office/drawing/2014/main" id="{1461C0D3-11C0-6007-E351-58D12570E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1602"/>
              <a:ext cx="87" cy="920"/>
            </a:xfrm>
            <a:custGeom>
              <a:avLst/>
              <a:gdLst>
                <a:gd name="T0" fmla="*/ 23 w 112"/>
                <a:gd name="T1" fmla="*/ 0 h 1184"/>
                <a:gd name="T2" fmla="*/ 32 w 112"/>
                <a:gd name="T3" fmla="*/ 0 h 1184"/>
                <a:gd name="T4" fmla="*/ 8 w 112"/>
                <a:gd name="T5" fmla="*/ 336 h 1184"/>
                <a:gd name="T6" fmla="*/ 0 w 112"/>
                <a:gd name="T7" fmla="*/ 334 h 1184"/>
                <a:gd name="T8" fmla="*/ 23 w 112"/>
                <a:gd name="T9" fmla="*/ 0 h 1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184"/>
                <a:gd name="T17" fmla="*/ 112 w 112"/>
                <a:gd name="T18" fmla="*/ 1184 h 1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184">
                  <a:moveTo>
                    <a:pt x="80" y="0"/>
                  </a:moveTo>
                  <a:lnTo>
                    <a:pt x="112" y="0"/>
                  </a:lnTo>
                  <a:lnTo>
                    <a:pt x="28" y="1184"/>
                  </a:lnTo>
                  <a:lnTo>
                    <a:pt x="0" y="1180"/>
                  </a:lnTo>
                  <a:lnTo>
                    <a:pt x="80" y="0"/>
                  </a:lnTo>
                  <a:close/>
                </a:path>
              </a:pathLst>
            </a:custGeom>
            <a:gradFill rotWithShape="0">
              <a:gsLst>
                <a:gs pos="0">
                  <a:srgbClr val="8E8E8E"/>
                </a:gs>
                <a:gs pos="50000">
                  <a:srgbClr val="B2B2B2"/>
                </a:gs>
                <a:gs pos="100000">
                  <a:srgbClr val="8E8E8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92" name="Freeform 99">
              <a:extLst>
                <a:ext uri="{FF2B5EF4-FFF2-40B4-BE49-F238E27FC236}">
                  <a16:creationId xmlns:a16="http://schemas.microsoft.com/office/drawing/2014/main" id="{628F3128-5010-143D-D8C8-E3A489A40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0" y="1605"/>
              <a:ext cx="109" cy="914"/>
            </a:xfrm>
            <a:custGeom>
              <a:avLst/>
              <a:gdLst>
                <a:gd name="T0" fmla="*/ 40 w 140"/>
                <a:gd name="T1" fmla="*/ 18 h 1176"/>
                <a:gd name="T2" fmla="*/ 26 w 140"/>
                <a:gd name="T3" fmla="*/ 0 h 1176"/>
                <a:gd name="T4" fmla="*/ 0 w 140"/>
                <a:gd name="T5" fmla="*/ 333 h 1176"/>
                <a:gd name="T6" fmla="*/ 15 w 140"/>
                <a:gd name="T7" fmla="*/ 319 h 1176"/>
                <a:gd name="T8" fmla="*/ 40 w 140"/>
                <a:gd name="T9" fmla="*/ 18 h 1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1176"/>
                <a:gd name="T17" fmla="*/ 140 w 140"/>
                <a:gd name="T18" fmla="*/ 1176 h 11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1176">
                  <a:moveTo>
                    <a:pt x="140" y="60"/>
                  </a:moveTo>
                  <a:lnTo>
                    <a:pt x="92" y="0"/>
                  </a:lnTo>
                  <a:lnTo>
                    <a:pt x="0" y="1176"/>
                  </a:lnTo>
                  <a:lnTo>
                    <a:pt x="52" y="1124"/>
                  </a:lnTo>
                  <a:lnTo>
                    <a:pt x="140" y="6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93" name="Freeform 100">
              <a:extLst>
                <a:ext uri="{FF2B5EF4-FFF2-40B4-BE49-F238E27FC236}">
                  <a16:creationId xmlns:a16="http://schemas.microsoft.com/office/drawing/2014/main" id="{C279EB5A-32D1-709A-042C-30A82FE3C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1593"/>
              <a:ext cx="125" cy="917"/>
            </a:xfrm>
            <a:custGeom>
              <a:avLst/>
              <a:gdLst>
                <a:gd name="T0" fmla="*/ 22 w 160"/>
                <a:gd name="T1" fmla="*/ 322 h 1180"/>
                <a:gd name="T2" fmla="*/ 16 w 160"/>
                <a:gd name="T3" fmla="*/ 333 h 1180"/>
                <a:gd name="T4" fmla="*/ 0 w 160"/>
                <a:gd name="T5" fmla="*/ 335 h 1180"/>
                <a:gd name="T6" fmla="*/ 47 w 160"/>
                <a:gd name="T7" fmla="*/ 0 h 1180"/>
                <a:gd name="T8" fmla="*/ 22 w 160"/>
                <a:gd name="T9" fmla="*/ 322 h 1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1180"/>
                <a:gd name="T17" fmla="*/ 160 w 160"/>
                <a:gd name="T18" fmla="*/ 1180 h 1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1180">
                  <a:moveTo>
                    <a:pt x="76" y="1136"/>
                  </a:moveTo>
                  <a:lnTo>
                    <a:pt x="52" y="1176"/>
                  </a:lnTo>
                  <a:lnTo>
                    <a:pt x="0" y="1180"/>
                  </a:lnTo>
                  <a:lnTo>
                    <a:pt x="160" y="0"/>
                  </a:lnTo>
                  <a:lnTo>
                    <a:pt x="76" y="1136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94" name="Freeform 101">
              <a:extLst>
                <a:ext uri="{FF2B5EF4-FFF2-40B4-BE49-F238E27FC236}">
                  <a16:creationId xmlns:a16="http://schemas.microsoft.com/office/drawing/2014/main" id="{5D9D3791-CF5B-BA9B-D7B8-DD58142AF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" y="1925"/>
              <a:ext cx="105" cy="591"/>
            </a:xfrm>
            <a:custGeom>
              <a:avLst/>
              <a:gdLst>
                <a:gd name="T0" fmla="*/ 12 w 136"/>
                <a:gd name="T1" fmla="*/ 216 h 760"/>
                <a:gd name="T2" fmla="*/ 0 w 136"/>
                <a:gd name="T3" fmla="*/ 208 h 760"/>
                <a:gd name="T4" fmla="*/ 38 w 136"/>
                <a:gd name="T5" fmla="*/ 0 h 760"/>
                <a:gd name="T6" fmla="*/ 12 w 136"/>
                <a:gd name="T7" fmla="*/ 216 h 7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760"/>
                <a:gd name="T14" fmla="*/ 136 w 136"/>
                <a:gd name="T15" fmla="*/ 760 h 7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760">
                  <a:moveTo>
                    <a:pt x="40" y="760"/>
                  </a:moveTo>
                  <a:lnTo>
                    <a:pt x="0" y="732"/>
                  </a:lnTo>
                  <a:lnTo>
                    <a:pt x="136" y="0"/>
                  </a:lnTo>
                  <a:lnTo>
                    <a:pt x="40" y="760"/>
                  </a:lnTo>
                  <a:close/>
                </a:path>
              </a:pathLst>
            </a:custGeom>
            <a:gradFill rotWithShape="0">
              <a:gsLst>
                <a:gs pos="0">
                  <a:srgbClr val="696969"/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95" name="Freeform 102">
              <a:extLst>
                <a:ext uri="{FF2B5EF4-FFF2-40B4-BE49-F238E27FC236}">
                  <a16:creationId xmlns:a16="http://schemas.microsoft.com/office/drawing/2014/main" id="{99975E15-BAFD-1FC0-37B3-59642C113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1" y="1602"/>
              <a:ext cx="711" cy="914"/>
            </a:xfrm>
            <a:custGeom>
              <a:avLst/>
              <a:gdLst>
                <a:gd name="T0" fmla="*/ 711 w 711"/>
                <a:gd name="T1" fmla="*/ 3 h 914"/>
                <a:gd name="T2" fmla="*/ 43 w 711"/>
                <a:gd name="T3" fmla="*/ 0 h 914"/>
                <a:gd name="T4" fmla="*/ 28 w 711"/>
                <a:gd name="T5" fmla="*/ 50 h 914"/>
                <a:gd name="T6" fmla="*/ 0 w 711"/>
                <a:gd name="T7" fmla="*/ 199 h 914"/>
                <a:gd name="T8" fmla="*/ 12 w 711"/>
                <a:gd name="T9" fmla="*/ 404 h 914"/>
                <a:gd name="T10" fmla="*/ 68 w 711"/>
                <a:gd name="T11" fmla="*/ 519 h 914"/>
                <a:gd name="T12" fmla="*/ 109 w 711"/>
                <a:gd name="T13" fmla="*/ 672 h 914"/>
                <a:gd name="T14" fmla="*/ 102 w 711"/>
                <a:gd name="T15" fmla="*/ 830 h 914"/>
                <a:gd name="T16" fmla="*/ 67 w 711"/>
                <a:gd name="T17" fmla="*/ 882 h 914"/>
                <a:gd name="T18" fmla="*/ 79 w 711"/>
                <a:gd name="T19" fmla="*/ 906 h 914"/>
                <a:gd name="T20" fmla="*/ 556 w 711"/>
                <a:gd name="T21" fmla="*/ 914 h 914"/>
                <a:gd name="T22" fmla="*/ 633 w 711"/>
                <a:gd name="T23" fmla="*/ 485 h 914"/>
                <a:gd name="T24" fmla="*/ 711 w 711"/>
                <a:gd name="T25" fmla="*/ 3 h 9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1"/>
                <a:gd name="T40" fmla="*/ 0 h 914"/>
                <a:gd name="T41" fmla="*/ 711 w 711"/>
                <a:gd name="T42" fmla="*/ 914 h 9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1" h="914">
                  <a:moveTo>
                    <a:pt x="711" y="3"/>
                  </a:moveTo>
                  <a:lnTo>
                    <a:pt x="43" y="0"/>
                  </a:lnTo>
                  <a:lnTo>
                    <a:pt x="28" y="50"/>
                  </a:lnTo>
                  <a:lnTo>
                    <a:pt x="0" y="199"/>
                  </a:lnTo>
                  <a:lnTo>
                    <a:pt x="12" y="404"/>
                  </a:lnTo>
                  <a:lnTo>
                    <a:pt x="68" y="519"/>
                  </a:lnTo>
                  <a:lnTo>
                    <a:pt x="109" y="672"/>
                  </a:lnTo>
                  <a:lnTo>
                    <a:pt x="102" y="830"/>
                  </a:lnTo>
                  <a:lnTo>
                    <a:pt x="67" y="882"/>
                  </a:lnTo>
                  <a:lnTo>
                    <a:pt x="79" y="906"/>
                  </a:lnTo>
                  <a:lnTo>
                    <a:pt x="556" y="914"/>
                  </a:lnTo>
                  <a:lnTo>
                    <a:pt x="633" y="485"/>
                  </a:lnTo>
                  <a:lnTo>
                    <a:pt x="711" y="3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96" name="Freeform 103">
              <a:extLst>
                <a:ext uri="{FF2B5EF4-FFF2-40B4-BE49-F238E27FC236}">
                  <a16:creationId xmlns:a16="http://schemas.microsoft.com/office/drawing/2014/main" id="{99BB91F9-3198-53BB-3C65-9AF5F2891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1667"/>
              <a:ext cx="102" cy="818"/>
            </a:xfrm>
            <a:custGeom>
              <a:avLst/>
              <a:gdLst>
                <a:gd name="T0" fmla="*/ 0 w 132"/>
                <a:gd name="T1" fmla="*/ 278 h 1052"/>
                <a:gd name="T2" fmla="*/ 15 w 132"/>
                <a:gd name="T3" fmla="*/ 299 h 1052"/>
                <a:gd name="T4" fmla="*/ 36 w 132"/>
                <a:gd name="T5" fmla="*/ 10 h 1052"/>
                <a:gd name="T6" fmla="*/ 25 w 132"/>
                <a:gd name="T7" fmla="*/ 0 h 1052"/>
                <a:gd name="T8" fmla="*/ 17 w 132"/>
                <a:gd name="T9" fmla="*/ 12 h 1052"/>
                <a:gd name="T10" fmla="*/ 0 w 132"/>
                <a:gd name="T11" fmla="*/ 278 h 10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2"/>
                <a:gd name="T19" fmla="*/ 0 h 1052"/>
                <a:gd name="T20" fmla="*/ 132 w 132"/>
                <a:gd name="T21" fmla="*/ 1052 h 10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2" h="1052">
                  <a:moveTo>
                    <a:pt x="0" y="976"/>
                  </a:moveTo>
                  <a:lnTo>
                    <a:pt x="52" y="1052"/>
                  </a:lnTo>
                  <a:lnTo>
                    <a:pt x="132" y="36"/>
                  </a:lnTo>
                  <a:lnTo>
                    <a:pt x="92" y="0"/>
                  </a:lnTo>
                  <a:lnTo>
                    <a:pt x="60" y="40"/>
                  </a:lnTo>
                  <a:lnTo>
                    <a:pt x="0" y="976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97" name="Freeform 104">
              <a:extLst>
                <a:ext uri="{FF2B5EF4-FFF2-40B4-BE49-F238E27FC236}">
                  <a16:creationId xmlns:a16="http://schemas.microsoft.com/office/drawing/2014/main" id="{38CC37B8-C18F-448B-65F8-4CDD60E32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" y="1695"/>
              <a:ext cx="62" cy="793"/>
            </a:xfrm>
            <a:custGeom>
              <a:avLst/>
              <a:gdLst>
                <a:gd name="T0" fmla="*/ 0 w 80"/>
                <a:gd name="T1" fmla="*/ 290 h 1020"/>
                <a:gd name="T2" fmla="*/ 22 w 80"/>
                <a:gd name="T3" fmla="*/ 266 h 1020"/>
                <a:gd name="T4" fmla="*/ 22 w 80"/>
                <a:gd name="T5" fmla="*/ 0 h 1020"/>
                <a:gd name="T6" fmla="*/ 0 w 80"/>
                <a:gd name="T7" fmla="*/ 290 h 10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1020"/>
                <a:gd name="T14" fmla="*/ 80 w 80"/>
                <a:gd name="T15" fmla="*/ 1020 h 10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1020">
                  <a:moveTo>
                    <a:pt x="0" y="1020"/>
                  </a:moveTo>
                  <a:lnTo>
                    <a:pt x="80" y="936"/>
                  </a:lnTo>
                  <a:lnTo>
                    <a:pt x="80" y="0"/>
                  </a:lnTo>
                  <a:lnTo>
                    <a:pt x="0" y="102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98" name="Freeform 105">
              <a:extLst>
                <a:ext uri="{FF2B5EF4-FFF2-40B4-BE49-F238E27FC236}">
                  <a16:creationId xmlns:a16="http://schemas.microsoft.com/office/drawing/2014/main" id="{A52051CC-184D-56D4-BA7D-2B7EE9F7A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" y="1602"/>
              <a:ext cx="102" cy="920"/>
            </a:xfrm>
            <a:custGeom>
              <a:avLst/>
              <a:gdLst>
                <a:gd name="T0" fmla="*/ 36 w 132"/>
                <a:gd name="T1" fmla="*/ 2 h 1184"/>
                <a:gd name="T2" fmla="*/ 13 w 132"/>
                <a:gd name="T3" fmla="*/ 336 h 1184"/>
                <a:gd name="T4" fmla="*/ 0 w 132"/>
                <a:gd name="T5" fmla="*/ 336 h 1184"/>
                <a:gd name="T6" fmla="*/ 25 w 132"/>
                <a:gd name="T7" fmla="*/ 0 h 1184"/>
                <a:gd name="T8" fmla="*/ 36 w 132"/>
                <a:gd name="T9" fmla="*/ 2 h 1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184"/>
                <a:gd name="T17" fmla="*/ 132 w 132"/>
                <a:gd name="T18" fmla="*/ 1184 h 1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184">
                  <a:moveTo>
                    <a:pt x="132" y="4"/>
                  </a:moveTo>
                  <a:lnTo>
                    <a:pt x="48" y="1184"/>
                  </a:lnTo>
                  <a:lnTo>
                    <a:pt x="0" y="1184"/>
                  </a:lnTo>
                  <a:lnTo>
                    <a:pt x="92" y="0"/>
                  </a:lnTo>
                  <a:lnTo>
                    <a:pt x="132" y="4"/>
                  </a:lnTo>
                  <a:close/>
                </a:path>
              </a:pathLst>
            </a:custGeom>
            <a:gradFill rotWithShape="0">
              <a:gsLst>
                <a:gs pos="0">
                  <a:srgbClr val="797979"/>
                </a:gs>
                <a:gs pos="50000">
                  <a:srgbClr val="B2B2B2"/>
                </a:gs>
                <a:gs pos="100000">
                  <a:srgbClr val="79797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99" name="Freeform 106">
              <a:extLst>
                <a:ext uri="{FF2B5EF4-FFF2-40B4-BE49-F238E27FC236}">
                  <a16:creationId xmlns:a16="http://schemas.microsoft.com/office/drawing/2014/main" id="{093A7314-F317-0490-4324-FA3027F4A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1590"/>
              <a:ext cx="99" cy="923"/>
            </a:xfrm>
            <a:custGeom>
              <a:avLst/>
              <a:gdLst>
                <a:gd name="T0" fmla="*/ 36 w 128"/>
                <a:gd name="T1" fmla="*/ 8 h 1188"/>
                <a:gd name="T2" fmla="*/ 28 w 128"/>
                <a:gd name="T3" fmla="*/ 0 h 1188"/>
                <a:gd name="T4" fmla="*/ 0 w 128"/>
                <a:gd name="T5" fmla="*/ 324 h 1188"/>
                <a:gd name="T6" fmla="*/ 12 w 128"/>
                <a:gd name="T7" fmla="*/ 336 h 1188"/>
                <a:gd name="T8" fmla="*/ 36 w 128"/>
                <a:gd name="T9" fmla="*/ 8 h 1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1188"/>
                <a:gd name="T17" fmla="*/ 128 w 128"/>
                <a:gd name="T18" fmla="*/ 1188 h 1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1188">
                  <a:moveTo>
                    <a:pt x="128" y="28"/>
                  </a:moveTo>
                  <a:lnTo>
                    <a:pt x="100" y="0"/>
                  </a:lnTo>
                  <a:lnTo>
                    <a:pt x="0" y="1144"/>
                  </a:lnTo>
                  <a:lnTo>
                    <a:pt x="40" y="1188"/>
                  </a:lnTo>
                  <a:lnTo>
                    <a:pt x="128" y="28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00" name="Freeform 107">
              <a:extLst>
                <a:ext uri="{FF2B5EF4-FFF2-40B4-BE49-F238E27FC236}">
                  <a16:creationId xmlns:a16="http://schemas.microsoft.com/office/drawing/2014/main" id="{30729947-C058-D197-ACF1-CB5191BB0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1606"/>
              <a:ext cx="507" cy="267"/>
            </a:xfrm>
            <a:custGeom>
              <a:avLst/>
              <a:gdLst>
                <a:gd name="T0" fmla="*/ 16 w 652"/>
                <a:gd name="T1" fmla="*/ 2 h 344"/>
                <a:gd name="T2" fmla="*/ 37 w 652"/>
                <a:gd name="T3" fmla="*/ 33 h 344"/>
                <a:gd name="T4" fmla="*/ 61 w 652"/>
                <a:gd name="T5" fmla="*/ 2 h 344"/>
                <a:gd name="T6" fmla="*/ 81 w 652"/>
                <a:gd name="T7" fmla="*/ 33 h 344"/>
                <a:gd name="T8" fmla="*/ 106 w 652"/>
                <a:gd name="T9" fmla="*/ 3 h 344"/>
                <a:gd name="T10" fmla="*/ 126 w 652"/>
                <a:gd name="T11" fmla="*/ 33 h 344"/>
                <a:gd name="T12" fmla="*/ 149 w 652"/>
                <a:gd name="T13" fmla="*/ 0 h 344"/>
                <a:gd name="T14" fmla="*/ 168 w 652"/>
                <a:gd name="T15" fmla="*/ 35 h 344"/>
                <a:gd name="T16" fmla="*/ 174 w 652"/>
                <a:gd name="T17" fmla="*/ 23 h 344"/>
                <a:gd name="T18" fmla="*/ 185 w 652"/>
                <a:gd name="T19" fmla="*/ 33 h 344"/>
                <a:gd name="T20" fmla="*/ 185 w 652"/>
                <a:gd name="T21" fmla="*/ 57 h 344"/>
                <a:gd name="T22" fmla="*/ 168 w 652"/>
                <a:gd name="T23" fmla="*/ 71 h 344"/>
                <a:gd name="T24" fmla="*/ 147 w 652"/>
                <a:gd name="T25" fmla="*/ 93 h 344"/>
                <a:gd name="T26" fmla="*/ 107 w 652"/>
                <a:gd name="T27" fmla="*/ 90 h 344"/>
                <a:gd name="T28" fmla="*/ 69 w 652"/>
                <a:gd name="T29" fmla="*/ 97 h 344"/>
                <a:gd name="T30" fmla="*/ 45 w 652"/>
                <a:gd name="T31" fmla="*/ 72 h 344"/>
                <a:gd name="T32" fmla="*/ 15 w 652"/>
                <a:gd name="T33" fmla="*/ 55 h 344"/>
                <a:gd name="T34" fmla="*/ 0 w 652"/>
                <a:gd name="T35" fmla="*/ 22 h 344"/>
                <a:gd name="T36" fmla="*/ 16 w 652"/>
                <a:gd name="T37" fmla="*/ 2 h 3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52"/>
                <a:gd name="T58" fmla="*/ 0 h 344"/>
                <a:gd name="T59" fmla="*/ 652 w 652"/>
                <a:gd name="T60" fmla="*/ 344 h 3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52" h="344">
                  <a:moveTo>
                    <a:pt x="56" y="8"/>
                  </a:moveTo>
                  <a:lnTo>
                    <a:pt x="128" y="120"/>
                  </a:lnTo>
                  <a:lnTo>
                    <a:pt x="212" y="8"/>
                  </a:lnTo>
                  <a:lnTo>
                    <a:pt x="284" y="116"/>
                  </a:lnTo>
                  <a:lnTo>
                    <a:pt x="372" y="12"/>
                  </a:lnTo>
                  <a:lnTo>
                    <a:pt x="444" y="116"/>
                  </a:lnTo>
                  <a:lnTo>
                    <a:pt x="524" y="0"/>
                  </a:lnTo>
                  <a:lnTo>
                    <a:pt x="592" y="124"/>
                  </a:lnTo>
                  <a:lnTo>
                    <a:pt x="612" y="80"/>
                  </a:lnTo>
                  <a:lnTo>
                    <a:pt x="652" y="116"/>
                  </a:lnTo>
                  <a:lnTo>
                    <a:pt x="652" y="204"/>
                  </a:lnTo>
                  <a:lnTo>
                    <a:pt x="592" y="252"/>
                  </a:lnTo>
                  <a:lnTo>
                    <a:pt x="516" y="328"/>
                  </a:lnTo>
                  <a:lnTo>
                    <a:pt x="380" y="320"/>
                  </a:lnTo>
                  <a:lnTo>
                    <a:pt x="244" y="344"/>
                  </a:lnTo>
                  <a:lnTo>
                    <a:pt x="160" y="256"/>
                  </a:lnTo>
                  <a:lnTo>
                    <a:pt x="52" y="196"/>
                  </a:lnTo>
                  <a:lnTo>
                    <a:pt x="0" y="76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rgbClr val="DDDDDD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01" name="Line 108">
              <a:extLst>
                <a:ext uri="{FF2B5EF4-FFF2-40B4-BE49-F238E27FC236}">
                  <a16:creationId xmlns:a16="http://schemas.microsoft.com/office/drawing/2014/main" id="{39F36346-2D35-92F2-AB23-ABDE89DDC5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03" y="1641"/>
              <a:ext cx="54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02" name="Freeform 109">
              <a:extLst>
                <a:ext uri="{FF2B5EF4-FFF2-40B4-BE49-F238E27FC236}">
                  <a16:creationId xmlns:a16="http://schemas.microsoft.com/office/drawing/2014/main" id="{BCCD45AB-E4BA-7B13-9661-5F5AFA974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" y="1688"/>
              <a:ext cx="57" cy="58"/>
            </a:xfrm>
            <a:custGeom>
              <a:avLst/>
              <a:gdLst>
                <a:gd name="T0" fmla="*/ 0 w 68"/>
                <a:gd name="T1" fmla="*/ 31 h 68"/>
                <a:gd name="T2" fmla="*/ 29 w 68"/>
                <a:gd name="T3" fmla="*/ 0 h 68"/>
                <a:gd name="T4" fmla="*/ 0 60000 65536"/>
                <a:gd name="T5" fmla="*/ 0 60000 65536"/>
                <a:gd name="T6" fmla="*/ 0 w 68"/>
                <a:gd name="T7" fmla="*/ 0 h 68"/>
                <a:gd name="T8" fmla="*/ 68 w 68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8" h="68">
                  <a:moveTo>
                    <a:pt x="0" y="68"/>
                  </a:moveTo>
                  <a:lnTo>
                    <a:pt x="68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03" name="Freeform 110">
              <a:extLst>
                <a:ext uri="{FF2B5EF4-FFF2-40B4-BE49-F238E27FC236}">
                  <a16:creationId xmlns:a16="http://schemas.microsoft.com/office/drawing/2014/main" id="{B6CCD94E-B8D9-B33E-A530-854EEB437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" y="1665"/>
              <a:ext cx="113" cy="111"/>
            </a:xfrm>
            <a:custGeom>
              <a:avLst/>
              <a:gdLst>
                <a:gd name="T0" fmla="*/ 0 w 134"/>
                <a:gd name="T1" fmla="*/ 56 h 132"/>
                <a:gd name="T2" fmla="*/ 57 w 134"/>
                <a:gd name="T3" fmla="*/ 0 h 132"/>
                <a:gd name="T4" fmla="*/ 0 60000 65536"/>
                <a:gd name="T5" fmla="*/ 0 60000 65536"/>
                <a:gd name="T6" fmla="*/ 0 w 134"/>
                <a:gd name="T7" fmla="*/ 0 h 132"/>
                <a:gd name="T8" fmla="*/ 134 w 134"/>
                <a:gd name="T9" fmla="*/ 132 h 1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4" h="132">
                  <a:moveTo>
                    <a:pt x="0" y="132"/>
                  </a:moveTo>
                  <a:lnTo>
                    <a:pt x="134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04" name="Freeform 111">
              <a:extLst>
                <a:ext uri="{FF2B5EF4-FFF2-40B4-BE49-F238E27FC236}">
                  <a16:creationId xmlns:a16="http://schemas.microsoft.com/office/drawing/2014/main" id="{C8B10613-5EA5-E360-A1B3-4F937796D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" y="1635"/>
              <a:ext cx="178" cy="175"/>
            </a:xfrm>
            <a:custGeom>
              <a:avLst/>
              <a:gdLst>
                <a:gd name="T0" fmla="*/ 0 w 212"/>
                <a:gd name="T1" fmla="*/ 88 h 208"/>
                <a:gd name="T2" fmla="*/ 88 w 212"/>
                <a:gd name="T3" fmla="*/ 0 h 208"/>
                <a:gd name="T4" fmla="*/ 0 60000 65536"/>
                <a:gd name="T5" fmla="*/ 0 60000 65536"/>
                <a:gd name="T6" fmla="*/ 0 w 212"/>
                <a:gd name="T7" fmla="*/ 0 h 208"/>
                <a:gd name="T8" fmla="*/ 212 w 212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2" h="208">
                  <a:moveTo>
                    <a:pt x="0" y="208"/>
                  </a:moveTo>
                  <a:lnTo>
                    <a:pt x="21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05" name="Freeform 112">
              <a:extLst>
                <a:ext uri="{FF2B5EF4-FFF2-40B4-BE49-F238E27FC236}">
                  <a16:creationId xmlns:a16="http://schemas.microsoft.com/office/drawing/2014/main" id="{2E939789-4582-908D-6152-6200C5342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" y="1675"/>
              <a:ext cx="168" cy="168"/>
            </a:xfrm>
            <a:custGeom>
              <a:avLst/>
              <a:gdLst>
                <a:gd name="T0" fmla="*/ 0 w 200"/>
                <a:gd name="T1" fmla="*/ 83 h 200"/>
                <a:gd name="T2" fmla="*/ 83 w 200"/>
                <a:gd name="T3" fmla="*/ 0 h 200"/>
                <a:gd name="T4" fmla="*/ 0 60000 65536"/>
                <a:gd name="T5" fmla="*/ 0 60000 65536"/>
                <a:gd name="T6" fmla="*/ 0 w 200"/>
                <a:gd name="T7" fmla="*/ 0 h 200"/>
                <a:gd name="T8" fmla="*/ 200 w 200"/>
                <a:gd name="T9" fmla="*/ 200 h 2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0" h="200">
                  <a:moveTo>
                    <a:pt x="0" y="200"/>
                  </a:moveTo>
                  <a:lnTo>
                    <a:pt x="20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06" name="Freeform 113">
              <a:extLst>
                <a:ext uri="{FF2B5EF4-FFF2-40B4-BE49-F238E27FC236}">
                  <a16:creationId xmlns:a16="http://schemas.microsoft.com/office/drawing/2014/main" id="{C6B39B79-53D2-0F76-A761-FE52F7EED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1655"/>
              <a:ext cx="218" cy="215"/>
            </a:xfrm>
            <a:custGeom>
              <a:avLst/>
              <a:gdLst>
                <a:gd name="T0" fmla="*/ 0 w 260"/>
                <a:gd name="T1" fmla="*/ 108 h 256"/>
                <a:gd name="T2" fmla="*/ 107 w 260"/>
                <a:gd name="T3" fmla="*/ 0 h 256"/>
                <a:gd name="T4" fmla="*/ 0 60000 65536"/>
                <a:gd name="T5" fmla="*/ 0 60000 65536"/>
                <a:gd name="T6" fmla="*/ 0 w 260"/>
                <a:gd name="T7" fmla="*/ 0 h 256"/>
                <a:gd name="T8" fmla="*/ 260 w 260"/>
                <a:gd name="T9" fmla="*/ 256 h 2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0" h="256">
                  <a:moveTo>
                    <a:pt x="0" y="256"/>
                  </a:moveTo>
                  <a:lnTo>
                    <a:pt x="26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07" name="Freeform 114">
              <a:extLst>
                <a:ext uri="{FF2B5EF4-FFF2-40B4-BE49-F238E27FC236}">
                  <a16:creationId xmlns:a16="http://schemas.microsoft.com/office/drawing/2014/main" id="{203769F2-9BC8-4566-4511-E920D5A6E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" y="1682"/>
              <a:ext cx="188" cy="185"/>
            </a:xfrm>
            <a:custGeom>
              <a:avLst/>
              <a:gdLst>
                <a:gd name="T0" fmla="*/ 0 w 224"/>
                <a:gd name="T1" fmla="*/ 93 h 220"/>
                <a:gd name="T2" fmla="*/ 94 w 224"/>
                <a:gd name="T3" fmla="*/ 0 h 220"/>
                <a:gd name="T4" fmla="*/ 0 60000 65536"/>
                <a:gd name="T5" fmla="*/ 0 60000 65536"/>
                <a:gd name="T6" fmla="*/ 0 w 224"/>
                <a:gd name="T7" fmla="*/ 0 h 220"/>
                <a:gd name="T8" fmla="*/ 224 w 224"/>
                <a:gd name="T9" fmla="*/ 220 h 2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4" h="220">
                  <a:moveTo>
                    <a:pt x="0" y="220"/>
                  </a:moveTo>
                  <a:lnTo>
                    <a:pt x="224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08" name="Freeform 115">
              <a:extLst>
                <a:ext uri="{FF2B5EF4-FFF2-40B4-BE49-F238E27FC236}">
                  <a16:creationId xmlns:a16="http://schemas.microsoft.com/office/drawing/2014/main" id="{F4CB0A44-8AA8-D191-7B93-027B2B7CB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" y="1732"/>
              <a:ext cx="131" cy="131"/>
            </a:xfrm>
            <a:custGeom>
              <a:avLst/>
              <a:gdLst>
                <a:gd name="T0" fmla="*/ 0 w 156"/>
                <a:gd name="T1" fmla="*/ 65 h 156"/>
                <a:gd name="T2" fmla="*/ 65 w 156"/>
                <a:gd name="T3" fmla="*/ 0 h 156"/>
                <a:gd name="T4" fmla="*/ 0 60000 65536"/>
                <a:gd name="T5" fmla="*/ 0 60000 65536"/>
                <a:gd name="T6" fmla="*/ 0 w 156"/>
                <a:gd name="T7" fmla="*/ 0 h 156"/>
                <a:gd name="T8" fmla="*/ 156 w 156"/>
                <a:gd name="T9" fmla="*/ 156 h 1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6" h="156">
                  <a:moveTo>
                    <a:pt x="0" y="156"/>
                  </a:moveTo>
                  <a:lnTo>
                    <a:pt x="156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09" name="Freeform 116">
              <a:extLst>
                <a:ext uri="{FF2B5EF4-FFF2-40B4-BE49-F238E27FC236}">
                  <a16:creationId xmlns:a16="http://schemas.microsoft.com/office/drawing/2014/main" id="{19BBB2F0-0A2E-4569-DA87-A965CB0F3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6" y="2046"/>
              <a:ext cx="156" cy="468"/>
            </a:xfrm>
            <a:custGeom>
              <a:avLst/>
              <a:gdLst>
                <a:gd name="T0" fmla="*/ 66 w 156"/>
                <a:gd name="T1" fmla="*/ 0 h 468"/>
                <a:gd name="T2" fmla="*/ 126 w 156"/>
                <a:gd name="T3" fmla="*/ 102 h 468"/>
                <a:gd name="T4" fmla="*/ 156 w 156"/>
                <a:gd name="T5" fmla="*/ 234 h 468"/>
                <a:gd name="T6" fmla="*/ 156 w 156"/>
                <a:gd name="T7" fmla="*/ 330 h 468"/>
                <a:gd name="T8" fmla="*/ 150 w 156"/>
                <a:gd name="T9" fmla="*/ 420 h 468"/>
                <a:gd name="T10" fmla="*/ 120 w 156"/>
                <a:gd name="T11" fmla="*/ 462 h 468"/>
                <a:gd name="T12" fmla="*/ 84 w 156"/>
                <a:gd name="T13" fmla="*/ 468 h 468"/>
                <a:gd name="T14" fmla="*/ 48 w 156"/>
                <a:gd name="T15" fmla="*/ 450 h 468"/>
                <a:gd name="T16" fmla="*/ 18 w 156"/>
                <a:gd name="T17" fmla="*/ 414 h 468"/>
                <a:gd name="T18" fmla="*/ 0 w 156"/>
                <a:gd name="T19" fmla="*/ 330 h 468"/>
                <a:gd name="T20" fmla="*/ 0 w 156"/>
                <a:gd name="T21" fmla="*/ 216 h 468"/>
                <a:gd name="T22" fmla="*/ 24 w 156"/>
                <a:gd name="T23" fmla="*/ 120 h 468"/>
                <a:gd name="T24" fmla="*/ 66 w 156"/>
                <a:gd name="T25" fmla="*/ 0 h 4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6"/>
                <a:gd name="T40" fmla="*/ 0 h 468"/>
                <a:gd name="T41" fmla="*/ 156 w 156"/>
                <a:gd name="T42" fmla="*/ 468 h 4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6" h="468">
                  <a:moveTo>
                    <a:pt x="66" y="0"/>
                  </a:moveTo>
                  <a:lnTo>
                    <a:pt x="126" y="102"/>
                  </a:lnTo>
                  <a:lnTo>
                    <a:pt x="156" y="234"/>
                  </a:lnTo>
                  <a:lnTo>
                    <a:pt x="156" y="330"/>
                  </a:lnTo>
                  <a:lnTo>
                    <a:pt x="150" y="420"/>
                  </a:lnTo>
                  <a:lnTo>
                    <a:pt x="120" y="462"/>
                  </a:lnTo>
                  <a:lnTo>
                    <a:pt x="84" y="468"/>
                  </a:lnTo>
                  <a:lnTo>
                    <a:pt x="48" y="450"/>
                  </a:lnTo>
                  <a:lnTo>
                    <a:pt x="18" y="414"/>
                  </a:lnTo>
                  <a:lnTo>
                    <a:pt x="0" y="330"/>
                  </a:lnTo>
                  <a:lnTo>
                    <a:pt x="0" y="216"/>
                  </a:lnTo>
                  <a:lnTo>
                    <a:pt x="24" y="12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128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0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灯片编号占位符 2">
            <a:extLst>
              <a:ext uri="{FF2B5EF4-FFF2-40B4-BE49-F238E27FC236}">
                <a16:creationId xmlns:a16="http://schemas.microsoft.com/office/drawing/2014/main" id="{6A6130A6-87FA-2071-EBDD-F90A63E35727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6411913"/>
            <a:ext cx="260350" cy="26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65C4F2B-7D18-4EB7-9589-18C7A273C57A}" type="slidenum">
              <a:rPr kumimoji="0" lang="en-US" altLang="zh-CN" sz="1100" b="0">
                <a:solidFill>
                  <a:srgbClr val="636363"/>
                </a:solidFill>
              </a:rPr>
              <a:pPr/>
              <a:t>60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sp>
        <p:nvSpPr>
          <p:cNvPr id="131075" name="Text Box 2">
            <a:extLst>
              <a:ext uri="{FF2B5EF4-FFF2-40B4-BE49-F238E27FC236}">
                <a16:creationId xmlns:a16="http://schemas.microsoft.com/office/drawing/2014/main" id="{BA39212D-1B1E-1D12-EC14-5F6A2A7BD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525" y="414338"/>
            <a:ext cx="42941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zh-CN" sz="2800">
                <a:solidFill>
                  <a:schemeClr val="bg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2. </a:t>
            </a:r>
            <a:r>
              <a:rPr lang="zh-CN" altLang="en-US" sz="2800">
                <a:solidFill>
                  <a:schemeClr val="bg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在装配图中弹簧的画法</a:t>
            </a:r>
          </a:p>
        </p:txBody>
      </p:sp>
      <p:sp>
        <p:nvSpPr>
          <p:cNvPr id="266243" name="Text Box 3">
            <a:extLst>
              <a:ext uri="{FF2B5EF4-FFF2-40B4-BE49-F238E27FC236}">
                <a16:creationId xmlns:a16="http://schemas.microsoft.com/office/drawing/2014/main" id="{8A76C67E-3B3C-D35F-73D3-57FF294E6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1" y="952500"/>
            <a:ext cx="692626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en-US" altLang="zh-CN">
                <a:solidFill>
                  <a:srgbClr val="FF3300"/>
                </a:solidFill>
              </a:rPr>
              <a:t>1)</a:t>
            </a:r>
            <a:r>
              <a:rPr lang="zh-CN" altLang="en-US"/>
              <a:t>中间各圈取省略画法后，后面被挡住的结构一</a:t>
            </a:r>
          </a:p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zh-CN" altLang="en-US"/>
              <a:t>  般不画。可见部分只画到弹簧钢丝的剖面轮廓或</a:t>
            </a:r>
          </a:p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zh-CN" altLang="en-US"/>
              <a:t>  中心线处。（</a:t>
            </a:r>
            <a:r>
              <a:rPr lang="zh-CN" altLang="en-US">
                <a:solidFill>
                  <a:srgbClr val="FF3300"/>
                </a:solidFill>
              </a:rPr>
              <a:t>图</a:t>
            </a:r>
            <a:r>
              <a:rPr lang="en-US" altLang="zh-CN" i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/>
              <a:t>）。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8C586836-CC2E-071C-96EE-A4203E86628D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024189"/>
            <a:ext cx="2057400" cy="3392487"/>
            <a:chOff x="576" y="1977"/>
            <a:chExt cx="1296" cy="2137"/>
          </a:xfrm>
        </p:grpSpPr>
        <p:pic>
          <p:nvPicPr>
            <p:cNvPr id="131092" name="Picture 5" descr="装配图上弹簧画法1">
              <a:extLst>
                <a:ext uri="{FF2B5EF4-FFF2-40B4-BE49-F238E27FC236}">
                  <a16:creationId xmlns:a16="http://schemas.microsoft.com/office/drawing/2014/main" id="{695D2136-8CE6-6404-267F-E34D6967B2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977"/>
              <a:ext cx="912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093" name="Text Box 6">
              <a:extLst>
                <a:ext uri="{FF2B5EF4-FFF2-40B4-BE49-F238E27FC236}">
                  <a16:creationId xmlns:a16="http://schemas.microsoft.com/office/drawing/2014/main" id="{11971D40-B27D-6CF6-CC2E-14917EB38A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3787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2800" i="1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endParaRPr lang="en-US" altLang="zh-CN" b="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A8FE4867-1D66-C835-C7A1-68C81028DF15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3490913"/>
            <a:ext cx="2209800" cy="3109912"/>
            <a:chOff x="2208" y="2172"/>
            <a:chExt cx="1392" cy="1959"/>
          </a:xfrm>
        </p:grpSpPr>
        <p:pic>
          <p:nvPicPr>
            <p:cNvPr id="131090" name="Picture 8" descr="装配图上弹簧画法2">
              <a:extLst>
                <a:ext uri="{FF2B5EF4-FFF2-40B4-BE49-F238E27FC236}">
                  <a16:creationId xmlns:a16="http://schemas.microsoft.com/office/drawing/2014/main" id="{57426DFE-53E9-3242-32CE-1D533F2346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2172"/>
              <a:ext cx="1392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091" name="Text Box 9">
              <a:extLst>
                <a:ext uri="{FF2B5EF4-FFF2-40B4-BE49-F238E27FC236}">
                  <a16:creationId xmlns:a16="http://schemas.microsoft.com/office/drawing/2014/main" id="{E9870699-5ECA-09DC-944F-C5EDE8539F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3804"/>
              <a:ext cx="34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2800" i="1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endParaRPr lang="en-US" altLang="zh-CN" b="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oup 10">
            <a:extLst>
              <a:ext uri="{FF2B5EF4-FFF2-40B4-BE49-F238E27FC236}">
                <a16:creationId xmlns:a16="http://schemas.microsoft.com/office/drawing/2014/main" id="{B473F585-1A49-BA1A-F934-EFC99B4ABCCC}"/>
              </a:ext>
            </a:extLst>
          </p:cNvPr>
          <p:cNvGrpSpPr>
            <a:grpSpLocks/>
          </p:cNvGrpSpPr>
          <p:nvPr/>
        </p:nvGrpSpPr>
        <p:grpSpPr bwMode="auto">
          <a:xfrm>
            <a:off x="8210550" y="3271838"/>
            <a:ext cx="1676400" cy="3262312"/>
            <a:chOff x="4212" y="2016"/>
            <a:chExt cx="1056" cy="2055"/>
          </a:xfrm>
        </p:grpSpPr>
        <p:pic>
          <p:nvPicPr>
            <p:cNvPr id="131088" name="Picture 11" descr="装配图上弹簧画法3">
              <a:extLst>
                <a:ext uri="{FF2B5EF4-FFF2-40B4-BE49-F238E27FC236}">
                  <a16:creationId xmlns:a16="http://schemas.microsoft.com/office/drawing/2014/main" id="{3BA4BD51-8E88-E8DA-E95B-FACFBC435D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2" y="2016"/>
              <a:ext cx="1056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089" name="Text Box 12">
              <a:extLst>
                <a:ext uri="{FF2B5EF4-FFF2-40B4-BE49-F238E27FC236}">
                  <a16:creationId xmlns:a16="http://schemas.microsoft.com/office/drawing/2014/main" id="{BF79B487-327C-1848-5A88-2627015128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0" y="3744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2800" i="1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endParaRPr lang="en-US" altLang="zh-CN" b="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266253" name="Text Box 13">
            <a:extLst>
              <a:ext uri="{FF2B5EF4-FFF2-40B4-BE49-F238E27FC236}">
                <a16:creationId xmlns:a16="http://schemas.microsoft.com/office/drawing/2014/main" id="{1FBDB865-BD6B-BAE3-7BE9-B3F901CF5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075" y="2153266"/>
            <a:ext cx="7051930" cy="47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en-US" altLang="zh-CN">
                <a:solidFill>
                  <a:srgbClr val="FF3300"/>
                </a:solidFill>
                <a:sym typeface="Monotype Sorts" pitchFamily="2" charset="2"/>
              </a:rPr>
              <a:t> 2)</a:t>
            </a:r>
            <a:r>
              <a:rPr lang="zh-CN" altLang="en-US"/>
              <a:t>簧丝直径≤</a:t>
            </a:r>
            <a:r>
              <a:rPr lang="en-US" altLang="zh-CN"/>
              <a:t>2mm</a:t>
            </a:r>
            <a:r>
              <a:rPr lang="zh-CN" altLang="en-US"/>
              <a:t>的断面可用涂黑表示（图</a:t>
            </a:r>
            <a:r>
              <a:rPr lang="en-US" altLang="zh-CN"/>
              <a:t>b</a:t>
            </a:r>
            <a:r>
              <a:rPr lang="zh-CN" altLang="en-US"/>
              <a:t>）。</a:t>
            </a:r>
          </a:p>
        </p:txBody>
      </p:sp>
      <p:sp>
        <p:nvSpPr>
          <p:cNvPr id="266254" name="Text Box 14">
            <a:extLst>
              <a:ext uri="{FF2B5EF4-FFF2-40B4-BE49-F238E27FC236}">
                <a16:creationId xmlns:a16="http://schemas.microsoft.com/office/drawing/2014/main" id="{97D29B9A-3633-F144-5BCA-94A66AE04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113" y="2629516"/>
            <a:ext cx="6987810" cy="47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en-US" altLang="zh-CN">
                <a:solidFill>
                  <a:srgbClr val="FF3300"/>
                </a:solidFill>
              </a:rPr>
              <a:t>3)</a:t>
            </a:r>
            <a:r>
              <a:rPr lang="zh-CN" altLang="en-US"/>
              <a:t>簧丝直径＜</a:t>
            </a:r>
            <a:r>
              <a:rPr lang="en-US" altLang="zh-CN"/>
              <a:t>1mm</a:t>
            </a:r>
            <a:r>
              <a:rPr lang="zh-CN" altLang="en-US"/>
              <a:t>时，可采用示意画法（图</a:t>
            </a:r>
            <a:r>
              <a:rPr lang="en-US" altLang="zh-CN"/>
              <a:t>c</a:t>
            </a:r>
            <a:r>
              <a:rPr lang="zh-CN" altLang="en-US"/>
              <a:t>）。</a:t>
            </a:r>
          </a:p>
        </p:txBody>
      </p:sp>
      <p:sp>
        <p:nvSpPr>
          <p:cNvPr id="266255" name="AutoShape 15">
            <a:extLst>
              <a:ext uri="{FF2B5EF4-FFF2-40B4-BE49-F238E27FC236}">
                <a16:creationId xmlns:a16="http://schemas.microsoft.com/office/drawing/2014/main" id="{9AA76630-DDEC-F6B3-41F6-D2C80709F9E5}"/>
              </a:ext>
            </a:extLst>
          </p:cNvPr>
          <p:cNvSpPr>
            <a:spLocks noChangeArrowheads="1"/>
          </p:cNvSpPr>
          <p:nvPr/>
        </p:nvSpPr>
        <p:spPr bwMode="auto">
          <a:xfrm rot="1466529">
            <a:off x="3425826" y="5457826"/>
            <a:ext cx="974725" cy="231775"/>
          </a:xfrm>
          <a:prstGeom prst="leftArrow">
            <a:avLst>
              <a:gd name="adj1" fmla="val 32694"/>
              <a:gd name="adj2" fmla="val 15507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endParaRPr lang="zh-CN" altLang="en-US"/>
          </a:p>
        </p:txBody>
      </p:sp>
      <p:sp>
        <p:nvSpPr>
          <p:cNvPr id="266256" name="AutoShape 16">
            <a:extLst>
              <a:ext uri="{FF2B5EF4-FFF2-40B4-BE49-F238E27FC236}">
                <a16:creationId xmlns:a16="http://schemas.microsoft.com/office/drawing/2014/main" id="{C54A2BA8-D0C2-B59F-FDDD-2B26F61A8E2F}"/>
              </a:ext>
            </a:extLst>
          </p:cNvPr>
          <p:cNvSpPr>
            <a:spLocks noChangeArrowheads="1"/>
          </p:cNvSpPr>
          <p:nvPr/>
        </p:nvSpPr>
        <p:spPr bwMode="auto">
          <a:xfrm rot="1466529">
            <a:off x="6740526" y="5124451"/>
            <a:ext cx="974725" cy="231775"/>
          </a:xfrm>
          <a:prstGeom prst="leftArrow">
            <a:avLst>
              <a:gd name="adj1" fmla="val 32694"/>
              <a:gd name="adj2" fmla="val 15507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endParaRPr lang="zh-CN" altLang="en-US"/>
          </a:p>
        </p:txBody>
      </p:sp>
      <p:sp>
        <p:nvSpPr>
          <p:cNvPr id="266257" name="AutoShape 17">
            <a:extLst>
              <a:ext uri="{FF2B5EF4-FFF2-40B4-BE49-F238E27FC236}">
                <a16:creationId xmlns:a16="http://schemas.microsoft.com/office/drawing/2014/main" id="{C8D3CC0A-B191-3EE8-BEBC-81BC315CF2F5}"/>
              </a:ext>
            </a:extLst>
          </p:cNvPr>
          <p:cNvSpPr>
            <a:spLocks noChangeArrowheads="1"/>
          </p:cNvSpPr>
          <p:nvPr/>
        </p:nvSpPr>
        <p:spPr bwMode="auto">
          <a:xfrm rot="1466529">
            <a:off x="9350376" y="4705351"/>
            <a:ext cx="974725" cy="231775"/>
          </a:xfrm>
          <a:prstGeom prst="leftArrow">
            <a:avLst>
              <a:gd name="adj1" fmla="val 32694"/>
              <a:gd name="adj2" fmla="val 15507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endParaRPr lang="zh-CN" altLang="en-US"/>
          </a:p>
        </p:txBody>
      </p:sp>
      <p:sp>
        <p:nvSpPr>
          <p:cNvPr id="266258" name="AutoShape 18">
            <a:extLst>
              <a:ext uri="{FF2B5EF4-FFF2-40B4-BE49-F238E27FC236}">
                <a16:creationId xmlns:a16="http://schemas.microsoft.com/office/drawing/2014/main" id="{B50DB0CF-8DB8-2F64-BF2B-8B94C8878F4A}"/>
              </a:ext>
            </a:extLst>
          </p:cNvPr>
          <p:cNvSpPr>
            <a:spLocks noChangeArrowheads="1"/>
          </p:cNvSpPr>
          <p:nvPr/>
        </p:nvSpPr>
        <p:spPr bwMode="auto">
          <a:xfrm rot="18996592">
            <a:off x="2908301" y="4968876"/>
            <a:ext cx="403225" cy="131763"/>
          </a:xfrm>
          <a:prstGeom prst="leftArrow">
            <a:avLst>
              <a:gd name="adj1" fmla="val 40583"/>
              <a:gd name="adj2" fmla="val 162107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26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6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6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266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 autoUpdateAnimBg="0"/>
      <p:bldP spid="266253" grpId="0" autoUpdateAnimBg="0"/>
      <p:bldP spid="266254" grpId="0" autoUpdateAnimBg="0"/>
      <p:bldP spid="266255" grpId="0" animBg="1"/>
      <p:bldP spid="266256" grpId="0" animBg="1"/>
      <p:bldP spid="266257" grpId="0" animBg="1"/>
      <p:bldP spid="26625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灯片编号占位符 2">
            <a:extLst>
              <a:ext uri="{FF2B5EF4-FFF2-40B4-BE49-F238E27FC236}">
                <a16:creationId xmlns:a16="http://schemas.microsoft.com/office/drawing/2014/main" id="{93BC40A5-0EC7-5131-23C5-8BEC28D86332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6411913"/>
            <a:ext cx="260350" cy="26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F0477DBA-0CDA-4E2E-8B4C-3966B879B4A2}" type="slidenum">
              <a:rPr kumimoji="0" lang="en-US" altLang="zh-CN" sz="1100" b="0">
                <a:solidFill>
                  <a:srgbClr val="636363"/>
                </a:solidFill>
              </a:rPr>
              <a:pPr/>
              <a:t>61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sp>
        <p:nvSpPr>
          <p:cNvPr id="268290" name="Text Box 2">
            <a:extLst>
              <a:ext uri="{FF2B5EF4-FFF2-40B4-BE49-F238E27FC236}">
                <a16:creationId xmlns:a16="http://schemas.microsoft.com/office/drawing/2014/main" id="{47B81551-A407-F003-E48B-9D2314AFD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4" y="463849"/>
            <a:ext cx="698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/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7.6.3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圆柱螺旋压缩弹簧的标记</a:t>
            </a:r>
          </a:p>
        </p:txBody>
      </p:sp>
      <p:sp>
        <p:nvSpPr>
          <p:cNvPr id="268291" name="Text Box 3">
            <a:extLst>
              <a:ext uri="{FF2B5EF4-FFF2-40B4-BE49-F238E27FC236}">
                <a16:creationId xmlns:a16="http://schemas.microsoft.com/office/drawing/2014/main" id="{D4957B8F-8041-991F-588E-7E2FE5FF0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998538"/>
            <a:ext cx="538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/>
            <a:r>
              <a:rPr lang="en-US" altLang="zh-CN" sz="2800">
                <a:solidFill>
                  <a:schemeClr val="bg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1.</a:t>
            </a:r>
            <a:r>
              <a:rPr lang="zh-CN" altLang="en-US" sz="2800">
                <a:solidFill>
                  <a:schemeClr val="bg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标记方法：</a:t>
            </a:r>
          </a:p>
        </p:txBody>
      </p:sp>
      <p:sp>
        <p:nvSpPr>
          <p:cNvPr id="268292" name="Text Box 4">
            <a:extLst>
              <a:ext uri="{FF2B5EF4-FFF2-40B4-BE49-F238E27FC236}">
                <a16:creationId xmlns:a16="http://schemas.microsoft.com/office/drawing/2014/main" id="{5CDCA369-07BA-1B5C-6902-910DC63EF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151" y="1033464"/>
            <a:ext cx="57435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/>
            <a:r>
              <a:rPr lang="zh-CN" altLang="en-US">
                <a:latin typeface="仿宋_GB2312" pitchFamily="49" charset="-122"/>
                <a:ea typeface="仿宋_GB2312" pitchFamily="49" charset="-122"/>
              </a:rPr>
              <a:t>由名称、形式、尺寸、标准编号、材料牌号及表面处理组成：</a:t>
            </a: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D7E9B8CD-FE02-9375-412F-2072A4D62A96}"/>
              </a:ext>
            </a:extLst>
          </p:cNvPr>
          <p:cNvGrpSpPr>
            <a:grpSpLocks/>
          </p:cNvGrpSpPr>
          <p:nvPr/>
        </p:nvGrpSpPr>
        <p:grpSpPr bwMode="auto">
          <a:xfrm>
            <a:off x="2041526" y="1849439"/>
            <a:ext cx="7108825" cy="831849"/>
            <a:chOff x="326" y="1093"/>
            <a:chExt cx="4478" cy="524"/>
          </a:xfrm>
        </p:grpSpPr>
        <p:sp>
          <p:nvSpPr>
            <p:cNvPr id="133167" name="Text Box 6">
              <a:extLst>
                <a:ext uri="{FF2B5EF4-FFF2-40B4-BE49-F238E27FC236}">
                  <a16:creationId xmlns:a16="http://schemas.microsoft.com/office/drawing/2014/main" id="{24337680-04F7-7733-BFFE-0B88B1C7CA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" y="1093"/>
              <a:ext cx="36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/>
              <a:r>
                <a:rPr lang="en-US" altLang="zh-CN">
                  <a:solidFill>
                    <a:srgbClr val="FF3300"/>
                  </a:solidFill>
                </a:rPr>
                <a:t>Y</a:t>
              </a:r>
            </a:p>
          </p:txBody>
        </p:sp>
        <p:sp>
          <p:nvSpPr>
            <p:cNvPr id="133168" name="Rectangle 7">
              <a:extLst>
                <a:ext uri="{FF2B5EF4-FFF2-40B4-BE49-F238E27FC236}">
                  <a16:creationId xmlns:a16="http://schemas.microsoft.com/office/drawing/2014/main" id="{EC50CEAD-0D70-DA67-16BA-841157124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" y="1148"/>
              <a:ext cx="246" cy="22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3169" name="Text Box 8">
              <a:extLst>
                <a:ext uri="{FF2B5EF4-FFF2-40B4-BE49-F238E27FC236}">
                  <a16:creationId xmlns:a16="http://schemas.microsoft.com/office/drawing/2014/main" id="{F121344E-7195-3724-D9BC-3E1D2D892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2" y="1103"/>
              <a:ext cx="13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/>
              <a:r>
                <a:rPr lang="en-US" altLang="zh-CN">
                  <a:solidFill>
                    <a:srgbClr val="FF3300"/>
                  </a:solidFill>
                </a:rPr>
                <a:t>d×D×H</a:t>
              </a:r>
              <a:r>
                <a:rPr lang="en-US" altLang="zh-CN" sz="1600">
                  <a:solidFill>
                    <a:srgbClr val="FF3300"/>
                  </a:solidFill>
                </a:rPr>
                <a:t>0</a:t>
              </a:r>
              <a:r>
                <a:rPr lang="en-US" altLang="zh-CN" b="0" i="1">
                  <a:solidFill>
                    <a:srgbClr val="FF3300"/>
                  </a:solidFill>
                </a:rPr>
                <a:t>-</a:t>
              </a:r>
              <a:endParaRPr lang="en-US" altLang="zh-CN" sz="1600" b="0" i="1">
                <a:solidFill>
                  <a:srgbClr val="FF3300"/>
                </a:solidFill>
              </a:endParaRPr>
            </a:p>
          </p:txBody>
        </p:sp>
        <p:sp>
          <p:nvSpPr>
            <p:cNvPr id="133170" name="Rectangle 9">
              <a:extLst>
                <a:ext uri="{FF2B5EF4-FFF2-40B4-BE49-F238E27FC236}">
                  <a16:creationId xmlns:a16="http://schemas.microsoft.com/office/drawing/2014/main" id="{1A505E1F-D3C7-2109-C16C-FFC6E34BA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6" y="1148"/>
              <a:ext cx="247" cy="22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3171" name="Rectangle 10">
              <a:extLst>
                <a:ext uri="{FF2B5EF4-FFF2-40B4-BE49-F238E27FC236}">
                  <a16:creationId xmlns:a16="http://schemas.microsoft.com/office/drawing/2014/main" id="{721AB53D-2623-5277-9623-091343297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" y="1138"/>
              <a:ext cx="246" cy="22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3172" name="Text Box 11">
              <a:extLst>
                <a:ext uri="{FF2B5EF4-FFF2-40B4-BE49-F238E27FC236}">
                  <a16:creationId xmlns:a16="http://schemas.microsoft.com/office/drawing/2014/main" id="{7BFB40B0-ED7D-8F0E-DEE1-6ED87E6D67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5" y="1094"/>
              <a:ext cx="923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/>
              <a:r>
                <a:rPr lang="en-US" altLang="zh-CN">
                  <a:solidFill>
                    <a:srgbClr val="FF3300"/>
                  </a:solidFill>
                </a:rPr>
                <a:t>GB/T2089</a:t>
              </a:r>
            </a:p>
          </p:txBody>
        </p:sp>
        <p:sp>
          <p:nvSpPr>
            <p:cNvPr id="133173" name="Rectangle 12">
              <a:extLst>
                <a:ext uri="{FF2B5EF4-FFF2-40B4-BE49-F238E27FC236}">
                  <a16:creationId xmlns:a16="http://schemas.microsoft.com/office/drawing/2014/main" id="{699B5DD6-1143-4055-9DB8-B60DEEC53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8" y="1130"/>
              <a:ext cx="246" cy="22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3174" name="Rectangle 13">
              <a:extLst>
                <a:ext uri="{FF2B5EF4-FFF2-40B4-BE49-F238E27FC236}">
                  <a16:creationId xmlns:a16="http://schemas.microsoft.com/office/drawing/2014/main" id="{CDB48F61-B872-A720-E9CF-A5EAB7242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8" y="1122"/>
              <a:ext cx="246" cy="22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3175" name="Text Box 14">
              <a:extLst>
                <a:ext uri="{FF2B5EF4-FFF2-40B4-BE49-F238E27FC236}">
                  <a16:creationId xmlns:a16="http://schemas.microsoft.com/office/drawing/2014/main" id="{EC6AF3B5-686E-1EC7-CBE3-859764207C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9" y="1122"/>
              <a:ext cx="21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l"/>
              <a:r>
                <a:rPr lang="en-US" altLang="zh-CN" b="0">
                  <a:solidFill>
                    <a:srgbClr val="FF3300"/>
                  </a:solidFill>
                </a:rPr>
                <a:t>-</a:t>
              </a:r>
            </a:p>
          </p:txBody>
        </p:sp>
      </p:grpSp>
      <p:grpSp>
        <p:nvGrpSpPr>
          <p:cNvPr id="3" name="Group 15">
            <a:extLst>
              <a:ext uri="{FF2B5EF4-FFF2-40B4-BE49-F238E27FC236}">
                <a16:creationId xmlns:a16="http://schemas.microsoft.com/office/drawing/2014/main" id="{12517949-3751-E786-7FDF-EBBB6A64061C}"/>
              </a:ext>
            </a:extLst>
          </p:cNvPr>
          <p:cNvGrpSpPr>
            <a:grpSpLocks/>
          </p:cNvGrpSpPr>
          <p:nvPr/>
        </p:nvGrpSpPr>
        <p:grpSpPr bwMode="auto">
          <a:xfrm>
            <a:off x="8974139" y="2328863"/>
            <a:ext cx="1379537" cy="565150"/>
            <a:chOff x="4693" y="1764"/>
            <a:chExt cx="869" cy="356"/>
          </a:xfrm>
        </p:grpSpPr>
        <p:sp>
          <p:nvSpPr>
            <p:cNvPr id="133165" name="Line 16">
              <a:extLst>
                <a:ext uri="{FF2B5EF4-FFF2-40B4-BE49-F238E27FC236}">
                  <a16:creationId xmlns:a16="http://schemas.microsoft.com/office/drawing/2014/main" id="{8FB1E485-4F0E-2373-B816-DB8864B6AF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3" y="1764"/>
              <a:ext cx="0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166" name="Line 17">
              <a:extLst>
                <a:ext uri="{FF2B5EF4-FFF2-40B4-BE49-F238E27FC236}">
                  <a16:creationId xmlns:a16="http://schemas.microsoft.com/office/drawing/2014/main" id="{72A35DB3-AB1B-9F2F-3F39-82B3747475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3" y="2120"/>
              <a:ext cx="8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8306" name="Text Box 18">
            <a:extLst>
              <a:ext uri="{FF2B5EF4-FFF2-40B4-BE49-F238E27FC236}">
                <a16:creationId xmlns:a16="http://schemas.microsoft.com/office/drawing/2014/main" id="{BA63E67B-626D-1A49-30B5-010392196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0" y="2476501"/>
            <a:ext cx="142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/>
            <a:r>
              <a:rPr lang="zh-CN" altLang="en-US" sz="2000"/>
              <a:t>表面处理</a:t>
            </a:r>
          </a:p>
        </p:txBody>
      </p:sp>
      <p:sp>
        <p:nvSpPr>
          <p:cNvPr id="268307" name="Text Box 19">
            <a:extLst>
              <a:ext uri="{FF2B5EF4-FFF2-40B4-BE49-F238E27FC236}">
                <a16:creationId xmlns:a16="http://schemas.microsoft.com/office/drawing/2014/main" id="{9C3BFCED-7AEA-DB39-4BB1-43C61093E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3801" y="2814639"/>
            <a:ext cx="1839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/>
            <a:r>
              <a:rPr lang="zh-CN" altLang="en-US" sz="2000">
                <a:solidFill>
                  <a:schemeClr val="bg2"/>
                </a:solidFill>
                <a:latin typeface="仿宋_GB2312" pitchFamily="49" charset="-122"/>
                <a:ea typeface="仿宋_GB2312" pitchFamily="49" charset="-122"/>
              </a:rPr>
              <a:t>一般不表示</a:t>
            </a:r>
          </a:p>
        </p:txBody>
      </p:sp>
      <p:grpSp>
        <p:nvGrpSpPr>
          <p:cNvPr id="4" name="Group 20">
            <a:extLst>
              <a:ext uri="{FF2B5EF4-FFF2-40B4-BE49-F238E27FC236}">
                <a16:creationId xmlns:a16="http://schemas.microsoft.com/office/drawing/2014/main" id="{E4BB9279-D26A-20C1-68A3-07C7C2A2BD61}"/>
              </a:ext>
            </a:extLst>
          </p:cNvPr>
          <p:cNvGrpSpPr>
            <a:grpSpLocks/>
          </p:cNvGrpSpPr>
          <p:nvPr/>
        </p:nvGrpSpPr>
        <p:grpSpPr bwMode="auto">
          <a:xfrm>
            <a:off x="8201026" y="2314575"/>
            <a:ext cx="1406525" cy="1449388"/>
            <a:chOff x="4206" y="1755"/>
            <a:chExt cx="1280" cy="913"/>
          </a:xfrm>
        </p:grpSpPr>
        <p:sp>
          <p:nvSpPr>
            <p:cNvPr id="133163" name="Line 21">
              <a:extLst>
                <a:ext uri="{FF2B5EF4-FFF2-40B4-BE49-F238E27FC236}">
                  <a16:creationId xmlns:a16="http://schemas.microsoft.com/office/drawing/2014/main" id="{4B655583-AF3C-4DE8-1F61-FF11A419C3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6" y="1755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164" name="Line 22">
              <a:extLst>
                <a:ext uri="{FF2B5EF4-FFF2-40B4-BE49-F238E27FC236}">
                  <a16:creationId xmlns:a16="http://schemas.microsoft.com/office/drawing/2014/main" id="{467B156D-06E0-93DC-C48D-490555C4F8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5" y="2668"/>
              <a:ext cx="12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8311" name="Text Box 23">
            <a:extLst>
              <a:ext uri="{FF2B5EF4-FFF2-40B4-BE49-F238E27FC236}">
                <a16:creationId xmlns:a16="http://schemas.microsoft.com/office/drawing/2014/main" id="{E4C22411-3393-2358-46E2-A39FBE7F5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5476" y="3330576"/>
            <a:ext cx="1857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/>
            <a:r>
              <a:rPr lang="zh-CN" altLang="en-US" sz="2000"/>
              <a:t>材料牌号</a:t>
            </a:r>
          </a:p>
        </p:txBody>
      </p:sp>
      <p:sp>
        <p:nvSpPr>
          <p:cNvPr id="268312" name="Line 24">
            <a:extLst>
              <a:ext uri="{FF2B5EF4-FFF2-40B4-BE49-F238E27FC236}">
                <a16:creationId xmlns:a16="http://schemas.microsoft.com/office/drawing/2014/main" id="{BC6D09A4-6040-BCCD-C4B2-F2D170BBFA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9713" y="2300288"/>
            <a:ext cx="111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" name="Group 25">
            <a:extLst>
              <a:ext uri="{FF2B5EF4-FFF2-40B4-BE49-F238E27FC236}">
                <a16:creationId xmlns:a16="http://schemas.microsoft.com/office/drawing/2014/main" id="{C9FF48F7-3CB8-4938-F81B-BA3F7AA6E217}"/>
              </a:ext>
            </a:extLst>
          </p:cNvPr>
          <p:cNvGrpSpPr>
            <a:grpSpLocks/>
          </p:cNvGrpSpPr>
          <p:nvPr/>
        </p:nvGrpSpPr>
        <p:grpSpPr bwMode="auto">
          <a:xfrm>
            <a:off x="7054851" y="2300289"/>
            <a:ext cx="1712913" cy="1698625"/>
            <a:chOff x="3502" y="1737"/>
            <a:chExt cx="1069" cy="1216"/>
          </a:xfrm>
        </p:grpSpPr>
        <p:sp>
          <p:nvSpPr>
            <p:cNvPr id="133161" name="Line 26">
              <a:extLst>
                <a:ext uri="{FF2B5EF4-FFF2-40B4-BE49-F238E27FC236}">
                  <a16:creationId xmlns:a16="http://schemas.microsoft.com/office/drawing/2014/main" id="{E603F26D-81FD-1DCB-3C55-DA7F9913C5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2" y="1737"/>
              <a:ext cx="0" cy="12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162" name="Line 27">
              <a:extLst>
                <a:ext uri="{FF2B5EF4-FFF2-40B4-BE49-F238E27FC236}">
                  <a16:creationId xmlns:a16="http://schemas.microsoft.com/office/drawing/2014/main" id="{835E595C-97EA-685E-2BBE-0573A6E67D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2" y="2953"/>
              <a:ext cx="10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8316" name="Text Box 28">
            <a:extLst>
              <a:ext uri="{FF2B5EF4-FFF2-40B4-BE49-F238E27FC236}">
                <a16:creationId xmlns:a16="http://schemas.microsoft.com/office/drawing/2014/main" id="{A2F114BC-81A1-7DC1-022D-1C40EF71B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7288" y="3784601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/>
            <a:r>
              <a:rPr lang="zh-CN" altLang="en-US" sz="2000"/>
              <a:t>标准号</a:t>
            </a:r>
          </a:p>
        </p:txBody>
      </p:sp>
      <p:grpSp>
        <p:nvGrpSpPr>
          <p:cNvPr id="6" name="Group 29">
            <a:extLst>
              <a:ext uri="{FF2B5EF4-FFF2-40B4-BE49-F238E27FC236}">
                <a16:creationId xmlns:a16="http://schemas.microsoft.com/office/drawing/2014/main" id="{4F97B9DC-D864-7645-904F-994BE330F2E7}"/>
              </a:ext>
            </a:extLst>
          </p:cNvPr>
          <p:cNvGrpSpPr>
            <a:grpSpLocks/>
          </p:cNvGrpSpPr>
          <p:nvPr/>
        </p:nvGrpSpPr>
        <p:grpSpPr bwMode="auto">
          <a:xfrm>
            <a:off x="5907089" y="2330451"/>
            <a:ext cx="1438275" cy="1928813"/>
            <a:chOff x="2761" y="1765"/>
            <a:chExt cx="906" cy="1380"/>
          </a:xfrm>
        </p:grpSpPr>
        <p:sp>
          <p:nvSpPr>
            <p:cNvPr id="133159" name="Line 30">
              <a:extLst>
                <a:ext uri="{FF2B5EF4-FFF2-40B4-BE49-F238E27FC236}">
                  <a16:creationId xmlns:a16="http://schemas.microsoft.com/office/drawing/2014/main" id="{A92D7FFB-3C67-4E9E-5487-C4650BCC16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1" y="1765"/>
              <a:ext cx="0" cy="1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160" name="Line 31">
              <a:extLst>
                <a:ext uri="{FF2B5EF4-FFF2-40B4-BE49-F238E27FC236}">
                  <a16:creationId xmlns:a16="http://schemas.microsoft.com/office/drawing/2014/main" id="{031DD964-06C6-6588-3E4D-A3BC7460E4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1" y="3137"/>
              <a:ext cx="9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8320" name="Text Box 32">
            <a:extLst>
              <a:ext uri="{FF2B5EF4-FFF2-40B4-BE49-F238E27FC236}">
                <a16:creationId xmlns:a16="http://schemas.microsoft.com/office/drawing/2014/main" id="{C4520BB0-AD7B-7CFC-361E-504DD2421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6789" y="4017964"/>
            <a:ext cx="1450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/>
            <a:r>
              <a:rPr lang="zh-CN" altLang="en-US" sz="2000"/>
              <a:t>旋向代号</a:t>
            </a:r>
          </a:p>
        </p:txBody>
      </p:sp>
      <p:grpSp>
        <p:nvGrpSpPr>
          <p:cNvPr id="7" name="Group 33">
            <a:extLst>
              <a:ext uri="{FF2B5EF4-FFF2-40B4-BE49-F238E27FC236}">
                <a16:creationId xmlns:a16="http://schemas.microsoft.com/office/drawing/2014/main" id="{95C05A0C-0891-F4AE-2B65-CFE6F1F927E6}"/>
              </a:ext>
            </a:extLst>
          </p:cNvPr>
          <p:cNvGrpSpPr>
            <a:grpSpLocks/>
          </p:cNvGrpSpPr>
          <p:nvPr/>
        </p:nvGrpSpPr>
        <p:grpSpPr bwMode="auto">
          <a:xfrm>
            <a:off x="2192338" y="2330451"/>
            <a:ext cx="2540000" cy="2016125"/>
            <a:chOff x="421" y="1765"/>
            <a:chExt cx="1600" cy="1270"/>
          </a:xfrm>
        </p:grpSpPr>
        <p:sp>
          <p:nvSpPr>
            <p:cNvPr id="133157" name="Line 34">
              <a:extLst>
                <a:ext uri="{FF2B5EF4-FFF2-40B4-BE49-F238E27FC236}">
                  <a16:creationId xmlns:a16="http://schemas.microsoft.com/office/drawing/2014/main" id="{5600E76B-45EE-E0AA-54F1-3BDC3AF847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" y="1765"/>
              <a:ext cx="0" cy="12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158" name="Line 35">
              <a:extLst>
                <a:ext uri="{FF2B5EF4-FFF2-40B4-BE49-F238E27FC236}">
                  <a16:creationId xmlns:a16="http://schemas.microsoft.com/office/drawing/2014/main" id="{2365372B-8F0D-FA29-1F8E-5BE84D2AF2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" y="3035"/>
              <a:ext cx="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8324" name="Text Box 36">
            <a:extLst>
              <a:ext uri="{FF2B5EF4-FFF2-40B4-BE49-F238E27FC236}">
                <a16:creationId xmlns:a16="http://schemas.microsoft.com/office/drawing/2014/main" id="{00E2801C-D596-F242-F0EA-70AC014B1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1063" y="3925889"/>
            <a:ext cx="2832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/>
            <a:r>
              <a:rPr lang="zh-CN" altLang="en-US" sz="2000"/>
              <a:t>圆柱压缩弹簧代号</a:t>
            </a:r>
          </a:p>
        </p:txBody>
      </p:sp>
      <p:grpSp>
        <p:nvGrpSpPr>
          <p:cNvPr id="8" name="Group 37">
            <a:extLst>
              <a:ext uri="{FF2B5EF4-FFF2-40B4-BE49-F238E27FC236}">
                <a16:creationId xmlns:a16="http://schemas.microsoft.com/office/drawing/2014/main" id="{7434D5C8-ED2E-F997-A96C-07355F95E244}"/>
              </a:ext>
            </a:extLst>
          </p:cNvPr>
          <p:cNvGrpSpPr>
            <a:grpSpLocks/>
          </p:cNvGrpSpPr>
          <p:nvPr/>
        </p:nvGrpSpPr>
        <p:grpSpPr bwMode="auto">
          <a:xfrm>
            <a:off x="2644776" y="2300289"/>
            <a:ext cx="2322513" cy="1508125"/>
            <a:chOff x="805" y="1746"/>
            <a:chExt cx="1600" cy="1024"/>
          </a:xfrm>
        </p:grpSpPr>
        <p:sp>
          <p:nvSpPr>
            <p:cNvPr id="133155" name="Line 38">
              <a:extLst>
                <a:ext uri="{FF2B5EF4-FFF2-40B4-BE49-F238E27FC236}">
                  <a16:creationId xmlns:a16="http://schemas.microsoft.com/office/drawing/2014/main" id="{041D3AA0-7BDE-6F4D-0262-2A48BCEDF7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" y="1746"/>
              <a:ext cx="0" cy="10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156" name="Line 39">
              <a:extLst>
                <a:ext uri="{FF2B5EF4-FFF2-40B4-BE49-F238E27FC236}">
                  <a16:creationId xmlns:a16="http://schemas.microsoft.com/office/drawing/2014/main" id="{55DFC1B1-4144-CEB5-DDED-D3D91F9D07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" y="2770"/>
              <a:ext cx="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8328" name="Text Box 40">
            <a:extLst>
              <a:ext uri="{FF2B5EF4-FFF2-40B4-BE49-F238E27FC236}">
                <a16:creationId xmlns:a16="http://schemas.microsoft.com/office/drawing/2014/main" id="{7D5D1C38-B9A1-F1B4-5229-0A62F99A0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75" y="3359151"/>
            <a:ext cx="27130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/>
            <a:r>
              <a:rPr lang="zh-CN" altLang="en-US" sz="2000"/>
              <a:t>型号代号（</a:t>
            </a:r>
            <a:r>
              <a:rPr lang="en-US" altLang="zh-CN" sz="2000"/>
              <a:t>A</a:t>
            </a:r>
            <a:r>
              <a:rPr lang="zh-CN" altLang="en-US" sz="2000"/>
              <a:t>或</a:t>
            </a:r>
            <a:r>
              <a:rPr lang="en-US" altLang="zh-CN" sz="2000"/>
              <a:t>B</a:t>
            </a:r>
            <a:r>
              <a:rPr lang="zh-CN" altLang="en-US" sz="2000"/>
              <a:t>）	  </a:t>
            </a:r>
          </a:p>
        </p:txBody>
      </p:sp>
      <p:sp>
        <p:nvSpPr>
          <p:cNvPr id="268329" name="Line 41">
            <a:extLst>
              <a:ext uri="{FF2B5EF4-FFF2-40B4-BE49-F238E27FC236}">
                <a16:creationId xmlns:a16="http://schemas.microsoft.com/office/drawing/2014/main" id="{57D73A92-19D0-1D75-5CBA-797A5CBC6A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1713" y="2314575"/>
            <a:ext cx="111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9" name="Group 42">
            <a:extLst>
              <a:ext uri="{FF2B5EF4-FFF2-40B4-BE49-F238E27FC236}">
                <a16:creationId xmlns:a16="http://schemas.microsoft.com/office/drawing/2014/main" id="{FBF6D2D4-0BF5-3902-22E0-733B3644D1F5}"/>
              </a:ext>
            </a:extLst>
          </p:cNvPr>
          <p:cNvGrpSpPr>
            <a:grpSpLocks/>
          </p:cNvGrpSpPr>
          <p:nvPr/>
        </p:nvGrpSpPr>
        <p:grpSpPr bwMode="auto">
          <a:xfrm>
            <a:off x="3787775" y="2314575"/>
            <a:ext cx="1030288" cy="973138"/>
            <a:chOff x="1426" y="1386"/>
            <a:chExt cx="649" cy="613"/>
          </a:xfrm>
        </p:grpSpPr>
        <p:sp>
          <p:nvSpPr>
            <p:cNvPr id="133153" name="Line 43">
              <a:extLst>
                <a:ext uri="{FF2B5EF4-FFF2-40B4-BE49-F238E27FC236}">
                  <a16:creationId xmlns:a16="http://schemas.microsoft.com/office/drawing/2014/main" id="{8B8A779F-0E9E-2A45-096C-2510FC77F9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6" y="1386"/>
              <a:ext cx="0" cy="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154" name="Line 44">
              <a:extLst>
                <a:ext uri="{FF2B5EF4-FFF2-40B4-BE49-F238E27FC236}">
                  <a16:creationId xmlns:a16="http://schemas.microsoft.com/office/drawing/2014/main" id="{F9E9DF74-B6C8-C8AE-FE35-60A9E0236C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6" y="1999"/>
              <a:ext cx="6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8333" name="Text Box 45">
            <a:extLst>
              <a:ext uri="{FF2B5EF4-FFF2-40B4-BE49-F238E27FC236}">
                <a16:creationId xmlns:a16="http://schemas.microsoft.com/office/drawing/2014/main" id="{04021666-6A40-3D72-543B-C32FE636C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1" y="2792414"/>
            <a:ext cx="1001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/>
            <a:r>
              <a:rPr lang="zh-CN" altLang="en-US" sz="2000"/>
              <a:t>尺寸</a:t>
            </a:r>
          </a:p>
        </p:txBody>
      </p:sp>
      <p:grpSp>
        <p:nvGrpSpPr>
          <p:cNvPr id="10" name="Group 46">
            <a:extLst>
              <a:ext uri="{FF2B5EF4-FFF2-40B4-BE49-F238E27FC236}">
                <a16:creationId xmlns:a16="http://schemas.microsoft.com/office/drawing/2014/main" id="{210780B4-5B33-5934-6B66-F2D4B7B19983}"/>
              </a:ext>
            </a:extLst>
          </p:cNvPr>
          <p:cNvGrpSpPr>
            <a:grpSpLocks/>
          </p:cNvGrpSpPr>
          <p:nvPr/>
        </p:nvGrpSpPr>
        <p:grpSpPr bwMode="auto">
          <a:xfrm>
            <a:off x="5181601" y="2330451"/>
            <a:ext cx="2119313" cy="2219325"/>
            <a:chOff x="2304" y="1765"/>
            <a:chExt cx="1335" cy="1398"/>
          </a:xfrm>
        </p:grpSpPr>
        <p:sp>
          <p:nvSpPr>
            <p:cNvPr id="133151" name="Line 47">
              <a:extLst>
                <a:ext uri="{FF2B5EF4-FFF2-40B4-BE49-F238E27FC236}">
                  <a16:creationId xmlns:a16="http://schemas.microsoft.com/office/drawing/2014/main" id="{24E0CA0E-8207-164A-5B36-87A5747CBA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3" y="1765"/>
              <a:ext cx="0" cy="13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152" name="Line 48">
              <a:extLst>
                <a:ext uri="{FF2B5EF4-FFF2-40B4-BE49-F238E27FC236}">
                  <a16:creationId xmlns:a16="http://schemas.microsoft.com/office/drawing/2014/main" id="{E6FCB8BC-B872-3577-0302-CF732ED16E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3163"/>
              <a:ext cx="13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8337" name="Text Box 49">
            <a:extLst>
              <a:ext uri="{FF2B5EF4-FFF2-40B4-BE49-F238E27FC236}">
                <a16:creationId xmlns:a16="http://schemas.microsoft.com/office/drawing/2014/main" id="{881EBC67-9F72-6927-39C1-002EC7EA0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0914" y="4333876"/>
            <a:ext cx="160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/>
            <a:r>
              <a:rPr lang="zh-CN" altLang="en-US" sz="2000"/>
              <a:t>精度代号</a:t>
            </a:r>
          </a:p>
        </p:txBody>
      </p:sp>
      <p:sp>
        <p:nvSpPr>
          <p:cNvPr id="268338" name="Text Box 50">
            <a:extLst>
              <a:ext uri="{FF2B5EF4-FFF2-40B4-BE49-F238E27FC236}">
                <a16:creationId xmlns:a16="http://schemas.microsoft.com/office/drawing/2014/main" id="{55AD4917-CBCB-28EF-E362-4467EEF31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551" y="4383088"/>
            <a:ext cx="3019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/>
            <a:r>
              <a:rPr lang="en-US" altLang="zh-CN" sz="2800">
                <a:solidFill>
                  <a:schemeClr val="bg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2.</a:t>
            </a:r>
            <a:r>
              <a:rPr lang="zh-CN" altLang="en-US" sz="2800">
                <a:solidFill>
                  <a:schemeClr val="bg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标记示例</a:t>
            </a:r>
          </a:p>
        </p:txBody>
      </p:sp>
      <p:sp>
        <p:nvSpPr>
          <p:cNvPr id="268339" name="Text Box 51">
            <a:extLst>
              <a:ext uri="{FF2B5EF4-FFF2-40B4-BE49-F238E27FC236}">
                <a16:creationId xmlns:a16="http://schemas.microsoft.com/office/drawing/2014/main" id="{347AE15A-2BA1-30B0-A6CC-C15B1FF3D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588" y="4894264"/>
            <a:ext cx="88757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/>
            <a:r>
              <a:rPr lang="en-US" altLang="zh-CN"/>
              <a:t>  YB</a:t>
            </a:r>
            <a:r>
              <a:rPr lang="zh-CN" altLang="en-US"/>
              <a:t>型弹簧，材料直径</a:t>
            </a:r>
            <a:r>
              <a:rPr lang="en-US" altLang="zh-CN"/>
              <a:t>30,</a:t>
            </a:r>
            <a:r>
              <a:rPr lang="zh-CN" altLang="en-US"/>
              <a:t>弹簧中径</a:t>
            </a:r>
            <a:r>
              <a:rPr lang="en-US" altLang="zh-CN"/>
              <a:t>150</a:t>
            </a:r>
            <a:r>
              <a:rPr lang="zh-CN" altLang="en-US"/>
              <a:t>，自由高度</a:t>
            </a:r>
            <a:r>
              <a:rPr lang="en-US" altLang="zh-CN"/>
              <a:t>320 </a:t>
            </a:r>
            <a:r>
              <a:rPr lang="zh-CN" altLang="en-US"/>
              <a:t>（单位：</a:t>
            </a:r>
            <a:r>
              <a:rPr lang="en-US" altLang="zh-CN"/>
              <a:t>mm</a:t>
            </a:r>
            <a:r>
              <a:rPr lang="zh-CN" altLang="en-US"/>
              <a:t>） ，材料为 </a:t>
            </a:r>
            <a:r>
              <a:rPr lang="en-US" altLang="zh-CN"/>
              <a:t>60Si2MnA</a:t>
            </a:r>
            <a:r>
              <a:rPr lang="zh-CN" altLang="en-US"/>
              <a:t>，表面涂漆处理的右旋弹簧表示为：</a:t>
            </a:r>
          </a:p>
        </p:txBody>
      </p:sp>
      <p:sp>
        <p:nvSpPr>
          <p:cNvPr id="268340" name="Text Box 52">
            <a:extLst>
              <a:ext uri="{FF2B5EF4-FFF2-40B4-BE49-F238E27FC236}">
                <a16:creationId xmlns:a16="http://schemas.microsoft.com/office/drawing/2014/main" id="{CFC87F05-D39F-0C91-8EE0-F0ED61B4A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113" y="5767388"/>
            <a:ext cx="5892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/>
            <a:r>
              <a:rPr lang="en-US" altLang="zh-CN" sz="280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YB 30×150×320  GB/T2089-1994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6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8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6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6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6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6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6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6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6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0" grpId="0"/>
      <p:bldP spid="268291" grpId="0"/>
      <p:bldP spid="268292" grpId="0"/>
      <p:bldP spid="268306" grpId="0"/>
      <p:bldP spid="268307" grpId="0"/>
      <p:bldP spid="268311" grpId="0"/>
      <p:bldP spid="268316" grpId="0"/>
      <p:bldP spid="268320" grpId="0"/>
      <p:bldP spid="268324" grpId="0"/>
      <p:bldP spid="268328" grpId="0"/>
      <p:bldP spid="268333" grpId="0"/>
      <p:bldP spid="268337" grpId="0"/>
      <p:bldP spid="268338" grpId="0"/>
      <p:bldP spid="268339" grpId="0"/>
      <p:bldP spid="2683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7060049-8D67-AF00-22E2-14CEE902BD1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71700" y="282576"/>
            <a:ext cx="7772400" cy="72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28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）直径</a:t>
            </a:r>
          </a:p>
        </p:txBody>
      </p:sp>
      <p:sp>
        <p:nvSpPr>
          <p:cNvPr id="13315" name="灯片编号占位符 4">
            <a:extLst>
              <a:ext uri="{FF2B5EF4-FFF2-40B4-BE49-F238E27FC236}">
                <a16:creationId xmlns:a16="http://schemas.microsoft.com/office/drawing/2014/main" id="{A716BDFD-16AE-C32E-A3E2-2D52F03047F3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008157" y="6412076"/>
            <a:ext cx="175687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7C314C09-81E8-439B-838C-6A91C507F83B}" type="slidenum">
              <a:rPr kumimoji="0" lang="en-US" altLang="zh-CN" sz="1100" b="0">
                <a:solidFill>
                  <a:srgbClr val="636363"/>
                </a:solidFill>
              </a:rPr>
              <a:pPr/>
              <a:t>7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grpSp>
        <p:nvGrpSpPr>
          <p:cNvPr id="2" name="Group 55">
            <a:extLst>
              <a:ext uri="{FF2B5EF4-FFF2-40B4-BE49-F238E27FC236}">
                <a16:creationId xmlns:a16="http://schemas.microsoft.com/office/drawing/2014/main" id="{DC49B664-9BEB-3B04-E73C-689FA073EE46}"/>
              </a:ext>
            </a:extLst>
          </p:cNvPr>
          <p:cNvGrpSpPr>
            <a:grpSpLocks/>
          </p:cNvGrpSpPr>
          <p:nvPr/>
        </p:nvGrpSpPr>
        <p:grpSpPr bwMode="auto">
          <a:xfrm>
            <a:off x="1657351" y="1555750"/>
            <a:ext cx="1439863" cy="1701800"/>
            <a:chOff x="192" y="1779"/>
            <a:chExt cx="907" cy="1072"/>
          </a:xfrm>
        </p:grpSpPr>
        <p:sp>
          <p:nvSpPr>
            <p:cNvPr id="13337" name="Freeform 9">
              <a:extLst>
                <a:ext uri="{FF2B5EF4-FFF2-40B4-BE49-F238E27FC236}">
                  <a16:creationId xmlns:a16="http://schemas.microsoft.com/office/drawing/2014/main" id="{641DD7E6-20FC-8FF5-4A83-093A51BD0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1795"/>
              <a:ext cx="635" cy="1"/>
            </a:xfrm>
            <a:custGeom>
              <a:avLst/>
              <a:gdLst>
                <a:gd name="T0" fmla="*/ 0 w 607"/>
                <a:gd name="T1" fmla="*/ 0 h 1"/>
                <a:gd name="T2" fmla="*/ 761 w 607"/>
                <a:gd name="T3" fmla="*/ 0 h 1"/>
                <a:gd name="T4" fmla="*/ 0 60000 65536"/>
                <a:gd name="T5" fmla="*/ 0 60000 65536"/>
                <a:gd name="T6" fmla="*/ 0 w 607"/>
                <a:gd name="T7" fmla="*/ 0 h 1"/>
                <a:gd name="T8" fmla="*/ 607 w 607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07" h="1">
                  <a:moveTo>
                    <a:pt x="0" y="0"/>
                  </a:moveTo>
                  <a:lnTo>
                    <a:pt x="607" y="0"/>
                  </a:ln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38" name="Freeform 10">
              <a:extLst>
                <a:ext uri="{FF2B5EF4-FFF2-40B4-BE49-F238E27FC236}">
                  <a16:creationId xmlns:a16="http://schemas.microsoft.com/office/drawing/2014/main" id="{A2A96BF8-A332-6177-8A0D-593E2A180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" y="2843"/>
              <a:ext cx="733" cy="1"/>
            </a:xfrm>
            <a:custGeom>
              <a:avLst/>
              <a:gdLst>
                <a:gd name="T0" fmla="*/ 0 w 701"/>
                <a:gd name="T1" fmla="*/ 0 h 1"/>
                <a:gd name="T2" fmla="*/ 876 w 701"/>
                <a:gd name="T3" fmla="*/ 1 h 1"/>
                <a:gd name="T4" fmla="*/ 0 60000 65536"/>
                <a:gd name="T5" fmla="*/ 0 60000 65536"/>
                <a:gd name="T6" fmla="*/ 0 w 701"/>
                <a:gd name="T7" fmla="*/ 0 h 1"/>
                <a:gd name="T8" fmla="*/ 701 w 70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01" h="1">
                  <a:moveTo>
                    <a:pt x="0" y="0"/>
                  </a:moveTo>
                  <a:lnTo>
                    <a:pt x="701" y="1"/>
                  </a:ln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39" name="Freeform 13">
              <a:extLst>
                <a:ext uri="{FF2B5EF4-FFF2-40B4-BE49-F238E27FC236}">
                  <a16:creationId xmlns:a16="http://schemas.microsoft.com/office/drawing/2014/main" id="{37E99F3C-ECDB-0379-BAED-C6EC4254E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" y="1887"/>
              <a:ext cx="51" cy="862"/>
            </a:xfrm>
            <a:custGeom>
              <a:avLst/>
              <a:gdLst>
                <a:gd name="T0" fmla="*/ 0 w 1"/>
                <a:gd name="T1" fmla="*/ 0 h 760"/>
                <a:gd name="T2" fmla="*/ 0 w 1"/>
                <a:gd name="T3" fmla="*/ 1427 h 760"/>
                <a:gd name="T4" fmla="*/ 0 60000 65536"/>
                <a:gd name="T5" fmla="*/ 0 60000 65536"/>
                <a:gd name="T6" fmla="*/ 0 w 1"/>
                <a:gd name="T7" fmla="*/ 0 h 760"/>
                <a:gd name="T8" fmla="*/ 1 w 1"/>
                <a:gd name="T9" fmla="*/ 760 h 7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0">
                  <a:moveTo>
                    <a:pt x="0" y="0"/>
                  </a:moveTo>
                  <a:lnTo>
                    <a:pt x="0" y="760"/>
                  </a:ln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40" name="Freeform 14">
              <a:extLst>
                <a:ext uri="{FF2B5EF4-FFF2-40B4-BE49-F238E27FC236}">
                  <a16:creationId xmlns:a16="http://schemas.microsoft.com/office/drawing/2014/main" id="{101B3BD5-DDFF-D02A-267C-CF1D8E3B8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" y="1779"/>
              <a:ext cx="51" cy="1072"/>
            </a:xfrm>
            <a:custGeom>
              <a:avLst/>
              <a:gdLst>
                <a:gd name="T0" fmla="*/ 0 w 1"/>
                <a:gd name="T1" fmla="*/ 0 h 1024"/>
                <a:gd name="T2" fmla="*/ 0 w 1"/>
                <a:gd name="T3" fmla="*/ 1288 h 1024"/>
                <a:gd name="T4" fmla="*/ 0 60000 65536"/>
                <a:gd name="T5" fmla="*/ 0 60000 65536"/>
                <a:gd name="T6" fmla="*/ 0 w 1"/>
                <a:gd name="T7" fmla="*/ 0 h 1024"/>
                <a:gd name="T8" fmla="*/ 1 w 1"/>
                <a:gd name="T9" fmla="*/ 1024 h 10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024">
                  <a:moveTo>
                    <a:pt x="0" y="0"/>
                  </a:moveTo>
                  <a:lnTo>
                    <a:pt x="0" y="1024"/>
                  </a:ln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41" name="Text Box 15">
              <a:extLst>
                <a:ext uri="{FF2B5EF4-FFF2-40B4-BE49-F238E27FC236}">
                  <a16:creationId xmlns:a16="http://schemas.microsoft.com/office/drawing/2014/main" id="{0C86843B-0366-E51F-12E8-4F8065A165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41" y="2170"/>
              <a:ext cx="5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/>
              <a:r>
                <a:rPr lang="zh-CN" altLang="en-US" sz="2000" b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大径</a:t>
              </a:r>
              <a:r>
                <a:rPr lang="en-US" altLang="zh-CN" sz="2000" b="0" i="1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  <a:endParaRPr lang="en-US" altLang="zh-CN" b="0" i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3342" name="Text Box 16">
              <a:extLst>
                <a:ext uri="{FF2B5EF4-FFF2-40B4-BE49-F238E27FC236}">
                  <a16:creationId xmlns:a16="http://schemas.microsoft.com/office/drawing/2014/main" id="{D1CF6179-1B7B-81E1-5E16-CDBF103890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63" y="2169"/>
              <a:ext cx="62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/>
              <a:r>
                <a:rPr lang="zh-CN" altLang="en-US" sz="2000" b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小径</a:t>
              </a:r>
              <a:r>
                <a:rPr lang="en-US" altLang="zh-CN" sz="2000" b="0" i="1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  <a:r>
                <a:rPr lang="en-US" altLang="zh-CN" sz="1600" b="0" i="1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endParaRPr lang="en-US" altLang="zh-CN" b="0" i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3343" name="Line 52">
              <a:extLst>
                <a:ext uri="{FF2B5EF4-FFF2-40B4-BE49-F238E27FC236}">
                  <a16:creationId xmlns:a16="http://schemas.microsoft.com/office/drawing/2014/main" id="{592BFFD8-AAFC-DC25-CFCE-8D83ECCBD7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3" y="1898"/>
              <a:ext cx="377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4" name="Line 53">
              <a:extLst>
                <a:ext uri="{FF2B5EF4-FFF2-40B4-BE49-F238E27FC236}">
                  <a16:creationId xmlns:a16="http://schemas.microsoft.com/office/drawing/2014/main" id="{B939753F-8514-D607-BA1E-E976A3BC66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3" y="2734"/>
              <a:ext cx="377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56">
            <a:extLst>
              <a:ext uri="{FF2B5EF4-FFF2-40B4-BE49-F238E27FC236}">
                <a16:creationId xmlns:a16="http://schemas.microsoft.com/office/drawing/2014/main" id="{A6BD76B8-682E-10D3-18CF-73CD68DB9AC9}"/>
              </a:ext>
            </a:extLst>
          </p:cNvPr>
          <p:cNvGrpSpPr>
            <a:grpSpLocks/>
          </p:cNvGrpSpPr>
          <p:nvPr/>
        </p:nvGrpSpPr>
        <p:grpSpPr bwMode="auto">
          <a:xfrm>
            <a:off x="5567364" y="1651001"/>
            <a:ext cx="1362075" cy="1725613"/>
            <a:chOff x="2655" y="1839"/>
            <a:chExt cx="858" cy="1087"/>
          </a:xfrm>
        </p:grpSpPr>
        <p:sp>
          <p:nvSpPr>
            <p:cNvPr id="13328" name="Freeform 18">
              <a:extLst>
                <a:ext uri="{FF2B5EF4-FFF2-40B4-BE49-F238E27FC236}">
                  <a16:creationId xmlns:a16="http://schemas.microsoft.com/office/drawing/2014/main" id="{62B45375-D103-A5E3-8CD6-083A8B454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" y="1850"/>
              <a:ext cx="571" cy="3"/>
            </a:xfrm>
            <a:custGeom>
              <a:avLst/>
              <a:gdLst>
                <a:gd name="T0" fmla="*/ 0 w 546"/>
                <a:gd name="T1" fmla="*/ 3 h 3"/>
                <a:gd name="T2" fmla="*/ 683 w 546"/>
                <a:gd name="T3" fmla="*/ 0 h 3"/>
                <a:gd name="T4" fmla="*/ 0 60000 65536"/>
                <a:gd name="T5" fmla="*/ 0 60000 65536"/>
                <a:gd name="T6" fmla="*/ 0 w 546"/>
                <a:gd name="T7" fmla="*/ 0 h 3"/>
                <a:gd name="T8" fmla="*/ 546 w 546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6" h="3">
                  <a:moveTo>
                    <a:pt x="0" y="3"/>
                  </a:moveTo>
                  <a:lnTo>
                    <a:pt x="546" y="0"/>
                  </a:ln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29" name="Freeform 19">
              <a:extLst>
                <a:ext uri="{FF2B5EF4-FFF2-40B4-BE49-F238E27FC236}">
                  <a16:creationId xmlns:a16="http://schemas.microsoft.com/office/drawing/2014/main" id="{8333D2FF-3548-C8B8-0424-BD7102A82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" y="2916"/>
              <a:ext cx="678" cy="2"/>
            </a:xfrm>
            <a:custGeom>
              <a:avLst/>
              <a:gdLst>
                <a:gd name="T0" fmla="*/ 0 w 648"/>
                <a:gd name="T1" fmla="*/ 2 h 2"/>
                <a:gd name="T2" fmla="*/ 812 w 648"/>
                <a:gd name="T3" fmla="*/ 0 h 2"/>
                <a:gd name="T4" fmla="*/ 0 60000 65536"/>
                <a:gd name="T5" fmla="*/ 0 60000 65536"/>
                <a:gd name="T6" fmla="*/ 0 w 648"/>
                <a:gd name="T7" fmla="*/ 0 h 2"/>
                <a:gd name="T8" fmla="*/ 648 w 648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48" h="2">
                  <a:moveTo>
                    <a:pt x="0" y="2"/>
                  </a:moveTo>
                  <a:lnTo>
                    <a:pt x="648" y="0"/>
                  </a:ln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30" name="Freeform 20">
              <a:extLst>
                <a:ext uri="{FF2B5EF4-FFF2-40B4-BE49-F238E27FC236}">
                  <a16:creationId xmlns:a16="http://schemas.microsoft.com/office/drawing/2014/main" id="{DF6E3F57-F4B4-C36B-2526-612F66A4A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2796"/>
              <a:ext cx="387" cy="1"/>
            </a:xfrm>
            <a:custGeom>
              <a:avLst/>
              <a:gdLst>
                <a:gd name="T0" fmla="*/ 0 w 370"/>
                <a:gd name="T1" fmla="*/ 0 h 1"/>
                <a:gd name="T2" fmla="*/ 463 w 370"/>
                <a:gd name="T3" fmla="*/ 0 h 1"/>
                <a:gd name="T4" fmla="*/ 0 60000 65536"/>
                <a:gd name="T5" fmla="*/ 0 60000 65536"/>
                <a:gd name="T6" fmla="*/ 0 w 370"/>
                <a:gd name="T7" fmla="*/ 0 h 1"/>
                <a:gd name="T8" fmla="*/ 370 w 37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0" h="1">
                  <a:moveTo>
                    <a:pt x="0" y="0"/>
                  </a:moveTo>
                  <a:lnTo>
                    <a:pt x="370" y="0"/>
                  </a:ln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31" name="Freeform 21">
              <a:extLst>
                <a:ext uri="{FF2B5EF4-FFF2-40B4-BE49-F238E27FC236}">
                  <a16:creationId xmlns:a16="http://schemas.microsoft.com/office/drawing/2014/main" id="{E5170DC5-10A7-CD71-6006-ABD4D62B2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1986"/>
              <a:ext cx="309" cy="3"/>
            </a:xfrm>
            <a:custGeom>
              <a:avLst/>
              <a:gdLst>
                <a:gd name="T0" fmla="*/ 0 w 295"/>
                <a:gd name="T1" fmla="*/ 0 h 3"/>
                <a:gd name="T2" fmla="*/ 372 w 295"/>
                <a:gd name="T3" fmla="*/ 3 h 3"/>
                <a:gd name="T4" fmla="*/ 0 60000 65536"/>
                <a:gd name="T5" fmla="*/ 0 60000 65536"/>
                <a:gd name="T6" fmla="*/ 0 w 295"/>
                <a:gd name="T7" fmla="*/ 0 h 3"/>
                <a:gd name="T8" fmla="*/ 295 w 295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5" h="3">
                  <a:moveTo>
                    <a:pt x="0" y="0"/>
                  </a:moveTo>
                  <a:lnTo>
                    <a:pt x="295" y="3"/>
                  </a:ln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32" name="Freeform 22">
              <a:extLst>
                <a:ext uri="{FF2B5EF4-FFF2-40B4-BE49-F238E27FC236}">
                  <a16:creationId xmlns:a16="http://schemas.microsoft.com/office/drawing/2014/main" id="{40C1AD3D-9A5B-23C0-C05B-18DADA8E7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" y="1839"/>
              <a:ext cx="1" cy="1087"/>
            </a:xfrm>
            <a:custGeom>
              <a:avLst/>
              <a:gdLst>
                <a:gd name="T0" fmla="*/ 0 w 1"/>
                <a:gd name="T1" fmla="*/ 0 h 1040"/>
                <a:gd name="T2" fmla="*/ 0 w 1"/>
                <a:gd name="T3" fmla="*/ 1297 h 1040"/>
                <a:gd name="T4" fmla="*/ 0 60000 65536"/>
                <a:gd name="T5" fmla="*/ 0 60000 65536"/>
                <a:gd name="T6" fmla="*/ 0 w 1"/>
                <a:gd name="T7" fmla="*/ 0 h 1040"/>
                <a:gd name="T8" fmla="*/ 1 w 1"/>
                <a:gd name="T9" fmla="*/ 1040 h 10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040">
                  <a:moveTo>
                    <a:pt x="0" y="0"/>
                  </a:moveTo>
                  <a:lnTo>
                    <a:pt x="0" y="1040"/>
                  </a:ln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33" name="Freeform 23">
              <a:extLst>
                <a:ext uri="{FF2B5EF4-FFF2-40B4-BE49-F238E27FC236}">
                  <a16:creationId xmlns:a16="http://schemas.microsoft.com/office/drawing/2014/main" id="{A0AEC2DC-C030-25D0-C7EB-F28F524EEB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056" y="1968"/>
              <a:ext cx="47" cy="841"/>
            </a:xfrm>
            <a:custGeom>
              <a:avLst/>
              <a:gdLst>
                <a:gd name="T0" fmla="*/ 0 w 1"/>
                <a:gd name="T1" fmla="*/ 0 h 792"/>
                <a:gd name="T2" fmla="*/ 0 w 1"/>
                <a:gd name="T3" fmla="*/ 1069 h 792"/>
                <a:gd name="T4" fmla="*/ 0 60000 65536"/>
                <a:gd name="T5" fmla="*/ 0 60000 65536"/>
                <a:gd name="T6" fmla="*/ 0 w 1"/>
                <a:gd name="T7" fmla="*/ 0 h 792"/>
                <a:gd name="T8" fmla="*/ 1 w 1"/>
                <a:gd name="T9" fmla="*/ 792 h 7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92">
                  <a:moveTo>
                    <a:pt x="0" y="0"/>
                  </a:moveTo>
                  <a:lnTo>
                    <a:pt x="0" y="792"/>
                  </a:ln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3334" name="Group 50">
              <a:extLst>
                <a:ext uri="{FF2B5EF4-FFF2-40B4-BE49-F238E27FC236}">
                  <a16:creationId xmlns:a16="http://schemas.microsoft.com/office/drawing/2014/main" id="{0D6083A0-0582-8C70-7611-7765247A7C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5" y="2064"/>
              <a:ext cx="482" cy="624"/>
              <a:chOff x="2655" y="2064"/>
              <a:chExt cx="482" cy="624"/>
            </a:xfrm>
          </p:grpSpPr>
          <p:sp>
            <p:nvSpPr>
              <p:cNvPr id="13335" name="Text Box 24">
                <a:extLst>
                  <a:ext uri="{FF2B5EF4-FFF2-40B4-BE49-F238E27FC236}">
                    <a16:creationId xmlns:a16="http://schemas.microsoft.com/office/drawing/2014/main" id="{602EB0DC-6958-49C0-02D6-9C7122C0D1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2700" y="2251"/>
                <a:ext cx="62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algn="ctr"/>
                <a:r>
                  <a:rPr lang="zh-CN" altLang="en-US" sz="2000" b="0">
                    <a:solidFill>
                      <a:srgbClr val="FF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小径</a:t>
                </a:r>
                <a:r>
                  <a:rPr lang="en-US" altLang="zh-CN" sz="2000" b="0" i="1">
                    <a:solidFill>
                      <a:srgbClr val="FF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d</a:t>
                </a:r>
                <a:r>
                  <a:rPr lang="en-US" altLang="zh-CN" sz="1600" b="0" i="1">
                    <a:solidFill>
                      <a:srgbClr val="FF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lang="en-US" altLang="zh-CN" b="0" i="1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336" name="Text Box 25">
                <a:extLst>
                  <a:ext uri="{FF2B5EF4-FFF2-40B4-BE49-F238E27FC236}">
                    <a16:creationId xmlns:a16="http://schemas.microsoft.com/office/drawing/2014/main" id="{BD0A8569-D2AB-E0BB-9C24-B602C3A084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2522" y="2272"/>
                <a:ext cx="5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algn="just">
                  <a:spcBef>
                    <a:spcPct val="50000"/>
                  </a:spcBef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algn="just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algn="ctr"/>
                <a:r>
                  <a:rPr lang="zh-CN" altLang="en-US" sz="2000" b="0">
                    <a:solidFill>
                      <a:srgbClr val="FF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大径</a:t>
                </a:r>
                <a:r>
                  <a:rPr lang="en-US" altLang="zh-CN" sz="2000" b="0" i="1">
                    <a:solidFill>
                      <a:srgbClr val="FF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d</a:t>
                </a:r>
                <a:endParaRPr lang="en-US" altLang="zh-CN" b="0" i="1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3318" name="Group 46">
            <a:extLst>
              <a:ext uri="{FF2B5EF4-FFF2-40B4-BE49-F238E27FC236}">
                <a16:creationId xmlns:a16="http://schemas.microsoft.com/office/drawing/2014/main" id="{016D30B4-5FF1-E8A8-BBAA-3B5C0AD422B3}"/>
              </a:ext>
            </a:extLst>
          </p:cNvPr>
          <p:cNvGrpSpPr>
            <a:grpSpLocks/>
          </p:cNvGrpSpPr>
          <p:nvPr/>
        </p:nvGrpSpPr>
        <p:grpSpPr bwMode="auto">
          <a:xfrm>
            <a:off x="6450014" y="1574800"/>
            <a:ext cx="4046537" cy="1917700"/>
            <a:chOff x="3211" y="1791"/>
            <a:chExt cx="2549" cy="1208"/>
          </a:xfrm>
        </p:grpSpPr>
        <p:pic>
          <p:nvPicPr>
            <p:cNvPr id="13326" name="Picture 27" descr="普通螺纹1">
              <a:extLst>
                <a:ext uri="{FF2B5EF4-FFF2-40B4-BE49-F238E27FC236}">
                  <a16:creationId xmlns:a16="http://schemas.microsoft.com/office/drawing/2014/main" id="{A8F11835-0090-0B4C-7B28-5189C0FDB8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1" y="1791"/>
              <a:ext cx="2549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Freeform 28" descr="浅色上对角线">
              <a:extLst>
                <a:ext uri="{FF2B5EF4-FFF2-40B4-BE49-F238E27FC236}">
                  <a16:creationId xmlns:a16="http://schemas.microsoft.com/office/drawing/2014/main" id="{3856CEBF-6C90-92F5-5012-DD1D663F9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8" y="1855"/>
              <a:ext cx="602" cy="426"/>
            </a:xfrm>
            <a:custGeom>
              <a:avLst/>
              <a:gdLst>
                <a:gd name="T0" fmla="*/ 6 w 649"/>
                <a:gd name="T1" fmla="*/ 20 h 459"/>
                <a:gd name="T2" fmla="*/ 6 w 649"/>
                <a:gd name="T3" fmla="*/ 18 h 459"/>
                <a:gd name="T4" fmla="*/ 54 w 649"/>
                <a:gd name="T5" fmla="*/ 101 h 459"/>
                <a:gd name="T6" fmla="*/ 112 w 649"/>
                <a:gd name="T7" fmla="*/ 0 h 459"/>
                <a:gd name="T8" fmla="*/ 172 w 649"/>
                <a:gd name="T9" fmla="*/ 99 h 459"/>
                <a:gd name="T10" fmla="*/ 232 w 649"/>
                <a:gd name="T11" fmla="*/ 3 h 459"/>
                <a:gd name="T12" fmla="*/ 291 w 649"/>
                <a:gd name="T13" fmla="*/ 99 h 459"/>
                <a:gd name="T14" fmla="*/ 349 w 649"/>
                <a:gd name="T15" fmla="*/ 0 h 459"/>
                <a:gd name="T16" fmla="*/ 413 w 649"/>
                <a:gd name="T17" fmla="*/ 84 h 459"/>
                <a:gd name="T18" fmla="*/ 445 w 649"/>
                <a:gd name="T19" fmla="*/ 149 h 459"/>
                <a:gd name="T20" fmla="*/ 413 w 649"/>
                <a:gd name="T21" fmla="*/ 217 h 459"/>
                <a:gd name="T22" fmla="*/ 423 w 649"/>
                <a:gd name="T23" fmla="*/ 283 h 459"/>
                <a:gd name="T24" fmla="*/ 347 w 649"/>
                <a:gd name="T25" fmla="*/ 283 h 459"/>
                <a:gd name="T26" fmla="*/ 281 w 649"/>
                <a:gd name="T27" fmla="*/ 316 h 459"/>
                <a:gd name="T28" fmla="*/ 248 w 649"/>
                <a:gd name="T29" fmla="*/ 283 h 459"/>
                <a:gd name="T30" fmla="*/ 182 w 649"/>
                <a:gd name="T31" fmla="*/ 316 h 459"/>
                <a:gd name="T32" fmla="*/ 116 w 649"/>
                <a:gd name="T33" fmla="*/ 283 h 459"/>
                <a:gd name="T34" fmla="*/ 17 w 649"/>
                <a:gd name="T35" fmla="*/ 283 h 459"/>
                <a:gd name="T36" fmla="*/ 6 w 649"/>
                <a:gd name="T37" fmla="*/ 20 h 4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9"/>
                <a:gd name="T58" fmla="*/ 0 h 459"/>
                <a:gd name="T59" fmla="*/ 649 w 649"/>
                <a:gd name="T60" fmla="*/ 459 h 4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9" h="459">
                  <a:moveTo>
                    <a:pt x="10" y="30"/>
                  </a:moveTo>
                  <a:cubicBezTo>
                    <a:pt x="10" y="24"/>
                    <a:pt x="0" y="12"/>
                    <a:pt x="10" y="27"/>
                  </a:cubicBezTo>
                  <a:lnTo>
                    <a:pt x="79" y="147"/>
                  </a:lnTo>
                  <a:lnTo>
                    <a:pt x="163" y="0"/>
                  </a:lnTo>
                  <a:lnTo>
                    <a:pt x="250" y="144"/>
                  </a:lnTo>
                  <a:lnTo>
                    <a:pt x="337" y="3"/>
                  </a:lnTo>
                  <a:lnTo>
                    <a:pt x="424" y="144"/>
                  </a:lnTo>
                  <a:lnTo>
                    <a:pt x="508" y="0"/>
                  </a:lnTo>
                  <a:lnTo>
                    <a:pt x="601" y="123"/>
                  </a:lnTo>
                  <a:lnTo>
                    <a:pt x="649" y="219"/>
                  </a:lnTo>
                  <a:lnTo>
                    <a:pt x="601" y="315"/>
                  </a:lnTo>
                  <a:lnTo>
                    <a:pt x="616" y="411"/>
                  </a:lnTo>
                  <a:lnTo>
                    <a:pt x="505" y="411"/>
                  </a:lnTo>
                  <a:lnTo>
                    <a:pt x="409" y="459"/>
                  </a:lnTo>
                  <a:lnTo>
                    <a:pt x="361" y="411"/>
                  </a:lnTo>
                  <a:lnTo>
                    <a:pt x="265" y="459"/>
                  </a:lnTo>
                  <a:lnTo>
                    <a:pt x="169" y="411"/>
                  </a:lnTo>
                  <a:lnTo>
                    <a:pt x="25" y="411"/>
                  </a:lnTo>
                  <a:lnTo>
                    <a:pt x="10" y="3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319" name="Group 59">
            <a:extLst>
              <a:ext uri="{FF2B5EF4-FFF2-40B4-BE49-F238E27FC236}">
                <a16:creationId xmlns:a16="http://schemas.microsoft.com/office/drawing/2014/main" id="{B0BAD16D-AF0A-C33A-2D72-74F8E79B7153}"/>
              </a:ext>
            </a:extLst>
          </p:cNvPr>
          <p:cNvGrpSpPr>
            <a:grpSpLocks/>
          </p:cNvGrpSpPr>
          <p:nvPr/>
        </p:nvGrpSpPr>
        <p:grpSpPr bwMode="auto">
          <a:xfrm>
            <a:off x="2544763" y="998539"/>
            <a:ext cx="2400300" cy="2860675"/>
            <a:chOff x="751" y="1428"/>
            <a:chExt cx="1512" cy="1802"/>
          </a:xfrm>
        </p:grpSpPr>
        <p:pic>
          <p:nvPicPr>
            <p:cNvPr id="13323" name="Picture 30" descr="内螺纹1">
              <a:extLst>
                <a:ext uri="{FF2B5EF4-FFF2-40B4-BE49-F238E27FC236}">
                  <a16:creationId xmlns:a16="http://schemas.microsoft.com/office/drawing/2014/main" id="{7928CC91-EF29-7DE1-4698-B011CFA1FD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" y="1428"/>
              <a:ext cx="1512" cy="1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4" name="Freeform 31" descr="浅色上对角线">
              <a:extLst>
                <a:ext uri="{FF2B5EF4-FFF2-40B4-BE49-F238E27FC236}">
                  <a16:creationId xmlns:a16="http://schemas.microsoft.com/office/drawing/2014/main" id="{53276D7E-1C52-2212-B340-0B4BD9602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" y="1491"/>
              <a:ext cx="1389" cy="427"/>
            </a:xfrm>
            <a:custGeom>
              <a:avLst/>
              <a:gdLst>
                <a:gd name="T0" fmla="*/ 0 w 1329"/>
                <a:gd name="T1" fmla="*/ 507 h 408"/>
                <a:gd name="T2" fmla="*/ 75 w 1329"/>
                <a:gd name="T3" fmla="*/ 373 h 408"/>
                <a:gd name="T4" fmla="*/ 168 w 1329"/>
                <a:gd name="T5" fmla="*/ 507 h 408"/>
                <a:gd name="T6" fmla="*/ 244 w 1329"/>
                <a:gd name="T7" fmla="*/ 373 h 408"/>
                <a:gd name="T8" fmla="*/ 333 w 1329"/>
                <a:gd name="T9" fmla="*/ 510 h 408"/>
                <a:gd name="T10" fmla="*/ 415 w 1329"/>
                <a:gd name="T11" fmla="*/ 369 h 408"/>
                <a:gd name="T12" fmla="*/ 502 w 1329"/>
                <a:gd name="T13" fmla="*/ 510 h 408"/>
                <a:gd name="T14" fmla="*/ 580 w 1329"/>
                <a:gd name="T15" fmla="*/ 366 h 408"/>
                <a:gd name="T16" fmla="*/ 662 w 1329"/>
                <a:gd name="T17" fmla="*/ 513 h 408"/>
                <a:gd name="T18" fmla="*/ 741 w 1329"/>
                <a:gd name="T19" fmla="*/ 373 h 408"/>
                <a:gd name="T20" fmla="*/ 827 w 1329"/>
                <a:gd name="T21" fmla="*/ 507 h 408"/>
                <a:gd name="T22" fmla="*/ 917 w 1329"/>
                <a:gd name="T23" fmla="*/ 366 h 408"/>
                <a:gd name="T24" fmla="*/ 992 w 1329"/>
                <a:gd name="T25" fmla="*/ 507 h 408"/>
                <a:gd name="T26" fmla="*/ 1082 w 1329"/>
                <a:gd name="T27" fmla="*/ 358 h 408"/>
                <a:gd name="T28" fmla="*/ 1160 w 1329"/>
                <a:gd name="T29" fmla="*/ 510 h 408"/>
                <a:gd name="T30" fmla="*/ 1245 w 1329"/>
                <a:gd name="T31" fmla="*/ 369 h 408"/>
                <a:gd name="T32" fmla="*/ 1332 w 1329"/>
                <a:gd name="T33" fmla="*/ 510 h 408"/>
                <a:gd name="T34" fmla="*/ 1407 w 1329"/>
                <a:gd name="T35" fmla="*/ 369 h 408"/>
                <a:gd name="T36" fmla="*/ 1500 w 1329"/>
                <a:gd name="T37" fmla="*/ 510 h 408"/>
                <a:gd name="T38" fmla="*/ 1571 w 1329"/>
                <a:gd name="T39" fmla="*/ 366 h 408"/>
                <a:gd name="T40" fmla="*/ 1659 w 1329"/>
                <a:gd name="T41" fmla="*/ 507 h 408"/>
                <a:gd name="T42" fmla="*/ 1653 w 1329"/>
                <a:gd name="T43" fmla="*/ 3 h 408"/>
                <a:gd name="T44" fmla="*/ 0 w 1329"/>
                <a:gd name="T45" fmla="*/ 0 h 408"/>
                <a:gd name="T46" fmla="*/ 0 w 1329"/>
                <a:gd name="T47" fmla="*/ 507 h 40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29"/>
                <a:gd name="T73" fmla="*/ 0 h 408"/>
                <a:gd name="T74" fmla="*/ 1329 w 1329"/>
                <a:gd name="T75" fmla="*/ 408 h 40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29" h="408">
                  <a:moveTo>
                    <a:pt x="0" y="402"/>
                  </a:moveTo>
                  <a:lnTo>
                    <a:pt x="60" y="297"/>
                  </a:lnTo>
                  <a:lnTo>
                    <a:pt x="135" y="402"/>
                  </a:lnTo>
                  <a:lnTo>
                    <a:pt x="195" y="297"/>
                  </a:lnTo>
                  <a:lnTo>
                    <a:pt x="267" y="405"/>
                  </a:lnTo>
                  <a:lnTo>
                    <a:pt x="333" y="294"/>
                  </a:lnTo>
                  <a:lnTo>
                    <a:pt x="402" y="405"/>
                  </a:lnTo>
                  <a:lnTo>
                    <a:pt x="465" y="291"/>
                  </a:lnTo>
                  <a:lnTo>
                    <a:pt x="531" y="408"/>
                  </a:lnTo>
                  <a:lnTo>
                    <a:pt x="594" y="297"/>
                  </a:lnTo>
                  <a:lnTo>
                    <a:pt x="663" y="402"/>
                  </a:lnTo>
                  <a:lnTo>
                    <a:pt x="735" y="291"/>
                  </a:lnTo>
                  <a:lnTo>
                    <a:pt x="795" y="402"/>
                  </a:lnTo>
                  <a:lnTo>
                    <a:pt x="867" y="285"/>
                  </a:lnTo>
                  <a:lnTo>
                    <a:pt x="930" y="405"/>
                  </a:lnTo>
                  <a:lnTo>
                    <a:pt x="999" y="294"/>
                  </a:lnTo>
                  <a:lnTo>
                    <a:pt x="1068" y="405"/>
                  </a:lnTo>
                  <a:lnTo>
                    <a:pt x="1128" y="294"/>
                  </a:lnTo>
                  <a:lnTo>
                    <a:pt x="1203" y="405"/>
                  </a:lnTo>
                  <a:lnTo>
                    <a:pt x="1260" y="291"/>
                  </a:lnTo>
                  <a:lnTo>
                    <a:pt x="1329" y="402"/>
                  </a:lnTo>
                  <a:lnTo>
                    <a:pt x="1326" y="3"/>
                  </a:lnTo>
                  <a:lnTo>
                    <a:pt x="0" y="0"/>
                  </a:lnTo>
                  <a:lnTo>
                    <a:pt x="0" y="402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25" name="Freeform 32" descr="浅色上对角线">
              <a:extLst>
                <a:ext uri="{FF2B5EF4-FFF2-40B4-BE49-F238E27FC236}">
                  <a16:creationId xmlns:a16="http://schemas.microsoft.com/office/drawing/2014/main" id="{8C15BB94-8423-C691-2410-F843E6F15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" y="2734"/>
              <a:ext cx="1396" cy="427"/>
            </a:xfrm>
            <a:custGeom>
              <a:avLst/>
              <a:gdLst>
                <a:gd name="T0" fmla="*/ 0 w 1335"/>
                <a:gd name="T1" fmla="*/ 143 h 408"/>
                <a:gd name="T2" fmla="*/ 0 w 1335"/>
                <a:gd name="T3" fmla="*/ 139 h 408"/>
                <a:gd name="T4" fmla="*/ 94 w 1335"/>
                <a:gd name="T5" fmla="*/ 6 h 408"/>
                <a:gd name="T6" fmla="*/ 168 w 1335"/>
                <a:gd name="T7" fmla="*/ 139 h 408"/>
                <a:gd name="T8" fmla="*/ 258 w 1335"/>
                <a:gd name="T9" fmla="*/ 3 h 408"/>
                <a:gd name="T10" fmla="*/ 341 w 1335"/>
                <a:gd name="T11" fmla="*/ 143 h 408"/>
                <a:gd name="T12" fmla="*/ 428 w 1335"/>
                <a:gd name="T13" fmla="*/ 3 h 408"/>
                <a:gd name="T14" fmla="*/ 506 w 1335"/>
                <a:gd name="T15" fmla="*/ 147 h 408"/>
                <a:gd name="T16" fmla="*/ 591 w 1335"/>
                <a:gd name="T17" fmla="*/ 0 h 408"/>
                <a:gd name="T18" fmla="*/ 667 w 1335"/>
                <a:gd name="T19" fmla="*/ 139 h 408"/>
                <a:gd name="T20" fmla="*/ 755 w 1335"/>
                <a:gd name="T21" fmla="*/ 6 h 408"/>
                <a:gd name="T22" fmla="*/ 844 w 1335"/>
                <a:gd name="T23" fmla="*/ 147 h 408"/>
                <a:gd name="T24" fmla="*/ 919 w 1335"/>
                <a:gd name="T25" fmla="*/ 6 h 408"/>
                <a:gd name="T26" fmla="*/ 1009 w 1335"/>
                <a:gd name="T27" fmla="*/ 155 h 408"/>
                <a:gd name="T28" fmla="*/ 1088 w 1335"/>
                <a:gd name="T29" fmla="*/ 3 h 408"/>
                <a:gd name="T30" fmla="*/ 1174 w 1335"/>
                <a:gd name="T31" fmla="*/ 143 h 408"/>
                <a:gd name="T32" fmla="*/ 1260 w 1335"/>
                <a:gd name="T33" fmla="*/ 3 h 408"/>
                <a:gd name="T34" fmla="*/ 1335 w 1335"/>
                <a:gd name="T35" fmla="*/ 143 h 408"/>
                <a:gd name="T36" fmla="*/ 1429 w 1335"/>
                <a:gd name="T37" fmla="*/ 3 h 408"/>
                <a:gd name="T38" fmla="*/ 1501 w 1335"/>
                <a:gd name="T39" fmla="*/ 147 h 408"/>
                <a:gd name="T40" fmla="*/ 1572 w 1335"/>
                <a:gd name="T41" fmla="*/ 20 h 408"/>
                <a:gd name="T42" fmla="*/ 1670 w 1335"/>
                <a:gd name="T43" fmla="*/ 6 h 408"/>
                <a:gd name="T44" fmla="*/ 1670 w 1335"/>
                <a:gd name="T45" fmla="*/ 513 h 408"/>
                <a:gd name="T46" fmla="*/ 0 w 1335"/>
                <a:gd name="T47" fmla="*/ 510 h 408"/>
                <a:gd name="T48" fmla="*/ 0 w 1335"/>
                <a:gd name="T49" fmla="*/ 143 h 4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35"/>
                <a:gd name="T76" fmla="*/ 0 h 408"/>
                <a:gd name="T77" fmla="*/ 1335 w 1335"/>
                <a:gd name="T78" fmla="*/ 408 h 4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35" h="408">
                  <a:moveTo>
                    <a:pt x="0" y="114"/>
                  </a:moveTo>
                  <a:lnTo>
                    <a:pt x="0" y="111"/>
                  </a:lnTo>
                  <a:lnTo>
                    <a:pt x="75" y="6"/>
                  </a:lnTo>
                  <a:lnTo>
                    <a:pt x="135" y="111"/>
                  </a:lnTo>
                  <a:lnTo>
                    <a:pt x="207" y="3"/>
                  </a:lnTo>
                  <a:lnTo>
                    <a:pt x="273" y="114"/>
                  </a:lnTo>
                  <a:lnTo>
                    <a:pt x="342" y="3"/>
                  </a:lnTo>
                  <a:lnTo>
                    <a:pt x="405" y="117"/>
                  </a:lnTo>
                  <a:lnTo>
                    <a:pt x="471" y="0"/>
                  </a:lnTo>
                  <a:lnTo>
                    <a:pt x="534" y="111"/>
                  </a:lnTo>
                  <a:lnTo>
                    <a:pt x="603" y="6"/>
                  </a:lnTo>
                  <a:lnTo>
                    <a:pt x="675" y="117"/>
                  </a:lnTo>
                  <a:lnTo>
                    <a:pt x="735" y="6"/>
                  </a:lnTo>
                  <a:lnTo>
                    <a:pt x="807" y="123"/>
                  </a:lnTo>
                  <a:lnTo>
                    <a:pt x="870" y="3"/>
                  </a:lnTo>
                  <a:lnTo>
                    <a:pt x="939" y="114"/>
                  </a:lnTo>
                  <a:lnTo>
                    <a:pt x="1008" y="3"/>
                  </a:lnTo>
                  <a:lnTo>
                    <a:pt x="1068" y="114"/>
                  </a:lnTo>
                  <a:lnTo>
                    <a:pt x="1143" y="3"/>
                  </a:lnTo>
                  <a:lnTo>
                    <a:pt x="1200" y="117"/>
                  </a:lnTo>
                  <a:lnTo>
                    <a:pt x="1257" y="15"/>
                  </a:lnTo>
                  <a:lnTo>
                    <a:pt x="1335" y="6"/>
                  </a:lnTo>
                  <a:lnTo>
                    <a:pt x="1335" y="408"/>
                  </a:lnTo>
                  <a:lnTo>
                    <a:pt x="0" y="405"/>
                  </a:lnTo>
                  <a:lnTo>
                    <a:pt x="0" y="11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320" name="Text Box 60">
            <a:extLst>
              <a:ext uri="{FF2B5EF4-FFF2-40B4-BE49-F238E27FC236}">
                <a16:creationId xmlns:a16="http://schemas.microsoft.com/office/drawing/2014/main" id="{D0DAFAC4-8335-540B-7199-853D14BA3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576" y="3873500"/>
            <a:ext cx="8562975" cy="229235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it-IT"/>
              <a:t>   螺纹的直径有大径（</a:t>
            </a:r>
            <a:r>
              <a:rPr lang="it-IT" altLang="zh-CN"/>
              <a:t>d</a:t>
            </a:r>
            <a:r>
              <a:rPr lang="zh-CN" altLang="it-IT"/>
              <a:t>或</a:t>
            </a:r>
            <a:r>
              <a:rPr lang="it-IT" altLang="zh-CN"/>
              <a:t>D）、</a:t>
            </a:r>
            <a:r>
              <a:rPr lang="zh-CN" altLang="it-IT"/>
              <a:t>小径（</a:t>
            </a:r>
            <a:r>
              <a:rPr lang="it-IT" altLang="zh-CN"/>
              <a:t>d</a:t>
            </a:r>
            <a:r>
              <a:rPr lang="zh-CN" altLang="it-IT"/>
              <a:t>或</a:t>
            </a:r>
            <a:r>
              <a:rPr lang="it-IT" altLang="zh-CN"/>
              <a:t>D）、</a:t>
            </a:r>
            <a:r>
              <a:rPr lang="zh-CN" altLang="it-IT"/>
              <a:t>中径（</a:t>
            </a:r>
            <a:r>
              <a:rPr lang="it-IT" altLang="zh-CN"/>
              <a:t>d</a:t>
            </a:r>
            <a:r>
              <a:rPr lang="zh-CN" altLang="it-IT"/>
              <a:t>或</a:t>
            </a:r>
            <a:r>
              <a:rPr lang="it-IT" altLang="zh-CN"/>
              <a:t>D）</a:t>
            </a:r>
            <a:r>
              <a:rPr lang="zh-CN" altLang="it-IT"/>
              <a:t>之分。</a:t>
            </a:r>
          </a:p>
          <a:p>
            <a:pPr algn="l">
              <a:spcBef>
                <a:spcPct val="0"/>
              </a:spcBef>
            </a:pPr>
            <a:r>
              <a:rPr lang="zh-CN" altLang="en-US">
                <a:solidFill>
                  <a:srgbClr val="FF3300"/>
                </a:solidFill>
              </a:rPr>
              <a:t>大径：</a:t>
            </a:r>
            <a:r>
              <a:rPr lang="zh-CN" altLang="en-US"/>
              <a:t>与外螺纹牙顶或内螺纹牙底相切的假想圆柱面的直径。</a:t>
            </a:r>
          </a:p>
          <a:p>
            <a:pPr algn="l">
              <a:spcBef>
                <a:spcPct val="0"/>
              </a:spcBef>
            </a:pPr>
            <a:r>
              <a:rPr lang="zh-CN" altLang="en-US">
                <a:solidFill>
                  <a:srgbClr val="FF0000"/>
                </a:solidFill>
              </a:rPr>
              <a:t>小径</a:t>
            </a:r>
            <a:r>
              <a:rPr lang="zh-CN" altLang="en-US"/>
              <a:t>：与外螺纹牙底或内螺纹牙顶相切的假想圆柱面的直径。</a:t>
            </a:r>
          </a:p>
          <a:p>
            <a:pPr algn="l">
              <a:spcBef>
                <a:spcPct val="0"/>
              </a:spcBef>
            </a:pPr>
            <a:r>
              <a:rPr lang="zh-CN" altLang="en-US">
                <a:solidFill>
                  <a:srgbClr val="FF3300"/>
                </a:solidFill>
              </a:rPr>
              <a:t>中径：</a:t>
            </a:r>
            <a:r>
              <a:rPr kumimoji="0" lang="zh-CN" altLang="en-US">
                <a:solidFill>
                  <a:schemeClr val="tx2"/>
                </a:solidFill>
              </a:rPr>
              <a:t>一个假想圆柱的直径。该圆柱的母线通过牙型上</a:t>
            </a:r>
            <a:r>
              <a:rPr kumimoji="0" lang="zh-CN" altLang="en-US">
                <a:solidFill>
                  <a:schemeClr val="bg2"/>
                </a:solidFill>
              </a:rPr>
              <a:t>沟槽和凸起宽度相等</a:t>
            </a:r>
            <a:r>
              <a:rPr kumimoji="0" lang="zh-CN" altLang="en-US">
                <a:solidFill>
                  <a:schemeClr val="tx2"/>
                </a:solidFill>
              </a:rPr>
              <a:t>的地方。</a:t>
            </a:r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BFC90A2-8760-196B-FA87-14CC7282794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47900" y="384175"/>
            <a:ext cx="777240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28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）线数</a:t>
            </a:r>
            <a:r>
              <a:rPr lang="en-US" altLang="zh-CN" sz="2800" b="1" i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</a:t>
            </a:r>
          </a:p>
        </p:txBody>
      </p:sp>
      <p:sp>
        <p:nvSpPr>
          <p:cNvPr id="15363" name="灯片编号占位符 4">
            <a:extLst>
              <a:ext uri="{FF2B5EF4-FFF2-40B4-BE49-F238E27FC236}">
                <a16:creationId xmlns:a16="http://schemas.microsoft.com/office/drawing/2014/main" id="{B6E18711-55A0-6D02-5734-07817E859257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008157" y="6412076"/>
            <a:ext cx="175687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CD5E3A-71CE-4F6E-B44A-C0A6A39784A4}" type="slidenum">
              <a:rPr kumimoji="0" lang="en-US" altLang="zh-CN" sz="1100" b="0">
                <a:solidFill>
                  <a:srgbClr val="636363"/>
                </a:solidFill>
              </a:rPr>
              <a:pPr/>
              <a:t>8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sp>
        <p:nvSpPr>
          <p:cNvPr id="132105" name="Text Box 9">
            <a:extLst>
              <a:ext uri="{FF2B5EF4-FFF2-40B4-BE49-F238E27FC236}">
                <a16:creationId xmlns:a16="http://schemas.microsoft.com/office/drawing/2014/main" id="{D7989E7F-2851-C6FD-01E8-3B5E8F257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3175" y="38227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/>
            <a:r>
              <a:rPr lang="zh-CN" altLang="en-US" b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双线螺纹</a:t>
            </a:r>
          </a:p>
        </p:txBody>
      </p:sp>
      <p:sp>
        <p:nvSpPr>
          <p:cNvPr id="132107" name="Text Box 11">
            <a:extLst>
              <a:ext uri="{FF2B5EF4-FFF2-40B4-BE49-F238E27FC236}">
                <a16:creationId xmlns:a16="http://schemas.microsoft.com/office/drawing/2014/main" id="{09720BF4-A123-96FF-81DE-8E6EA3C45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652964"/>
            <a:ext cx="7861300" cy="119697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r>
              <a:rPr lang="zh-CN" altLang="it-IT"/>
              <a:t>    螺纹有单线和多线之分。沿一根螺旋线形成的螺纹称单线螺纹</a:t>
            </a:r>
            <a:r>
              <a:rPr lang="it-IT" altLang="zh-CN"/>
              <a:t>；</a:t>
            </a:r>
            <a:r>
              <a:rPr lang="zh-CN" altLang="it-IT"/>
              <a:t>沿两根以上螺旋线形成的螺纹称多线螺纹</a:t>
            </a:r>
            <a:r>
              <a:rPr lang="it-IT" altLang="zh-CN"/>
              <a:t>。</a:t>
            </a:r>
            <a:r>
              <a:rPr lang="zh-CN" altLang="it-IT"/>
              <a:t>连接螺纹大多为单线。</a:t>
            </a:r>
            <a:r>
              <a:rPr lang="zh-CN" altLang="en-US"/>
              <a:t> </a:t>
            </a:r>
          </a:p>
        </p:txBody>
      </p:sp>
      <p:sp>
        <p:nvSpPr>
          <p:cNvPr id="132113" name="Text Box 17">
            <a:extLst>
              <a:ext uri="{FF2B5EF4-FFF2-40B4-BE49-F238E27FC236}">
                <a16:creationId xmlns:a16="http://schemas.microsoft.com/office/drawing/2014/main" id="{71AB2831-FB4E-6585-DB16-13825964F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7425" y="38227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/>
            <a:r>
              <a:rPr lang="zh-CN" altLang="en-US" b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单线螺纹</a:t>
            </a:r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1E3F2962-8181-1C74-ABBD-ED65153A046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00351" y="2185989"/>
            <a:ext cx="2335213" cy="1125537"/>
            <a:chOff x="1082" y="2527"/>
            <a:chExt cx="1176" cy="567"/>
          </a:xfrm>
        </p:grpSpPr>
        <p:sp>
          <p:nvSpPr>
            <p:cNvPr id="15388" name="Rectangle 34">
              <a:extLst>
                <a:ext uri="{FF2B5EF4-FFF2-40B4-BE49-F238E27FC236}">
                  <a16:creationId xmlns:a16="http://schemas.microsoft.com/office/drawing/2014/main" id="{AAF9C654-40CA-5499-BA08-51A9A9F17D9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71" y="2638"/>
              <a:ext cx="687" cy="345"/>
            </a:xfrm>
            <a:prstGeom prst="rect">
              <a:avLst/>
            </a:prstGeom>
            <a:gradFill rotWithShape="0">
              <a:gsLst>
                <a:gs pos="0">
                  <a:srgbClr val="00475E"/>
                </a:gs>
                <a:gs pos="50000">
                  <a:srgbClr val="0099CC"/>
                </a:gs>
                <a:gs pos="100000">
                  <a:srgbClr val="00475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389" name="Freeform 35">
              <a:extLst>
                <a:ext uri="{FF2B5EF4-FFF2-40B4-BE49-F238E27FC236}">
                  <a16:creationId xmlns:a16="http://schemas.microsoft.com/office/drawing/2014/main" id="{A8874CA8-F192-9166-FD30-3BEEC4DD5B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5" y="2818"/>
              <a:ext cx="159" cy="273"/>
            </a:xfrm>
            <a:custGeom>
              <a:avLst/>
              <a:gdLst>
                <a:gd name="T0" fmla="*/ 39 w 159"/>
                <a:gd name="T1" fmla="*/ 0 h 273"/>
                <a:gd name="T2" fmla="*/ 12 w 159"/>
                <a:gd name="T3" fmla="*/ 60 h 273"/>
                <a:gd name="T4" fmla="*/ 0 w 159"/>
                <a:gd name="T5" fmla="*/ 132 h 273"/>
                <a:gd name="T6" fmla="*/ 6 w 159"/>
                <a:gd name="T7" fmla="*/ 180 h 273"/>
                <a:gd name="T8" fmla="*/ 15 w 159"/>
                <a:gd name="T9" fmla="*/ 228 h 273"/>
                <a:gd name="T10" fmla="*/ 30 w 159"/>
                <a:gd name="T11" fmla="*/ 258 h 273"/>
                <a:gd name="T12" fmla="*/ 48 w 159"/>
                <a:gd name="T13" fmla="*/ 273 h 273"/>
                <a:gd name="T14" fmla="*/ 75 w 159"/>
                <a:gd name="T15" fmla="*/ 243 h 273"/>
                <a:gd name="T16" fmla="*/ 159 w 159"/>
                <a:gd name="T17" fmla="*/ 72 h 273"/>
                <a:gd name="T18" fmla="*/ 39 w 159"/>
                <a:gd name="T19" fmla="*/ 0 h 2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9"/>
                <a:gd name="T31" fmla="*/ 0 h 273"/>
                <a:gd name="T32" fmla="*/ 159 w 159"/>
                <a:gd name="T33" fmla="*/ 273 h 2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9" h="273">
                  <a:moveTo>
                    <a:pt x="39" y="0"/>
                  </a:moveTo>
                  <a:lnTo>
                    <a:pt x="12" y="60"/>
                  </a:lnTo>
                  <a:lnTo>
                    <a:pt x="0" y="132"/>
                  </a:lnTo>
                  <a:lnTo>
                    <a:pt x="6" y="180"/>
                  </a:lnTo>
                  <a:lnTo>
                    <a:pt x="15" y="228"/>
                  </a:lnTo>
                  <a:lnTo>
                    <a:pt x="30" y="258"/>
                  </a:lnTo>
                  <a:lnTo>
                    <a:pt x="48" y="273"/>
                  </a:lnTo>
                  <a:lnTo>
                    <a:pt x="75" y="243"/>
                  </a:lnTo>
                  <a:lnTo>
                    <a:pt x="159" y="72"/>
                  </a:lnTo>
                  <a:lnTo>
                    <a:pt x="39" y="0"/>
                  </a:lnTo>
                  <a:close/>
                </a:path>
              </a:pathLst>
            </a:custGeom>
            <a:gradFill rotWithShape="0">
              <a:gsLst>
                <a:gs pos="0">
                  <a:srgbClr val="00475E"/>
                </a:gs>
                <a:gs pos="50000">
                  <a:srgbClr val="0099CC"/>
                </a:gs>
                <a:gs pos="100000">
                  <a:srgbClr val="00475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90" name="Freeform 36">
              <a:extLst>
                <a:ext uri="{FF2B5EF4-FFF2-40B4-BE49-F238E27FC236}">
                  <a16:creationId xmlns:a16="http://schemas.microsoft.com/office/drawing/2014/main" id="{AEA7AA1A-0193-3C48-2E82-70A1CF42A2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98" y="2530"/>
              <a:ext cx="102" cy="462"/>
            </a:xfrm>
            <a:custGeom>
              <a:avLst/>
              <a:gdLst>
                <a:gd name="T0" fmla="*/ 0 w 102"/>
                <a:gd name="T1" fmla="*/ 102 h 462"/>
                <a:gd name="T2" fmla="*/ 7 w 102"/>
                <a:gd name="T3" fmla="*/ 50 h 462"/>
                <a:gd name="T4" fmla="*/ 25 w 102"/>
                <a:gd name="T5" fmla="*/ 8 h 462"/>
                <a:gd name="T6" fmla="*/ 39 w 102"/>
                <a:gd name="T7" fmla="*/ 0 h 462"/>
                <a:gd name="T8" fmla="*/ 51 w 102"/>
                <a:gd name="T9" fmla="*/ 9 h 462"/>
                <a:gd name="T10" fmla="*/ 72 w 102"/>
                <a:gd name="T11" fmla="*/ 48 h 462"/>
                <a:gd name="T12" fmla="*/ 87 w 102"/>
                <a:gd name="T13" fmla="*/ 111 h 462"/>
                <a:gd name="T14" fmla="*/ 90 w 102"/>
                <a:gd name="T15" fmla="*/ 180 h 462"/>
                <a:gd name="T16" fmla="*/ 96 w 102"/>
                <a:gd name="T17" fmla="*/ 291 h 462"/>
                <a:gd name="T18" fmla="*/ 102 w 102"/>
                <a:gd name="T19" fmla="*/ 369 h 462"/>
                <a:gd name="T20" fmla="*/ 102 w 102"/>
                <a:gd name="T21" fmla="*/ 435 h 462"/>
                <a:gd name="T22" fmla="*/ 99 w 102"/>
                <a:gd name="T23" fmla="*/ 462 h 462"/>
                <a:gd name="T24" fmla="*/ 87 w 102"/>
                <a:gd name="T25" fmla="*/ 384 h 462"/>
                <a:gd name="T26" fmla="*/ 75 w 102"/>
                <a:gd name="T27" fmla="*/ 306 h 462"/>
                <a:gd name="T28" fmla="*/ 60 w 102"/>
                <a:gd name="T29" fmla="*/ 222 h 462"/>
                <a:gd name="T30" fmla="*/ 39 w 102"/>
                <a:gd name="T31" fmla="*/ 162 h 462"/>
                <a:gd name="T32" fmla="*/ 0 w 102"/>
                <a:gd name="T33" fmla="*/ 102 h 4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2"/>
                <a:gd name="T52" fmla="*/ 0 h 462"/>
                <a:gd name="T53" fmla="*/ 102 w 102"/>
                <a:gd name="T54" fmla="*/ 462 h 4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2" h="462">
                  <a:moveTo>
                    <a:pt x="0" y="102"/>
                  </a:moveTo>
                  <a:lnTo>
                    <a:pt x="7" y="50"/>
                  </a:lnTo>
                  <a:lnTo>
                    <a:pt x="25" y="8"/>
                  </a:lnTo>
                  <a:lnTo>
                    <a:pt x="39" y="0"/>
                  </a:lnTo>
                  <a:lnTo>
                    <a:pt x="51" y="9"/>
                  </a:lnTo>
                  <a:lnTo>
                    <a:pt x="72" y="48"/>
                  </a:lnTo>
                  <a:lnTo>
                    <a:pt x="87" y="111"/>
                  </a:lnTo>
                  <a:lnTo>
                    <a:pt x="90" y="180"/>
                  </a:lnTo>
                  <a:lnTo>
                    <a:pt x="96" y="291"/>
                  </a:lnTo>
                  <a:lnTo>
                    <a:pt x="102" y="369"/>
                  </a:lnTo>
                  <a:lnTo>
                    <a:pt x="102" y="435"/>
                  </a:lnTo>
                  <a:lnTo>
                    <a:pt x="99" y="462"/>
                  </a:lnTo>
                  <a:lnTo>
                    <a:pt x="87" y="384"/>
                  </a:lnTo>
                  <a:lnTo>
                    <a:pt x="75" y="306"/>
                  </a:lnTo>
                  <a:lnTo>
                    <a:pt x="60" y="222"/>
                  </a:lnTo>
                  <a:lnTo>
                    <a:pt x="39" y="16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rgbClr val="00475E"/>
                </a:gs>
                <a:gs pos="50000">
                  <a:srgbClr val="0099CC"/>
                </a:gs>
                <a:gs pos="100000">
                  <a:srgbClr val="00475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91" name="Freeform 37">
              <a:extLst>
                <a:ext uri="{FF2B5EF4-FFF2-40B4-BE49-F238E27FC236}">
                  <a16:creationId xmlns:a16="http://schemas.microsoft.com/office/drawing/2014/main" id="{B68300D3-933D-79B9-A9F5-B3963C5EB15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94" y="2527"/>
              <a:ext cx="129" cy="567"/>
            </a:xfrm>
            <a:custGeom>
              <a:avLst/>
              <a:gdLst>
                <a:gd name="T0" fmla="*/ 0 w 129"/>
                <a:gd name="T1" fmla="*/ 0 h 567"/>
                <a:gd name="T2" fmla="*/ 18 w 129"/>
                <a:gd name="T3" fmla="*/ 63 h 567"/>
                <a:gd name="T4" fmla="*/ 24 w 129"/>
                <a:gd name="T5" fmla="*/ 195 h 567"/>
                <a:gd name="T6" fmla="*/ 27 w 129"/>
                <a:gd name="T7" fmla="*/ 297 h 567"/>
                <a:gd name="T8" fmla="*/ 33 w 129"/>
                <a:gd name="T9" fmla="*/ 375 h 567"/>
                <a:gd name="T10" fmla="*/ 39 w 129"/>
                <a:gd name="T11" fmla="*/ 480 h 567"/>
                <a:gd name="T12" fmla="*/ 57 w 129"/>
                <a:gd name="T13" fmla="*/ 543 h 567"/>
                <a:gd name="T14" fmla="*/ 72 w 129"/>
                <a:gd name="T15" fmla="*/ 561 h 567"/>
                <a:gd name="T16" fmla="*/ 99 w 129"/>
                <a:gd name="T17" fmla="*/ 567 h 567"/>
                <a:gd name="T18" fmla="*/ 111 w 129"/>
                <a:gd name="T19" fmla="*/ 534 h 567"/>
                <a:gd name="T20" fmla="*/ 123 w 129"/>
                <a:gd name="T21" fmla="*/ 495 h 567"/>
                <a:gd name="T22" fmla="*/ 129 w 129"/>
                <a:gd name="T23" fmla="*/ 456 h 567"/>
                <a:gd name="T24" fmla="*/ 108 w 129"/>
                <a:gd name="T25" fmla="*/ 420 h 567"/>
                <a:gd name="T26" fmla="*/ 102 w 129"/>
                <a:gd name="T27" fmla="*/ 369 h 567"/>
                <a:gd name="T28" fmla="*/ 96 w 129"/>
                <a:gd name="T29" fmla="*/ 321 h 567"/>
                <a:gd name="T30" fmla="*/ 81 w 129"/>
                <a:gd name="T31" fmla="*/ 255 h 567"/>
                <a:gd name="T32" fmla="*/ 69 w 129"/>
                <a:gd name="T33" fmla="*/ 201 h 567"/>
                <a:gd name="T34" fmla="*/ 51 w 129"/>
                <a:gd name="T35" fmla="*/ 150 h 567"/>
                <a:gd name="T36" fmla="*/ 39 w 129"/>
                <a:gd name="T37" fmla="*/ 102 h 567"/>
                <a:gd name="T38" fmla="*/ 21 w 129"/>
                <a:gd name="T39" fmla="*/ 42 h 567"/>
                <a:gd name="T40" fmla="*/ 0 w 129"/>
                <a:gd name="T41" fmla="*/ 0 h 5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9"/>
                <a:gd name="T64" fmla="*/ 0 h 567"/>
                <a:gd name="T65" fmla="*/ 129 w 129"/>
                <a:gd name="T66" fmla="*/ 567 h 5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9" h="567">
                  <a:moveTo>
                    <a:pt x="0" y="0"/>
                  </a:moveTo>
                  <a:lnTo>
                    <a:pt x="18" y="63"/>
                  </a:lnTo>
                  <a:lnTo>
                    <a:pt x="24" y="195"/>
                  </a:lnTo>
                  <a:lnTo>
                    <a:pt x="27" y="297"/>
                  </a:lnTo>
                  <a:lnTo>
                    <a:pt x="33" y="375"/>
                  </a:lnTo>
                  <a:lnTo>
                    <a:pt x="39" y="480"/>
                  </a:lnTo>
                  <a:lnTo>
                    <a:pt x="57" y="543"/>
                  </a:lnTo>
                  <a:lnTo>
                    <a:pt x="72" y="561"/>
                  </a:lnTo>
                  <a:lnTo>
                    <a:pt x="99" y="567"/>
                  </a:lnTo>
                  <a:lnTo>
                    <a:pt x="111" y="534"/>
                  </a:lnTo>
                  <a:lnTo>
                    <a:pt x="123" y="495"/>
                  </a:lnTo>
                  <a:lnTo>
                    <a:pt x="129" y="456"/>
                  </a:lnTo>
                  <a:lnTo>
                    <a:pt x="108" y="420"/>
                  </a:lnTo>
                  <a:lnTo>
                    <a:pt x="102" y="369"/>
                  </a:lnTo>
                  <a:lnTo>
                    <a:pt x="96" y="321"/>
                  </a:lnTo>
                  <a:lnTo>
                    <a:pt x="81" y="255"/>
                  </a:lnTo>
                  <a:lnTo>
                    <a:pt x="69" y="201"/>
                  </a:lnTo>
                  <a:lnTo>
                    <a:pt x="51" y="150"/>
                  </a:lnTo>
                  <a:lnTo>
                    <a:pt x="39" y="102"/>
                  </a:lnTo>
                  <a:lnTo>
                    <a:pt x="21" y="4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475E"/>
                </a:gs>
                <a:gs pos="50000">
                  <a:srgbClr val="0099CC"/>
                </a:gs>
                <a:gs pos="100000">
                  <a:srgbClr val="00475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92" name="Freeform 38">
              <a:extLst>
                <a:ext uri="{FF2B5EF4-FFF2-40B4-BE49-F238E27FC236}">
                  <a16:creationId xmlns:a16="http://schemas.microsoft.com/office/drawing/2014/main" id="{39802419-5009-4B64-909D-9E494CF6168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34" y="2527"/>
              <a:ext cx="155" cy="567"/>
            </a:xfrm>
            <a:custGeom>
              <a:avLst/>
              <a:gdLst>
                <a:gd name="T0" fmla="*/ 0 w 155"/>
                <a:gd name="T1" fmla="*/ 0 h 567"/>
                <a:gd name="T2" fmla="*/ 18 w 155"/>
                <a:gd name="T3" fmla="*/ 21 h 567"/>
                <a:gd name="T4" fmla="*/ 42 w 155"/>
                <a:gd name="T5" fmla="*/ 84 h 567"/>
                <a:gd name="T6" fmla="*/ 51 w 155"/>
                <a:gd name="T7" fmla="*/ 132 h 567"/>
                <a:gd name="T8" fmla="*/ 54 w 155"/>
                <a:gd name="T9" fmla="*/ 183 h 567"/>
                <a:gd name="T10" fmla="*/ 57 w 155"/>
                <a:gd name="T11" fmla="*/ 258 h 567"/>
                <a:gd name="T12" fmla="*/ 57 w 155"/>
                <a:gd name="T13" fmla="*/ 321 h 567"/>
                <a:gd name="T14" fmla="*/ 63 w 155"/>
                <a:gd name="T15" fmla="*/ 405 h 567"/>
                <a:gd name="T16" fmla="*/ 63 w 155"/>
                <a:gd name="T17" fmla="*/ 474 h 567"/>
                <a:gd name="T18" fmla="*/ 72 w 155"/>
                <a:gd name="T19" fmla="*/ 516 h 567"/>
                <a:gd name="T20" fmla="*/ 90 w 155"/>
                <a:gd name="T21" fmla="*/ 555 h 567"/>
                <a:gd name="T22" fmla="*/ 108 w 155"/>
                <a:gd name="T23" fmla="*/ 567 h 567"/>
                <a:gd name="T24" fmla="*/ 155 w 155"/>
                <a:gd name="T25" fmla="*/ 565 h 567"/>
                <a:gd name="T26" fmla="*/ 135 w 155"/>
                <a:gd name="T27" fmla="*/ 543 h 567"/>
                <a:gd name="T28" fmla="*/ 123 w 155"/>
                <a:gd name="T29" fmla="*/ 510 h 567"/>
                <a:gd name="T30" fmla="*/ 111 w 155"/>
                <a:gd name="T31" fmla="*/ 468 h 567"/>
                <a:gd name="T32" fmla="*/ 108 w 155"/>
                <a:gd name="T33" fmla="*/ 405 h 567"/>
                <a:gd name="T34" fmla="*/ 105 w 155"/>
                <a:gd name="T35" fmla="*/ 315 h 567"/>
                <a:gd name="T36" fmla="*/ 105 w 155"/>
                <a:gd name="T37" fmla="*/ 249 h 567"/>
                <a:gd name="T38" fmla="*/ 102 w 155"/>
                <a:gd name="T39" fmla="*/ 186 h 567"/>
                <a:gd name="T40" fmla="*/ 93 w 155"/>
                <a:gd name="T41" fmla="*/ 120 h 567"/>
                <a:gd name="T42" fmla="*/ 87 w 155"/>
                <a:gd name="T43" fmla="*/ 75 h 567"/>
                <a:gd name="T44" fmla="*/ 78 w 155"/>
                <a:gd name="T45" fmla="*/ 36 h 567"/>
                <a:gd name="T46" fmla="*/ 60 w 155"/>
                <a:gd name="T47" fmla="*/ 0 h 567"/>
                <a:gd name="T48" fmla="*/ 0 w 155"/>
                <a:gd name="T49" fmla="*/ 0 h 5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5"/>
                <a:gd name="T76" fmla="*/ 0 h 567"/>
                <a:gd name="T77" fmla="*/ 155 w 155"/>
                <a:gd name="T78" fmla="*/ 567 h 5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5" h="567">
                  <a:moveTo>
                    <a:pt x="0" y="0"/>
                  </a:moveTo>
                  <a:lnTo>
                    <a:pt x="18" y="21"/>
                  </a:lnTo>
                  <a:lnTo>
                    <a:pt x="42" y="84"/>
                  </a:lnTo>
                  <a:lnTo>
                    <a:pt x="51" y="132"/>
                  </a:lnTo>
                  <a:lnTo>
                    <a:pt x="54" y="183"/>
                  </a:lnTo>
                  <a:lnTo>
                    <a:pt x="57" y="258"/>
                  </a:lnTo>
                  <a:lnTo>
                    <a:pt x="57" y="321"/>
                  </a:lnTo>
                  <a:lnTo>
                    <a:pt x="63" y="405"/>
                  </a:lnTo>
                  <a:lnTo>
                    <a:pt x="63" y="474"/>
                  </a:lnTo>
                  <a:lnTo>
                    <a:pt x="72" y="516"/>
                  </a:lnTo>
                  <a:lnTo>
                    <a:pt x="90" y="555"/>
                  </a:lnTo>
                  <a:lnTo>
                    <a:pt x="108" y="567"/>
                  </a:lnTo>
                  <a:lnTo>
                    <a:pt x="155" y="565"/>
                  </a:lnTo>
                  <a:lnTo>
                    <a:pt x="135" y="543"/>
                  </a:lnTo>
                  <a:lnTo>
                    <a:pt x="123" y="510"/>
                  </a:lnTo>
                  <a:lnTo>
                    <a:pt x="111" y="468"/>
                  </a:lnTo>
                  <a:lnTo>
                    <a:pt x="108" y="405"/>
                  </a:lnTo>
                  <a:lnTo>
                    <a:pt x="105" y="315"/>
                  </a:lnTo>
                  <a:lnTo>
                    <a:pt x="105" y="249"/>
                  </a:lnTo>
                  <a:lnTo>
                    <a:pt x="102" y="186"/>
                  </a:lnTo>
                  <a:lnTo>
                    <a:pt x="93" y="120"/>
                  </a:lnTo>
                  <a:lnTo>
                    <a:pt x="87" y="75"/>
                  </a:lnTo>
                  <a:lnTo>
                    <a:pt x="78" y="36"/>
                  </a:lnTo>
                  <a:lnTo>
                    <a:pt x="6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475E"/>
                </a:gs>
                <a:gs pos="50000">
                  <a:srgbClr val="0099CC"/>
                </a:gs>
                <a:gs pos="100000">
                  <a:srgbClr val="00475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93" name="Freeform 39">
              <a:extLst>
                <a:ext uri="{FF2B5EF4-FFF2-40B4-BE49-F238E27FC236}">
                  <a16:creationId xmlns:a16="http://schemas.microsoft.com/office/drawing/2014/main" id="{59FC6598-DD56-67D5-569A-6618485B212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6" y="2528"/>
              <a:ext cx="102" cy="464"/>
            </a:xfrm>
            <a:custGeom>
              <a:avLst/>
              <a:gdLst>
                <a:gd name="T0" fmla="*/ 0 w 102"/>
                <a:gd name="T1" fmla="*/ 104 h 464"/>
                <a:gd name="T2" fmla="*/ 5 w 102"/>
                <a:gd name="T3" fmla="*/ 70 h 464"/>
                <a:gd name="T4" fmla="*/ 13 w 102"/>
                <a:gd name="T5" fmla="*/ 34 h 464"/>
                <a:gd name="T6" fmla="*/ 23 w 102"/>
                <a:gd name="T7" fmla="*/ 10 h 464"/>
                <a:gd name="T8" fmla="*/ 35 w 102"/>
                <a:gd name="T9" fmla="*/ 0 h 464"/>
                <a:gd name="T10" fmla="*/ 51 w 102"/>
                <a:gd name="T11" fmla="*/ 11 h 464"/>
                <a:gd name="T12" fmla="*/ 72 w 102"/>
                <a:gd name="T13" fmla="*/ 50 h 464"/>
                <a:gd name="T14" fmla="*/ 87 w 102"/>
                <a:gd name="T15" fmla="*/ 113 h 464"/>
                <a:gd name="T16" fmla="*/ 90 w 102"/>
                <a:gd name="T17" fmla="*/ 182 h 464"/>
                <a:gd name="T18" fmla="*/ 96 w 102"/>
                <a:gd name="T19" fmla="*/ 293 h 464"/>
                <a:gd name="T20" fmla="*/ 102 w 102"/>
                <a:gd name="T21" fmla="*/ 371 h 464"/>
                <a:gd name="T22" fmla="*/ 102 w 102"/>
                <a:gd name="T23" fmla="*/ 437 h 464"/>
                <a:gd name="T24" fmla="*/ 99 w 102"/>
                <a:gd name="T25" fmla="*/ 464 h 464"/>
                <a:gd name="T26" fmla="*/ 87 w 102"/>
                <a:gd name="T27" fmla="*/ 386 h 464"/>
                <a:gd name="T28" fmla="*/ 75 w 102"/>
                <a:gd name="T29" fmla="*/ 308 h 464"/>
                <a:gd name="T30" fmla="*/ 60 w 102"/>
                <a:gd name="T31" fmla="*/ 224 h 464"/>
                <a:gd name="T32" fmla="*/ 39 w 102"/>
                <a:gd name="T33" fmla="*/ 164 h 464"/>
                <a:gd name="T34" fmla="*/ 0 w 102"/>
                <a:gd name="T35" fmla="*/ 104 h 4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2"/>
                <a:gd name="T55" fmla="*/ 0 h 464"/>
                <a:gd name="T56" fmla="*/ 102 w 102"/>
                <a:gd name="T57" fmla="*/ 464 h 4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2" h="464">
                  <a:moveTo>
                    <a:pt x="0" y="104"/>
                  </a:moveTo>
                  <a:lnTo>
                    <a:pt x="5" y="70"/>
                  </a:lnTo>
                  <a:lnTo>
                    <a:pt x="13" y="34"/>
                  </a:lnTo>
                  <a:lnTo>
                    <a:pt x="23" y="10"/>
                  </a:lnTo>
                  <a:lnTo>
                    <a:pt x="35" y="0"/>
                  </a:lnTo>
                  <a:lnTo>
                    <a:pt x="51" y="11"/>
                  </a:lnTo>
                  <a:lnTo>
                    <a:pt x="72" y="50"/>
                  </a:lnTo>
                  <a:lnTo>
                    <a:pt x="87" y="113"/>
                  </a:lnTo>
                  <a:lnTo>
                    <a:pt x="90" y="182"/>
                  </a:lnTo>
                  <a:lnTo>
                    <a:pt x="96" y="293"/>
                  </a:lnTo>
                  <a:lnTo>
                    <a:pt x="102" y="371"/>
                  </a:lnTo>
                  <a:lnTo>
                    <a:pt x="102" y="437"/>
                  </a:lnTo>
                  <a:lnTo>
                    <a:pt x="99" y="464"/>
                  </a:lnTo>
                  <a:lnTo>
                    <a:pt x="87" y="386"/>
                  </a:lnTo>
                  <a:lnTo>
                    <a:pt x="75" y="308"/>
                  </a:lnTo>
                  <a:lnTo>
                    <a:pt x="60" y="224"/>
                  </a:lnTo>
                  <a:lnTo>
                    <a:pt x="39" y="164"/>
                  </a:lnTo>
                  <a:lnTo>
                    <a:pt x="0" y="104"/>
                  </a:lnTo>
                  <a:close/>
                </a:path>
              </a:pathLst>
            </a:custGeom>
            <a:gradFill rotWithShape="0">
              <a:gsLst>
                <a:gs pos="0">
                  <a:srgbClr val="00475E"/>
                </a:gs>
                <a:gs pos="50000">
                  <a:srgbClr val="0099CC"/>
                </a:gs>
                <a:gs pos="100000">
                  <a:srgbClr val="00475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94" name="Freeform 40">
              <a:extLst>
                <a:ext uri="{FF2B5EF4-FFF2-40B4-BE49-F238E27FC236}">
                  <a16:creationId xmlns:a16="http://schemas.microsoft.com/office/drawing/2014/main" id="{68F9C731-1F62-96C9-DEB0-CFA59B8211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62" y="2527"/>
              <a:ext cx="129" cy="567"/>
            </a:xfrm>
            <a:custGeom>
              <a:avLst/>
              <a:gdLst>
                <a:gd name="T0" fmla="*/ 0 w 129"/>
                <a:gd name="T1" fmla="*/ 0 h 567"/>
                <a:gd name="T2" fmla="*/ 18 w 129"/>
                <a:gd name="T3" fmla="*/ 63 h 567"/>
                <a:gd name="T4" fmla="*/ 24 w 129"/>
                <a:gd name="T5" fmla="*/ 195 h 567"/>
                <a:gd name="T6" fmla="*/ 27 w 129"/>
                <a:gd name="T7" fmla="*/ 297 h 567"/>
                <a:gd name="T8" fmla="*/ 33 w 129"/>
                <a:gd name="T9" fmla="*/ 375 h 567"/>
                <a:gd name="T10" fmla="*/ 39 w 129"/>
                <a:gd name="T11" fmla="*/ 480 h 567"/>
                <a:gd name="T12" fmla="*/ 57 w 129"/>
                <a:gd name="T13" fmla="*/ 543 h 567"/>
                <a:gd name="T14" fmla="*/ 72 w 129"/>
                <a:gd name="T15" fmla="*/ 561 h 567"/>
                <a:gd name="T16" fmla="*/ 99 w 129"/>
                <a:gd name="T17" fmla="*/ 567 h 567"/>
                <a:gd name="T18" fmla="*/ 111 w 129"/>
                <a:gd name="T19" fmla="*/ 534 h 567"/>
                <a:gd name="T20" fmla="*/ 123 w 129"/>
                <a:gd name="T21" fmla="*/ 495 h 567"/>
                <a:gd name="T22" fmla="*/ 129 w 129"/>
                <a:gd name="T23" fmla="*/ 456 h 567"/>
                <a:gd name="T24" fmla="*/ 117 w 129"/>
                <a:gd name="T25" fmla="*/ 420 h 567"/>
                <a:gd name="T26" fmla="*/ 102 w 129"/>
                <a:gd name="T27" fmla="*/ 363 h 567"/>
                <a:gd name="T28" fmla="*/ 93 w 129"/>
                <a:gd name="T29" fmla="*/ 315 h 567"/>
                <a:gd name="T30" fmla="*/ 84 w 129"/>
                <a:gd name="T31" fmla="*/ 255 h 567"/>
                <a:gd name="T32" fmla="*/ 72 w 129"/>
                <a:gd name="T33" fmla="*/ 195 h 567"/>
                <a:gd name="T34" fmla="*/ 57 w 129"/>
                <a:gd name="T35" fmla="*/ 147 h 567"/>
                <a:gd name="T36" fmla="*/ 39 w 129"/>
                <a:gd name="T37" fmla="*/ 102 h 567"/>
                <a:gd name="T38" fmla="*/ 21 w 129"/>
                <a:gd name="T39" fmla="*/ 42 h 567"/>
                <a:gd name="T40" fmla="*/ 0 w 129"/>
                <a:gd name="T41" fmla="*/ 0 h 5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9"/>
                <a:gd name="T64" fmla="*/ 0 h 567"/>
                <a:gd name="T65" fmla="*/ 129 w 129"/>
                <a:gd name="T66" fmla="*/ 567 h 5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9" h="567">
                  <a:moveTo>
                    <a:pt x="0" y="0"/>
                  </a:moveTo>
                  <a:lnTo>
                    <a:pt x="18" y="63"/>
                  </a:lnTo>
                  <a:lnTo>
                    <a:pt x="24" y="195"/>
                  </a:lnTo>
                  <a:lnTo>
                    <a:pt x="27" y="297"/>
                  </a:lnTo>
                  <a:lnTo>
                    <a:pt x="33" y="375"/>
                  </a:lnTo>
                  <a:lnTo>
                    <a:pt x="39" y="480"/>
                  </a:lnTo>
                  <a:lnTo>
                    <a:pt x="57" y="543"/>
                  </a:lnTo>
                  <a:lnTo>
                    <a:pt x="72" y="561"/>
                  </a:lnTo>
                  <a:lnTo>
                    <a:pt x="99" y="567"/>
                  </a:lnTo>
                  <a:lnTo>
                    <a:pt x="111" y="534"/>
                  </a:lnTo>
                  <a:lnTo>
                    <a:pt x="123" y="495"/>
                  </a:lnTo>
                  <a:lnTo>
                    <a:pt x="129" y="456"/>
                  </a:lnTo>
                  <a:lnTo>
                    <a:pt x="117" y="420"/>
                  </a:lnTo>
                  <a:lnTo>
                    <a:pt x="102" y="363"/>
                  </a:lnTo>
                  <a:lnTo>
                    <a:pt x="93" y="315"/>
                  </a:lnTo>
                  <a:lnTo>
                    <a:pt x="84" y="255"/>
                  </a:lnTo>
                  <a:lnTo>
                    <a:pt x="72" y="195"/>
                  </a:lnTo>
                  <a:lnTo>
                    <a:pt x="57" y="147"/>
                  </a:lnTo>
                  <a:lnTo>
                    <a:pt x="39" y="102"/>
                  </a:lnTo>
                  <a:lnTo>
                    <a:pt x="21" y="4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475E"/>
                </a:gs>
                <a:gs pos="50000">
                  <a:srgbClr val="0099CC"/>
                </a:gs>
                <a:gs pos="100000">
                  <a:srgbClr val="00475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95" name="Freeform 41">
              <a:extLst>
                <a:ext uri="{FF2B5EF4-FFF2-40B4-BE49-F238E27FC236}">
                  <a16:creationId xmlns:a16="http://schemas.microsoft.com/office/drawing/2014/main" id="{703CBCFA-2FB3-2D87-E0EB-2511CAF680D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2" y="2527"/>
              <a:ext cx="153" cy="567"/>
            </a:xfrm>
            <a:custGeom>
              <a:avLst/>
              <a:gdLst>
                <a:gd name="T0" fmla="*/ 0 w 153"/>
                <a:gd name="T1" fmla="*/ 0 h 567"/>
                <a:gd name="T2" fmla="*/ 18 w 153"/>
                <a:gd name="T3" fmla="*/ 21 h 567"/>
                <a:gd name="T4" fmla="*/ 42 w 153"/>
                <a:gd name="T5" fmla="*/ 84 h 567"/>
                <a:gd name="T6" fmla="*/ 51 w 153"/>
                <a:gd name="T7" fmla="*/ 132 h 567"/>
                <a:gd name="T8" fmla="*/ 54 w 153"/>
                <a:gd name="T9" fmla="*/ 183 h 567"/>
                <a:gd name="T10" fmla="*/ 57 w 153"/>
                <a:gd name="T11" fmla="*/ 258 h 567"/>
                <a:gd name="T12" fmla="*/ 57 w 153"/>
                <a:gd name="T13" fmla="*/ 321 h 567"/>
                <a:gd name="T14" fmla="*/ 63 w 153"/>
                <a:gd name="T15" fmla="*/ 405 h 567"/>
                <a:gd name="T16" fmla="*/ 63 w 153"/>
                <a:gd name="T17" fmla="*/ 474 h 567"/>
                <a:gd name="T18" fmla="*/ 72 w 153"/>
                <a:gd name="T19" fmla="*/ 516 h 567"/>
                <a:gd name="T20" fmla="*/ 90 w 153"/>
                <a:gd name="T21" fmla="*/ 555 h 567"/>
                <a:gd name="T22" fmla="*/ 108 w 153"/>
                <a:gd name="T23" fmla="*/ 567 h 567"/>
                <a:gd name="T24" fmla="*/ 153 w 153"/>
                <a:gd name="T25" fmla="*/ 565 h 567"/>
                <a:gd name="T26" fmla="*/ 135 w 153"/>
                <a:gd name="T27" fmla="*/ 543 h 567"/>
                <a:gd name="T28" fmla="*/ 123 w 153"/>
                <a:gd name="T29" fmla="*/ 510 h 567"/>
                <a:gd name="T30" fmla="*/ 111 w 153"/>
                <a:gd name="T31" fmla="*/ 468 h 567"/>
                <a:gd name="T32" fmla="*/ 108 w 153"/>
                <a:gd name="T33" fmla="*/ 405 h 567"/>
                <a:gd name="T34" fmla="*/ 105 w 153"/>
                <a:gd name="T35" fmla="*/ 315 h 567"/>
                <a:gd name="T36" fmla="*/ 105 w 153"/>
                <a:gd name="T37" fmla="*/ 249 h 567"/>
                <a:gd name="T38" fmla="*/ 102 w 153"/>
                <a:gd name="T39" fmla="*/ 186 h 567"/>
                <a:gd name="T40" fmla="*/ 93 w 153"/>
                <a:gd name="T41" fmla="*/ 120 h 567"/>
                <a:gd name="T42" fmla="*/ 87 w 153"/>
                <a:gd name="T43" fmla="*/ 75 h 567"/>
                <a:gd name="T44" fmla="*/ 78 w 153"/>
                <a:gd name="T45" fmla="*/ 36 h 567"/>
                <a:gd name="T46" fmla="*/ 60 w 153"/>
                <a:gd name="T47" fmla="*/ 0 h 567"/>
                <a:gd name="T48" fmla="*/ 0 w 153"/>
                <a:gd name="T49" fmla="*/ 0 h 5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3"/>
                <a:gd name="T76" fmla="*/ 0 h 567"/>
                <a:gd name="T77" fmla="*/ 153 w 153"/>
                <a:gd name="T78" fmla="*/ 567 h 5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3" h="567">
                  <a:moveTo>
                    <a:pt x="0" y="0"/>
                  </a:moveTo>
                  <a:lnTo>
                    <a:pt x="18" y="21"/>
                  </a:lnTo>
                  <a:lnTo>
                    <a:pt x="42" y="84"/>
                  </a:lnTo>
                  <a:lnTo>
                    <a:pt x="51" y="132"/>
                  </a:lnTo>
                  <a:lnTo>
                    <a:pt x="54" y="183"/>
                  </a:lnTo>
                  <a:lnTo>
                    <a:pt x="57" y="258"/>
                  </a:lnTo>
                  <a:lnTo>
                    <a:pt x="57" y="321"/>
                  </a:lnTo>
                  <a:lnTo>
                    <a:pt x="63" y="405"/>
                  </a:lnTo>
                  <a:lnTo>
                    <a:pt x="63" y="474"/>
                  </a:lnTo>
                  <a:lnTo>
                    <a:pt x="72" y="516"/>
                  </a:lnTo>
                  <a:lnTo>
                    <a:pt x="90" y="555"/>
                  </a:lnTo>
                  <a:lnTo>
                    <a:pt x="108" y="567"/>
                  </a:lnTo>
                  <a:lnTo>
                    <a:pt x="153" y="565"/>
                  </a:lnTo>
                  <a:lnTo>
                    <a:pt x="135" y="543"/>
                  </a:lnTo>
                  <a:lnTo>
                    <a:pt x="123" y="510"/>
                  </a:lnTo>
                  <a:lnTo>
                    <a:pt x="111" y="468"/>
                  </a:lnTo>
                  <a:lnTo>
                    <a:pt x="108" y="405"/>
                  </a:lnTo>
                  <a:lnTo>
                    <a:pt x="105" y="315"/>
                  </a:lnTo>
                  <a:lnTo>
                    <a:pt x="105" y="249"/>
                  </a:lnTo>
                  <a:lnTo>
                    <a:pt x="102" y="186"/>
                  </a:lnTo>
                  <a:lnTo>
                    <a:pt x="93" y="120"/>
                  </a:lnTo>
                  <a:lnTo>
                    <a:pt x="87" y="75"/>
                  </a:lnTo>
                  <a:lnTo>
                    <a:pt x="78" y="36"/>
                  </a:lnTo>
                  <a:lnTo>
                    <a:pt x="6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475E"/>
                </a:gs>
                <a:gs pos="50000">
                  <a:srgbClr val="0099CC"/>
                </a:gs>
                <a:gs pos="100000">
                  <a:srgbClr val="00475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96" name="Freeform 42">
              <a:extLst>
                <a:ext uri="{FF2B5EF4-FFF2-40B4-BE49-F238E27FC236}">
                  <a16:creationId xmlns:a16="http://schemas.microsoft.com/office/drawing/2014/main" id="{10D70B07-F8CF-2EA9-71B9-3BD0FAB33A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" y="2528"/>
              <a:ext cx="102" cy="464"/>
            </a:xfrm>
            <a:custGeom>
              <a:avLst/>
              <a:gdLst>
                <a:gd name="T0" fmla="*/ 0 w 102"/>
                <a:gd name="T1" fmla="*/ 104 h 464"/>
                <a:gd name="T2" fmla="*/ 2 w 102"/>
                <a:gd name="T3" fmla="*/ 68 h 464"/>
                <a:gd name="T4" fmla="*/ 12 w 102"/>
                <a:gd name="T5" fmla="*/ 32 h 464"/>
                <a:gd name="T6" fmla="*/ 24 w 102"/>
                <a:gd name="T7" fmla="*/ 10 h 464"/>
                <a:gd name="T8" fmla="*/ 36 w 102"/>
                <a:gd name="T9" fmla="*/ 0 h 464"/>
                <a:gd name="T10" fmla="*/ 51 w 102"/>
                <a:gd name="T11" fmla="*/ 11 h 464"/>
                <a:gd name="T12" fmla="*/ 72 w 102"/>
                <a:gd name="T13" fmla="*/ 50 h 464"/>
                <a:gd name="T14" fmla="*/ 87 w 102"/>
                <a:gd name="T15" fmla="*/ 113 h 464"/>
                <a:gd name="T16" fmla="*/ 90 w 102"/>
                <a:gd name="T17" fmla="*/ 182 h 464"/>
                <a:gd name="T18" fmla="*/ 96 w 102"/>
                <a:gd name="T19" fmla="*/ 293 h 464"/>
                <a:gd name="T20" fmla="*/ 102 w 102"/>
                <a:gd name="T21" fmla="*/ 371 h 464"/>
                <a:gd name="T22" fmla="*/ 102 w 102"/>
                <a:gd name="T23" fmla="*/ 437 h 464"/>
                <a:gd name="T24" fmla="*/ 99 w 102"/>
                <a:gd name="T25" fmla="*/ 464 h 464"/>
                <a:gd name="T26" fmla="*/ 87 w 102"/>
                <a:gd name="T27" fmla="*/ 386 h 464"/>
                <a:gd name="T28" fmla="*/ 75 w 102"/>
                <a:gd name="T29" fmla="*/ 308 h 464"/>
                <a:gd name="T30" fmla="*/ 60 w 102"/>
                <a:gd name="T31" fmla="*/ 224 h 464"/>
                <a:gd name="T32" fmla="*/ 39 w 102"/>
                <a:gd name="T33" fmla="*/ 164 h 464"/>
                <a:gd name="T34" fmla="*/ 0 w 102"/>
                <a:gd name="T35" fmla="*/ 104 h 4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2"/>
                <a:gd name="T55" fmla="*/ 0 h 464"/>
                <a:gd name="T56" fmla="*/ 102 w 102"/>
                <a:gd name="T57" fmla="*/ 464 h 4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2" h="464">
                  <a:moveTo>
                    <a:pt x="0" y="104"/>
                  </a:moveTo>
                  <a:lnTo>
                    <a:pt x="2" y="68"/>
                  </a:lnTo>
                  <a:lnTo>
                    <a:pt x="12" y="32"/>
                  </a:lnTo>
                  <a:lnTo>
                    <a:pt x="24" y="10"/>
                  </a:lnTo>
                  <a:lnTo>
                    <a:pt x="36" y="0"/>
                  </a:lnTo>
                  <a:lnTo>
                    <a:pt x="51" y="11"/>
                  </a:lnTo>
                  <a:lnTo>
                    <a:pt x="72" y="50"/>
                  </a:lnTo>
                  <a:lnTo>
                    <a:pt x="87" y="113"/>
                  </a:lnTo>
                  <a:lnTo>
                    <a:pt x="90" y="182"/>
                  </a:lnTo>
                  <a:lnTo>
                    <a:pt x="96" y="293"/>
                  </a:lnTo>
                  <a:lnTo>
                    <a:pt x="102" y="371"/>
                  </a:lnTo>
                  <a:lnTo>
                    <a:pt x="102" y="437"/>
                  </a:lnTo>
                  <a:lnTo>
                    <a:pt x="99" y="464"/>
                  </a:lnTo>
                  <a:lnTo>
                    <a:pt x="87" y="386"/>
                  </a:lnTo>
                  <a:lnTo>
                    <a:pt x="75" y="308"/>
                  </a:lnTo>
                  <a:lnTo>
                    <a:pt x="60" y="224"/>
                  </a:lnTo>
                  <a:lnTo>
                    <a:pt x="39" y="164"/>
                  </a:lnTo>
                  <a:lnTo>
                    <a:pt x="0" y="104"/>
                  </a:lnTo>
                  <a:close/>
                </a:path>
              </a:pathLst>
            </a:custGeom>
            <a:gradFill rotWithShape="0">
              <a:gsLst>
                <a:gs pos="0">
                  <a:srgbClr val="00475E"/>
                </a:gs>
                <a:gs pos="50000">
                  <a:srgbClr val="0099CC"/>
                </a:gs>
                <a:gs pos="100000">
                  <a:srgbClr val="00475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97" name="Freeform 43">
              <a:extLst>
                <a:ext uri="{FF2B5EF4-FFF2-40B4-BE49-F238E27FC236}">
                  <a16:creationId xmlns:a16="http://schemas.microsoft.com/office/drawing/2014/main" id="{40F851DB-EED8-BE25-6FA1-FC0FFD453D4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33" y="2527"/>
              <a:ext cx="129" cy="567"/>
            </a:xfrm>
            <a:custGeom>
              <a:avLst/>
              <a:gdLst>
                <a:gd name="T0" fmla="*/ 0 w 129"/>
                <a:gd name="T1" fmla="*/ 0 h 567"/>
                <a:gd name="T2" fmla="*/ 18 w 129"/>
                <a:gd name="T3" fmla="*/ 63 h 567"/>
                <a:gd name="T4" fmla="*/ 24 w 129"/>
                <a:gd name="T5" fmla="*/ 195 h 567"/>
                <a:gd name="T6" fmla="*/ 27 w 129"/>
                <a:gd name="T7" fmla="*/ 297 h 567"/>
                <a:gd name="T8" fmla="*/ 33 w 129"/>
                <a:gd name="T9" fmla="*/ 375 h 567"/>
                <a:gd name="T10" fmla="*/ 39 w 129"/>
                <a:gd name="T11" fmla="*/ 480 h 567"/>
                <a:gd name="T12" fmla="*/ 57 w 129"/>
                <a:gd name="T13" fmla="*/ 543 h 567"/>
                <a:gd name="T14" fmla="*/ 72 w 129"/>
                <a:gd name="T15" fmla="*/ 561 h 567"/>
                <a:gd name="T16" fmla="*/ 99 w 129"/>
                <a:gd name="T17" fmla="*/ 567 h 567"/>
                <a:gd name="T18" fmla="*/ 111 w 129"/>
                <a:gd name="T19" fmla="*/ 534 h 567"/>
                <a:gd name="T20" fmla="*/ 123 w 129"/>
                <a:gd name="T21" fmla="*/ 495 h 567"/>
                <a:gd name="T22" fmla="*/ 129 w 129"/>
                <a:gd name="T23" fmla="*/ 456 h 567"/>
                <a:gd name="T24" fmla="*/ 117 w 129"/>
                <a:gd name="T25" fmla="*/ 426 h 567"/>
                <a:gd name="T26" fmla="*/ 99 w 129"/>
                <a:gd name="T27" fmla="*/ 363 h 567"/>
                <a:gd name="T28" fmla="*/ 90 w 129"/>
                <a:gd name="T29" fmla="*/ 309 h 567"/>
                <a:gd name="T30" fmla="*/ 84 w 129"/>
                <a:gd name="T31" fmla="*/ 252 h 567"/>
                <a:gd name="T32" fmla="*/ 69 w 129"/>
                <a:gd name="T33" fmla="*/ 201 h 567"/>
                <a:gd name="T34" fmla="*/ 60 w 129"/>
                <a:gd name="T35" fmla="*/ 147 h 567"/>
                <a:gd name="T36" fmla="*/ 39 w 129"/>
                <a:gd name="T37" fmla="*/ 102 h 567"/>
                <a:gd name="T38" fmla="*/ 21 w 129"/>
                <a:gd name="T39" fmla="*/ 42 h 567"/>
                <a:gd name="T40" fmla="*/ 0 w 129"/>
                <a:gd name="T41" fmla="*/ 0 h 5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9"/>
                <a:gd name="T64" fmla="*/ 0 h 567"/>
                <a:gd name="T65" fmla="*/ 129 w 129"/>
                <a:gd name="T66" fmla="*/ 567 h 5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9" h="567">
                  <a:moveTo>
                    <a:pt x="0" y="0"/>
                  </a:moveTo>
                  <a:lnTo>
                    <a:pt x="18" y="63"/>
                  </a:lnTo>
                  <a:lnTo>
                    <a:pt x="24" y="195"/>
                  </a:lnTo>
                  <a:lnTo>
                    <a:pt x="27" y="297"/>
                  </a:lnTo>
                  <a:lnTo>
                    <a:pt x="33" y="375"/>
                  </a:lnTo>
                  <a:lnTo>
                    <a:pt x="39" y="480"/>
                  </a:lnTo>
                  <a:lnTo>
                    <a:pt x="57" y="543"/>
                  </a:lnTo>
                  <a:lnTo>
                    <a:pt x="72" y="561"/>
                  </a:lnTo>
                  <a:lnTo>
                    <a:pt x="99" y="567"/>
                  </a:lnTo>
                  <a:lnTo>
                    <a:pt x="111" y="534"/>
                  </a:lnTo>
                  <a:lnTo>
                    <a:pt x="123" y="495"/>
                  </a:lnTo>
                  <a:lnTo>
                    <a:pt x="129" y="456"/>
                  </a:lnTo>
                  <a:lnTo>
                    <a:pt x="117" y="426"/>
                  </a:lnTo>
                  <a:lnTo>
                    <a:pt x="99" y="363"/>
                  </a:lnTo>
                  <a:lnTo>
                    <a:pt x="90" y="309"/>
                  </a:lnTo>
                  <a:lnTo>
                    <a:pt x="84" y="252"/>
                  </a:lnTo>
                  <a:lnTo>
                    <a:pt x="69" y="201"/>
                  </a:lnTo>
                  <a:lnTo>
                    <a:pt x="60" y="147"/>
                  </a:lnTo>
                  <a:lnTo>
                    <a:pt x="39" y="102"/>
                  </a:lnTo>
                  <a:lnTo>
                    <a:pt x="21" y="4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475E"/>
                </a:gs>
                <a:gs pos="50000">
                  <a:srgbClr val="0099CC"/>
                </a:gs>
                <a:gs pos="100000">
                  <a:srgbClr val="00475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98" name="Freeform 44">
              <a:extLst>
                <a:ext uri="{FF2B5EF4-FFF2-40B4-BE49-F238E27FC236}">
                  <a16:creationId xmlns:a16="http://schemas.microsoft.com/office/drawing/2014/main" id="{11E2B125-9BDD-B8C6-0944-257B4662C2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73" y="2527"/>
              <a:ext cx="154" cy="567"/>
            </a:xfrm>
            <a:custGeom>
              <a:avLst/>
              <a:gdLst>
                <a:gd name="T0" fmla="*/ 0 w 154"/>
                <a:gd name="T1" fmla="*/ 0 h 567"/>
                <a:gd name="T2" fmla="*/ 18 w 154"/>
                <a:gd name="T3" fmla="*/ 21 h 567"/>
                <a:gd name="T4" fmla="*/ 42 w 154"/>
                <a:gd name="T5" fmla="*/ 84 h 567"/>
                <a:gd name="T6" fmla="*/ 51 w 154"/>
                <a:gd name="T7" fmla="*/ 132 h 567"/>
                <a:gd name="T8" fmla="*/ 54 w 154"/>
                <a:gd name="T9" fmla="*/ 183 h 567"/>
                <a:gd name="T10" fmla="*/ 57 w 154"/>
                <a:gd name="T11" fmla="*/ 258 h 567"/>
                <a:gd name="T12" fmla="*/ 57 w 154"/>
                <a:gd name="T13" fmla="*/ 321 h 567"/>
                <a:gd name="T14" fmla="*/ 63 w 154"/>
                <a:gd name="T15" fmla="*/ 405 h 567"/>
                <a:gd name="T16" fmla="*/ 63 w 154"/>
                <a:gd name="T17" fmla="*/ 474 h 567"/>
                <a:gd name="T18" fmla="*/ 72 w 154"/>
                <a:gd name="T19" fmla="*/ 516 h 567"/>
                <a:gd name="T20" fmla="*/ 90 w 154"/>
                <a:gd name="T21" fmla="*/ 555 h 567"/>
                <a:gd name="T22" fmla="*/ 108 w 154"/>
                <a:gd name="T23" fmla="*/ 567 h 567"/>
                <a:gd name="T24" fmla="*/ 154 w 154"/>
                <a:gd name="T25" fmla="*/ 565 h 567"/>
                <a:gd name="T26" fmla="*/ 135 w 154"/>
                <a:gd name="T27" fmla="*/ 543 h 567"/>
                <a:gd name="T28" fmla="*/ 123 w 154"/>
                <a:gd name="T29" fmla="*/ 510 h 567"/>
                <a:gd name="T30" fmla="*/ 111 w 154"/>
                <a:gd name="T31" fmla="*/ 468 h 567"/>
                <a:gd name="T32" fmla="*/ 108 w 154"/>
                <a:gd name="T33" fmla="*/ 405 h 567"/>
                <a:gd name="T34" fmla="*/ 105 w 154"/>
                <a:gd name="T35" fmla="*/ 315 h 567"/>
                <a:gd name="T36" fmla="*/ 105 w 154"/>
                <a:gd name="T37" fmla="*/ 249 h 567"/>
                <a:gd name="T38" fmla="*/ 102 w 154"/>
                <a:gd name="T39" fmla="*/ 186 h 567"/>
                <a:gd name="T40" fmla="*/ 93 w 154"/>
                <a:gd name="T41" fmla="*/ 120 h 567"/>
                <a:gd name="T42" fmla="*/ 87 w 154"/>
                <a:gd name="T43" fmla="*/ 75 h 567"/>
                <a:gd name="T44" fmla="*/ 78 w 154"/>
                <a:gd name="T45" fmla="*/ 36 h 567"/>
                <a:gd name="T46" fmla="*/ 60 w 154"/>
                <a:gd name="T47" fmla="*/ 0 h 567"/>
                <a:gd name="T48" fmla="*/ 0 w 154"/>
                <a:gd name="T49" fmla="*/ 0 h 5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4"/>
                <a:gd name="T76" fmla="*/ 0 h 567"/>
                <a:gd name="T77" fmla="*/ 154 w 154"/>
                <a:gd name="T78" fmla="*/ 567 h 5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4" h="567">
                  <a:moveTo>
                    <a:pt x="0" y="0"/>
                  </a:moveTo>
                  <a:lnTo>
                    <a:pt x="18" y="21"/>
                  </a:lnTo>
                  <a:lnTo>
                    <a:pt x="42" y="84"/>
                  </a:lnTo>
                  <a:lnTo>
                    <a:pt x="51" y="132"/>
                  </a:lnTo>
                  <a:lnTo>
                    <a:pt x="54" y="183"/>
                  </a:lnTo>
                  <a:lnTo>
                    <a:pt x="57" y="258"/>
                  </a:lnTo>
                  <a:lnTo>
                    <a:pt x="57" y="321"/>
                  </a:lnTo>
                  <a:lnTo>
                    <a:pt x="63" y="405"/>
                  </a:lnTo>
                  <a:lnTo>
                    <a:pt x="63" y="474"/>
                  </a:lnTo>
                  <a:lnTo>
                    <a:pt x="72" y="516"/>
                  </a:lnTo>
                  <a:lnTo>
                    <a:pt x="90" y="555"/>
                  </a:lnTo>
                  <a:lnTo>
                    <a:pt x="108" y="567"/>
                  </a:lnTo>
                  <a:lnTo>
                    <a:pt x="154" y="565"/>
                  </a:lnTo>
                  <a:lnTo>
                    <a:pt x="135" y="543"/>
                  </a:lnTo>
                  <a:lnTo>
                    <a:pt x="123" y="510"/>
                  </a:lnTo>
                  <a:lnTo>
                    <a:pt x="111" y="468"/>
                  </a:lnTo>
                  <a:lnTo>
                    <a:pt x="108" y="405"/>
                  </a:lnTo>
                  <a:lnTo>
                    <a:pt x="105" y="315"/>
                  </a:lnTo>
                  <a:lnTo>
                    <a:pt x="105" y="249"/>
                  </a:lnTo>
                  <a:lnTo>
                    <a:pt x="102" y="186"/>
                  </a:lnTo>
                  <a:lnTo>
                    <a:pt x="93" y="120"/>
                  </a:lnTo>
                  <a:lnTo>
                    <a:pt x="87" y="75"/>
                  </a:lnTo>
                  <a:lnTo>
                    <a:pt x="78" y="36"/>
                  </a:lnTo>
                  <a:lnTo>
                    <a:pt x="6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475E"/>
                </a:gs>
                <a:gs pos="50000">
                  <a:srgbClr val="0099CC"/>
                </a:gs>
                <a:gs pos="100000">
                  <a:srgbClr val="00475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99" name="Freeform 45">
              <a:extLst>
                <a:ext uri="{FF2B5EF4-FFF2-40B4-BE49-F238E27FC236}">
                  <a16:creationId xmlns:a16="http://schemas.microsoft.com/office/drawing/2014/main" id="{90D43916-BA04-0C83-4F50-211A442975B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08" y="2528"/>
              <a:ext cx="102" cy="464"/>
            </a:xfrm>
            <a:custGeom>
              <a:avLst/>
              <a:gdLst>
                <a:gd name="T0" fmla="*/ 0 w 102"/>
                <a:gd name="T1" fmla="*/ 104 h 464"/>
                <a:gd name="T2" fmla="*/ 9 w 102"/>
                <a:gd name="T3" fmla="*/ 62 h 464"/>
                <a:gd name="T4" fmla="*/ 17 w 102"/>
                <a:gd name="T5" fmla="*/ 30 h 464"/>
                <a:gd name="T6" fmla="*/ 27 w 102"/>
                <a:gd name="T7" fmla="*/ 12 h 464"/>
                <a:gd name="T8" fmla="*/ 39 w 102"/>
                <a:gd name="T9" fmla="*/ 0 h 464"/>
                <a:gd name="T10" fmla="*/ 51 w 102"/>
                <a:gd name="T11" fmla="*/ 11 h 464"/>
                <a:gd name="T12" fmla="*/ 72 w 102"/>
                <a:gd name="T13" fmla="*/ 50 h 464"/>
                <a:gd name="T14" fmla="*/ 87 w 102"/>
                <a:gd name="T15" fmla="*/ 113 h 464"/>
                <a:gd name="T16" fmla="*/ 90 w 102"/>
                <a:gd name="T17" fmla="*/ 182 h 464"/>
                <a:gd name="T18" fmla="*/ 96 w 102"/>
                <a:gd name="T19" fmla="*/ 293 h 464"/>
                <a:gd name="T20" fmla="*/ 102 w 102"/>
                <a:gd name="T21" fmla="*/ 371 h 464"/>
                <a:gd name="T22" fmla="*/ 102 w 102"/>
                <a:gd name="T23" fmla="*/ 437 h 464"/>
                <a:gd name="T24" fmla="*/ 99 w 102"/>
                <a:gd name="T25" fmla="*/ 464 h 464"/>
                <a:gd name="T26" fmla="*/ 90 w 102"/>
                <a:gd name="T27" fmla="*/ 422 h 464"/>
                <a:gd name="T28" fmla="*/ 87 w 102"/>
                <a:gd name="T29" fmla="*/ 386 h 464"/>
                <a:gd name="T30" fmla="*/ 75 w 102"/>
                <a:gd name="T31" fmla="*/ 308 h 464"/>
                <a:gd name="T32" fmla="*/ 60 w 102"/>
                <a:gd name="T33" fmla="*/ 230 h 464"/>
                <a:gd name="T34" fmla="*/ 39 w 102"/>
                <a:gd name="T35" fmla="*/ 164 h 464"/>
                <a:gd name="T36" fmla="*/ 0 w 102"/>
                <a:gd name="T37" fmla="*/ 104 h 4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2"/>
                <a:gd name="T58" fmla="*/ 0 h 464"/>
                <a:gd name="T59" fmla="*/ 102 w 102"/>
                <a:gd name="T60" fmla="*/ 464 h 4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2" h="464">
                  <a:moveTo>
                    <a:pt x="0" y="104"/>
                  </a:moveTo>
                  <a:lnTo>
                    <a:pt x="9" y="62"/>
                  </a:lnTo>
                  <a:lnTo>
                    <a:pt x="17" y="30"/>
                  </a:lnTo>
                  <a:lnTo>
                    <a:pt x="27" y="12"/>
                  </a:lnTo>
                  <a:lnTo>
                    <a:pt x="39" y="0"/>
                  </a:lnTo>
                  <a:lnTo>
                    <a:pt x="51" y="11"/>
                  </a:lnTo>
                  <a:lnTo>
                    <a:pt x="72" y="50"/>
                  </a:lnTo>
                  <a:lnTo>
                    <a:pt x="87" y="113"/>
                  </a:lnTo>
                  <a:lnTo>
                    <a:pt x="90" y="182"/>
                  </a:lnTo>
                  <a:lnTo>
                    <a:pt x="96" y="293"/>
                  </a:lnTo>
                  <a:lnTo>
                    <a:pt x="102" y="371"/>
                  </a:lnTo>
                  <a:lnTo>
                    <a:pt x="102" y="437"/>
                  </a:lnTo>
                  <a:lnTo>
                    <a:pt x="99" y="464"/>
                  </a:lnTo>
                  <a:lnTo>
                    <a:pt x="90" y="422"/>
                  </a:lnTo>
                  <a:lnTo>
                    <a:pt x="87" y="386"/>
                  </a:lnTo>
                  <a:lnTo>
                    <a:pt x="75" y="308"/>
                  </a:lnTo>
                  <a:lnTo>
                    <a:pt x="60" y="230"/>
                  </a:lnTo>
                  <a:lnTo>
                    <a:pt x="39" y="164"/>
                  </a:lnTo>
                  <a:lnTo>
                    <a:pt x="0" y="104"/>
                  </a:lnTo>
                  <a:close/>
                </a:path>
              </a:pathLst>
            </a:custGeom>
            <a:gradFill rotWithShape="0">
              <a:gsLst>
                <a:gs pos="0">
                  <a:srgbClr val="00475E"/>
                </a:gs>
                <a:gs pos="50000">
                  <a:srgbClr val="0099CC"/>
                </a:gs>
                <a:gs pos="100000">
                  <a:srgbClr val="00475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00" name="Freeform 46">
              <a:extLst>
                <a:ext uri="{FF2B5EF4-FFF2-40B4-BE49-F238E27FC236}">
                  <a16:creationId xmlns:a16="http://schemas.microsoft.com/office/drawing/2014/main" id="{4205CAB5-6AAF-2F61-3B02-CB2CAF4B8C1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44" y="2527"/>
              <a:ext cx="113" cy="563"/>
            </a:xfrm>
            <a:custGeom>
              <a:avLst/>
              <a:gdLst>
                <a:gd name="T0" fmla="*/ 0 w 113"/>
                <a:gd name="T1" fmla="*/ 0 h 563"/>
                <a:gd name="T2" fmla="*/ 18 w 113"/>
                <a:gd name="T3" fmla="*/ 21 h 563"/>
                <a:gd name="T4" fmla="*/ 42 w 113"/>
                <a:gd name="T5" fmla="*/ 84 h 563"/>
                <a:gd name="T6" fmla="*/ 51 w 113"/>
                <a:gd name="T7" fmla="*/ 132 h 563"/>
                <a:gd name="T8" fmla="*/ 54 w 113"/>
                <a:gd name="T9" fmla="*/ 183 h 563"/>
                <a:gd name="T10" fmla="*/ 57 w 113"/>
                <a:gd name="T11" fmla="*/ 258 h 563"/>
                <a:gd name="T12" fmla="*/ 57 w 113"/>
                <a:gd name="T13" fmla="*/ 321 h 563"/>
                <a:gd name="T14" fmla="*/ 63 w 113"/>
                <a:gd name="T15" fmla="*/ 405 h 563"/>
                <a:gd name="T16" fmla="*/ 63 w 113"/>
                <a:gd name="T17" fmla="*/ 468 h 563"/>
                <a:gd name="T18" fmla="*/ 69 w 113"/>
                <a:gd name="T19" fmla="*/ 507 h 563"/>
                <a:gd name="T20" fmla="*/ 81 w 113"/>
                <a:gd name="T21" fmla="*/ 547 h 563"/>
                <a:gd name="T22" fmla="*/ 99 w 113"/>
                <a:gd name="T23" fmla="*/ 563 h 563"/>
                <a:gd name="T24" fmla="*/ 113 w 113"/>
                <a:gd name="T25" fmla="*/ 561 h 563"/>
                <a:gd name="T26" fmla="*/ 113 w 113"/>
                <a:gd name="T27" fmla="*/ 461 h 563"/>
                <a:gd name="T28" fmla="*/ 108 w 113"/>
                <a:gd name="T29" fmla="*/ 405 h 563"/>
                <a:gd name="T30" fmla="*/ 103 w 113"/>
                <a:gd name="T31" fmla="*/ 321 h 563"/>
                <a:gd name="T32" fmla="*/ 103 w 113"/>
                <a:gd name="T33" fmla="*/ 245 h 563"/>
                <a:gd name="T34" fmla="*/ 99 w 113"/>
                <a:gd name="T35" fmla="*/ 187 h 563"/>
                <a:gd name="T36" fmla="*/ 93 w 113"/>
                <a:gd name="T37" fmla="*/ 120 h 563"/>
                <a:gd name="T38" fmla="*/ 87 w 113"/>
                <a:gd name="T39" fmla="*/ 75 h 563"/>
                <a:gd name="T40" fmla="*/ 78 w 113"/>
                <a:gd name="T41" fmla="*/ 36 h 563"/>
                <a:gd name="T42" fmla="*/ 60 w 113"/>
                <a:gd name="T43" fmla="*/ 0 h 563"/>
                <a:gd name="T44" fmla="*/ 0 w 113"/>
                <a:gd name="T45" fmla="*/ 0 h 5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3"/>
                <a:gd name="T70" fmla="*/ 0 h 563"/>
                <a:gd name="T71" fmla="*/ 113 w 113"/>
                <a:gd name="T72" fmla="*/ 563 h 56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3" h="563">
                  <a:moveTo>
                    <a:pt x="0" y="0"/>
                  </a:moveTo>
                  <a:lnTo>
                    <a:pt x="18" y="21"/>
                  </a:lnTo>
                  <a:lnTo>
                    <a:pt x="42" y="84"/>
                  </a:lnTo>
                  <a:lnTo>
                    <a:pt x="51" y="132"/>
                  </a:lnTo>
                  <a:lnTo>
                    <a:pt x="54" y="183"/>
                  </a:lnTo>
                  <a:lnTo>
                    <a:pt x="57" y="258"/>
                  </a:lnTo>
                  <a:lnTo>
                    <a:pt x="57" y="321"/>
                  </a:lnTo>
                  <a:lnTo>
                    <a:pt x="63" y="405"/>
                  </a:lnTo>
                  <a:lnTo>
                    <a:pt x="63" y="468"/>
                  </a:lnTo>
                  <a:lnTo>
                    <a:pt x="69" y="507"/>
                  </a:lnTo>
                  <a:lnTo>
                    <a:pt x="81" y="547"/>
                  </a:lnTo>
                  <a:lnTo>
                    <a:pt x="99" y="563"/>
                  </a:lnTo>
                  <a:lnTo>
                    <a:pt x="113" y="561"/>
                  </a:lnTo>
                  <a:lnTo>
                    <a:pt x="113" y="461"/>
                  </a:lnTo>
                  <a:lnTo>
                    <a:pt x="108" y="405"/>
                  </a:lnTo>
                  <a:lnTo>
                    <a:pt x="103" y="321"/>
                  </a:lnTo>
                  <a:lnTo>
                    <a:pt x="103" y="245"/>
                  </a:lnTo>
                  <a:lnTo>
                    <a:pt x="99" y="187"/>
                  </a:lnTo>
                  <a:lnTo>
                    <a:pt x="93" y="120"/>
                  </a:lnTo>
                  <a:lnTo>
                    <a:pt x="87" y="75"/>
                  </a:lnTo>
                  <a:lnTo>
                    <a:pt x="78" y="36"/>
                  </a:lnTo>
                  <a:lnTo>
                    <a:pt x="6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475E"/>
                </a:gs>
                <a:gs pos="50000">
                  <a:srgbClr val="0099CC"/>
                </a:gs>
                <a:gs pos="100000">
                  <a:srgbClr val="00475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01" name="Freeform 47">
              <a:extLst>
                <a:ext uri="{FF2B5EF4-FFF2-40B4-BE49-F238E27FC236}">
                  <a16:creationId xmlns:a16="http://schemas.microsoft.com/office/drawing/2014/main" id="{1ABE0410-C3AA-51D2-5401-D9A40940414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2" y="2527"/>
              <a:ext cx="501" cy="564"/>
            </a:xfrm>
            <a:custGeom>
              <a:avLst/>
              <a:gdLst>
                <a:gd name="T0" fmla="*/ 51 w 501"/>
                <a:gd name="T1" fmla="*/ 564 h 564"/>
                <a:gd name="T2" fmla="*/ 375 w 501"/>
                <a:gd name="T3" fmla="*/ 564 h 564"/>
                <a:gd name="T4" fmla="*/ 414 w 501"/>
                <a:gd name="T5" fmla="*/ 492 h 564"/>
                <a:gd name="T6" fmla="*/ 462 w 501"/>
                <a:gd name="T7" fmla="*/ 489 h 564"/>
                <a:gd name="T8" fmla="*/ 438 w 501"/>
                <a:gd name="T9" fmla="*/ 240 h 564"/>
                <a:gd name="T10" fmla="*/ 501 w 501"/>
                <a:gd name="T11" fmla="*/ 240 h 564"/>
                <a:gd name="T12" fmla="*/ 497 w 501"/>
                <a:gd name="T13" fmla="*/ 185 h 564"/>
                <a:gd name="T14" fmla="*/ 453 w 501"/>
                <a:gd name="T15" fmla="*/ 0 h 564"/>
                <a:gd name="T16" fmla="*/ 51 w 501"/>
                <a:gd name="T17" fmla="*/ 1 h 564"/>
                <a:gd name="T18" fmla="*/ 19 w 501"/>
                <a:gd name="T19" fmla="*/ 49 h 564"/>
                <a:gd name="T20" fmla="*/ 0 w 501"/>
                <a:gd name="T21" fmla="*/ 123 h 564"/>
                <a:gd name="T22" fmla="*/ 3 w 501"/>
                <a:gd name="T23" fmla="*/ 195 h 564"/>
                <a:gd name="T24" fmla="*/ 24 w 501"/>
                <a:gd name="T25" fmla="*/ 258 h 564"/>
                <a:gd name="T26" fmla="*/ 66 w 501"/>
                <a:gd name="T27" fmla="*/ 333 h 564"/>
                <a:gd name="T28" fmla="*/ 90 w 501"/>
                <a:gd name="T29" fmla="*/ 411 h 564"/>
                <a:gd name="T30" fmla="*/ 84 w 501"/>
                <a:gd name="T31" fmla="*/ 477 h 564"/>
                <a:gd name="T32" fmla="*/ 69 w 501"/>
                <a:gd name="T33" fmla="*/ 543 h 564"/>
                <a:gd name="T34" fmla="*/ 51 w 501"/>
                <a:gd name="T35" fmla="*/ 564 h 5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01"/>
                <a:gd name="T55" fmla="*/ 0 h 564"/>
                <a:gd name="T56" fmla="*/ 501 w 501"/>
                <a:gd name="T57" fmla="*/ 564 h 5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01" h="564">
                  <a:moveTo>
                    <a:pt x="51" y="564"/>
                  </a:moveTo>
                  <a:lnTo>
                    <a:pt x="375" y="564"/>
                  </a:lnTo>
                  <a:lnTo>
                    <a:pt x="414" y="492"/>
                  </a:lnTo>
                  <a:lnTo>
                    <a:pt x="462" y="489"/>
                  </a:lnTo>
                  <a:lnTo>
                    <a:pt x="438" y="240"/>
                  </a:lnTo>
                  <a:lnTo>
                    <a:pt x="501" y="240"/>
                  </a:lnTo>
                  <a:lnTo>
                    <a:pt x="497" y="185"/>
                  </a:lnTo>
                  <a:lnTo>
                    <a:pt x="453" y="0"/>
                  </a:lnTo>
                  <a:lnTo>
                    <a:pt x="51" y="1"/>
                  </a:lnTo>
                  <a:lnTo>
                    <a:pt x="19" y="49"/>
                  </a:lnTo>
                  <a:lnTo>
                    <a:pt x="0" y="123"/>
                  </a:lnTo>
                  <a:lnTo>
                    <a:pt x="3" y="195"/>
                  </a:lnTo>
                  <a:lnTo>
                    <a:pt x="24" y="258"/>
                  </a:lnTo>
                  <a:lnTo>
                    <a:pt x="66" y="333"/>
                  </a:lnTo>
                  <a:lnTo>
                    <a:pt x="90" y="411"/>
                  </a:lnTo>
                  <a:lnTo>
                    <a:pt x="84" y="477"/>
                  </a:lnTo>
                  <a:lnTo>
                    <a:pt x="69" y="543"/>
                  </a:lnTo>
                  <a:lnTo>
                    <a:pt x="51" y="564"/>
                  </a:lnTo>
                  <a:close/>
                </a:path>
              </a:pathLst>
            </a:custGeom>
            <a:gradFill rotWithShape="0">
              <a:gsLst>
                <a:gs pos="0">
                  <a:srgbClr val="00475E"/>
                </a:gs>
                <a:gs pos="50000">
                  <a:srgbClr val="0099CC"/>
                </a:gs>
                <a:gs pos="100000">
                  <a:srgbClr val="00475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02" name="Freeform 48">
              <a:extLst>
                <a:ext uri="{FF2B5EF4-FFF2-40B4-BE49-F238E27FC236}">
                  <a16:creationId xmlns:a16="http://schemas.microsoft.com/office/drawing/2014/main" id="{430B73B3-9E9F-23FB-EF79-6BF89748C0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12" y="2776"/>
              <a:ext cx="84" cy="315"/>
            </a:xfrm>
            <a:custGeom>
              <a:avLst/>
              <a:gdLst>
                <a:gd name="T0" fmla="*/ 0 w 84"/>
                <a:gd name="T1" fmla="*/ 0 h 315"/>
                <a:gd name="T2" fmla="*/ 0 w 84"/>
                <a:gd name="T3" fmla="*/ 99 h 315"/>
                <a:gd name="T4" fmla="*/ 0 w 84"/>
                <a:gd name="T5" fmla="*/ 168 h 315"/>
                <a:gd name="T6" fmla="*/ 3 w 84"/>
                <a:gd name="T7" fmla="*/ 234 h 315"/>
                <a:gd name="T8" fmla="*/ 12 w 84"/>
                <a:gd name="T9" fmla="*/ 285 h 315"/>
                <a:gd name="T10" fmla="*/ 27 w 84"/>
                <a:gd name="T11" fmla="*/ 309 h 315"/>
                <a:gd name="T12" fmla="*/ 45 w 84"/>
                <a:gd name="T13" fmla="*/ 315 h 315"/>
                <a:gd name="T14" fmla="*/ 60 w 84"/>
                <a:gd name="T15" fmla="*/ 300 h 315"/>
                <a:gd name="T16" fmla="*/ 84 w 84"/>
                <a:gd name="T17" fmla="*/ 240 h 315"/>
                <a:gd name="T18" fmla="*/ 54 w 84"/>
                <a:gd name="T19" fmla="*/ 204 h 315"/>
                <a:gd name="T20" fmla="*/ 42 w 84"/>
                <a:gd name="T21" fmla="*/ 174 h 315"/>
                <a:gd name="T22" fmla="*/ 27 w 84"/>
                <a:gd name="T23" fmla="*/ 132 h 315"/>
                <a:gd name="T24" fmla="*/ 15 w 84"/>
                <a:gd name="T25" fmla="*/ 75 h 315"/>
                <a:gd name="T26" fmla="*/ 9 w 84"/>
                <a:gd name="T27" fmla="*/ 48 h 315"/>
                <a:gd name="T28" fmla="*/ 0 w 84"/>
                <a:gd name="T29" fmla="*/ 0 h 3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"/>
                <a:gd name="T46" fmla="*/ 0 h 315"/>
                <a:gd name="T47" fmla="*/ 84 w 84"/>
                <a:gd name="T48" fmla="*/ 315 h 3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" h="315">
                  <a:moveTo>
                    <a:pt x="0" y="0"/>
                  </a:moveTo>
                  <a:lnTo>
                    <a:pt x="0" y="99"/>
                  </a:lnTo>
                  <a:lnTo>
                    <a:pt x="0" y="168"/>
                  </a:lnTo>
                  <a:lnTo>
                    <a:pt x="3" y="234"/>
                  </a:lnTo>
                  <a:lnTo>
                    <a:pt x="12" y="285"/>
                  </a:lnTo>
                  <a:lnTo>
                    <a:pt x="27" y="309"/>
                  </a:lnTo>
                  <a:lnTo>
                    <a:pt x="45" y="315"/>
                  </a:lnTo>
                  <a:lnTo>
                    <a:pt x="60" y="300"/>
                  </a:lnTo>
                  <a:lnTo>
                    <a:pt x="84" y="240"/>
                  </a:lnTo>
                  <a:lnTo>
                    <a:pt x="54" y="204"/>
                  </a:lnTo>
                  <a:lnTo>
                    <a:pt x="42" y="174"/>
                  </a:lnTo>
                  <a:lnTo>
                    <a:pt x="27" y="132"/>
                  </a:lnTo>
                  <a:lnTo>
                    <a:pt x="15" y="75"/>
                  </a:lnTo>
                  <a:lnTo>
                    <a:pt x="9" y="4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475E"/>
                </a:gs>
                <a:gs pos="50000">
                  <a:srgbClr val="0099CC"/>
                </a:gs>
                <a:gs pos="100000">
                  <a:srgbClr val="00475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03" name="Freeform 49">
              <a:extLst>
                <a:ext uri="{FF2B5EF4-FFF2-40B4-BE49-F238E27FC236}">
                  <a16:creationId xmlns:a16="http://schemas.microsoft.com/office/drawing/2014/main" id="{BE923DFE-F6FB-6C82-114E-5CE9D5D71A3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15" y="2750"/>
              <a:ext cx="101" cy="341"/>
            </a:xfrm>
            <a:custGeom>
              <a:avLst/>
              <a:gdLst>
                <a:gd name="T0" fmla="*/ 52 w 101"/>
                <a:gd name="T1" fmla="*/ 6 h 341"/>
                <a:gd name="T2" fmla="*/ 0 w 101"/>
                <a:gd name="T3" fmla="*/ 0 h 341"/>
                <a:gd name="T4" fmla="*/ 2 w 101"/>
                <a:gd name="T5" fmla="*/ 98 h 341"/>
                <a:gd name="T6" fmla="*/ 8 w 101"/>
                <a:gd name="T7" fmla="*/ 182 h 341"/>
                <a:gd name="T8" fmla="*/ 11 w 101"/>
                <a:gd name="T9" fmla="*/ 233 h 341"/>
                <a:gd name="T10" fmla="*/ 23 w 101"/>
                <a:gd name="T11" fmla="*/ 302 h 341"/>
                <a:gd name="T12" fmla="*/ 44 w 101"/>
                <a:gd name="T13" fmla="*/ 338 h 341"/>
                <a:gd name="T14" fmla="*/ 101 w 101"/>
                <a:gd name="T15" fmla="*/ 341 h 341"/>
                <a:gd name="T16" fmla="*/ 77 w 101"/>
                <a:gd name="T17" fmla="*/ 305 h 341"/>
                <a:gd name="T18" fmla="*/ 52 w 101"/>
                <a:gd name="T19" fmla="*/ 6 h 3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1"/>
                <a:gd name="T31" fmla="*/ 0 h 341"/>
                <a:gd name="T32" fmla="*/ 101 w 101"/>
                <a:gd name="T33" fmla="*/ 341 h 3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1" h="341">
                  <a:moveTo>
                    <a:pt x="52" y="6"/>
                  </a:moveTo>
                  <a:lnTo>
                    <a:pt x="0" y="0"/>
                  </a:lnTo>
                  <a:lnTo>
                    <a:pt x="2" y="98"/>
                  </a:lnTo>
                  <a:lnTo>
                    <a:pt x="8" y="182"/>
                  </a:lnTo>
                  <a:lnTo>
                    <a:pt x="11" y="233"/>
                  </a:lnTo>
                  <a:lnTo>
                    <a:pt x="23" y="302"/>
                  </a:lnTo>
                  <a:lnTo>
                    <a:pt x="44" y="338"/>
                  </a:lnTo>
                  <a:lnTo>
                    <a:pt x="101" y="341"/>
                  </a:lnTo>
                  <a:lnTo>
                    <a:pt x="77" y="305"/>
                  </a:lnTo>
                  <a:lnTo>
                    <a:pt x="52" y="6"/>
                  </a:lnTo>
                  <a:close/>
                </a:path>
              </a:pathLst>
            </a:custGeom>
            <a:gradFill rotWithShape="0">
              <a:gsLst>
                <a:gs pos="0">
                  <a:srgbClr val="00475E"/>
                </a:gs>
                <a:gs pos="50000">
                  <a:srgbClr val="0099CC"/>
                </a:gs>
                <a:gs pos="100000">
                  <a:srgbClr val="00475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04" name="Freeform 50">
              <a:extLst>
                <a:ext uri="{FF2B5EF4-FFF2-40B4-BE49-F238E27FC236}">
                  <a16:creationId xmlns:a16="http://schemas.microsoft.com/office/drawing/2014/main" id="{129459C3-5A59-2014-262F-216F871A81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35" y="2527"/>
              <a:ext cx="129" cy="561"/>
            </a:xfrm>
            <a:custGeom>
              <a:avLst/>
              <a:gdLst>
                <a:gd name="T0" fmla="*/ 0 w 129"/>
                <a:gd name="T1" fmla="*/ 0 h 561"/>
                <a:gd name="T2" fmla="*/ 15 w 129"/>
                <a:gd name="T3" fmla="*/ 69 h 561"/>
                <a:gd name="T4" fmla="*/ 24 w 129"/>
                <a:gd name="T5" fmla="*/ 195 h 561"/>
                <a:gd name="T6" fmla="*/ 27 w 129"/>
                <a:gd name="T7" fmla="*/ 297 h 561"/>
                <a:gd name="T8" fmla="*/ 33 w 129"/>
                <a:gd name="T9" fmla="*/ 375 h 561"/>
                <a:gd name="T10" fmla="*/ 39 w 129"/>
                <a:gd name="T11" fmla="*/ 480 h 561"/>
                <a:gd name="T12" fmla="*/ 57 w 129"/>
                <a:gd name="T13" fmla="*/ 543 h 561"/>
                <a:gd name="T14" fmla="*/ 72 w 129"/>
                <a:gd name="T15" fmla="*/ 561 h 561"/>
                <a:gd name="T16" fmla="*/ 90 w 129"/>
                <a:gd name="T17" fmla="*/ 559 h 561"/>
                <a:gd name="T18" fmla="*/ 112 w 129"/>
                <a:gd name="T19" fmla="*/ 533 h 561"/>
                <a:gd name="T20" fmla="*/ 123 w 129"/>
                <a:gd name="T21" fmla="*/ 495 h 561"/>
                <a:gd name="T22" fmla="*/ 129 w 129"/>
                <a:gd name="T23" fmla="*/ 456 h 561"/>
                <a:gd name="T24" fmla="*/ 105 w 129"/>
                <a:gd name="T25" fmla="*/ 414 h 561"/>
                <a:gd name="T26" fmla="*/ 96 w 129"/>
                <a:gd name="T27" fmla="*/ 363 h 561"/>
                <a:gd name="T28" fmla="*/ 90 w 129"/>
                <a:gd name="T29" fmla="*/ 312 h 561"/>
                <a:gd name="T30" fmla="*/ 78 w 129"/>
                <a:gd name="T31" fmla="*/ 255 h 561"/>
                <a:gd name="T32" fmla="*/ 66 w 129"/>
                <a:gd name="T33" fmla="*/ 204 h 561"/>
                <a:gd name="T34" fmla="*/ 51 w 129"/>
                <a:gd name="T35" fmla="*/ 150 h 561"/>
                <a:gd name="T36" fmla="*/ 39 w 129"/>
                <a:gd name="T37" fmla="*/ 102 h 561"/>
                <a:gd name="T38" fmla="*/ 21 w 129"/>
                <a:gd name="T39" fmla="*/ 42 h 561"/>
                <a:gd name="T40" fmla="*/ 0 w 129"/>
                <a:gd name="T41" fmla="*/ 0 h 5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9"/>
                <a:gd name="T64" fmla="*/ 0 h 561"/>
                <a:gd name="T65" fmla="*/ 129 w 129"/>
                <a:gd name="T66" fmla="*/ 561 h 5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9" h="561">
                  <a:moveTo>
                    <a:pt x="0" y="0"/>
                  </a:moveTo>
                  <a:lnTo>
                    <a:pt x="15" y="69"/>
                  </a:lnTo>
                  <a:lnTo>
                    <a:pt x="24" y="195"/>
                  </a:lnTo>
                  <a:lnTo>
                    <a:pt x="27" y="297"/>
                  </a:lnTo>
                  <a:lnTo>
                    <a:pt x="33" y="375"/>
                  </a:lnTo>
                  <a:lnTo>
                    <a:pt x="39" y="480"/>
                  </a:lnTo>
                  <a:lnTo>
                    <a:pt x="57" y="543"/>
                  </a:lnTo>
                  <a:lnTo>
                    <a:pt x="72" y="561"/>
                  </a:lnTo>
                  <a:lnTo>
                    <a:pt x="90" y="559"/>
                  </a:lnTo>
                  <a:lnTo>
                    <a:pt x="112" y="533"/>
                  </a:lnTo>
                  <a:lnTo>
                    <a:pt x="123" y="495"/>
                  </a:lnTo>
                  <a:lnTo>
                    <a:pt x="129" y="456"/>
                  </a:lnTo>
                  <a:lnTo>
                    <a:pt x="105" y="414"/>
                  </a:lnTo>
                  <a:lnTo>
                    <a:pt x="96" y="363"/>
                  </a:lnTo>
                  <a:lnTo>
                    <a:pt x="90" y="312"/>
                  </a:lnTo>
                  <a:lnTo>
                    <a:pt x="78" y="255"/>
                  </a:lnTo>
                  <a:lnTo>
                    <a:pt x="66" y="204"/>
                  </a:lnTo>
                  <a:lnTo>
                    <a:pt x="51" y="150"/>
                  </a:lnTo>
                  <a:lnTo>
                    <a:pt x="39" y="102"/>
                  </a:lnTo>
                  <a:lnTo>
                    <a:pt x="21" y="4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475E"/>
                </a:gs>
                <a:gs pos="50000">
                  <a:srgbClr val="0099CC"/>
                </a:gs>
                <a:gs pos="100000">
                  <a:srgbClr val="00475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51">
            <a:extLst>
              <a:ext uri="{FF2B5EF4-FFF2-40B4-BE49-F238E27FC236}">
                <a16:creationId xmlns:a16="http://schemas.microsoft.com/office/drawing/2014/main" id="{69110729-CC57-D7D1-FC9D-9E6ABE23954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29401" y="2132014"/>
            <a:ext cx="2397125" cy="1119187"/>
            <a:chOff x="3306" y="2541"/>
            <a:chExt cx="1208" cy="564"/>
          </a:xfrm>
        </p:grpSpPr>
        <p:sp>
          <p:nvSpPr>
            <p:cNvPr id="15371" name="Rectangle 52">
              <a:extLst>
                <a:ext uri="{FF2B5EF4-FFF2-40B4-BE49-F238E27FC236}">
                  <a16:creationId xmlns:a16="http://schemas.microsoft.com/office/drawing/2014/main" id="{EFBF525A-8F3A-2DCB-29D4-011DE353AFD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12" y="2653"/>
              <a:ext cx="702" cy="354"/>
            </a:xfrm>
            <a:prstGeom prst="rect">
              <a:avLst/>
            </a:prstGeom>
            <a:gradFill rotWithShape="0">
              <a:gsLst>
                <a:gs pos="0">
                  <a:srgbClr val="005E7D"/>
                </a:gs>
                <a:gs pos="50000">
                  <a:srgbClr val="0099CC"/>
                </a:gs>
                <a:gs pos="100000">
                  <a:srgbClr val="005E7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372" name="Freeform 53">
              <a:extLst>
                <a:ext uri="{FF2B5EF4-FFF2-40B4-BE49-F238E27FC236}">
                  <a16:creationId xmlns:a16="http://schemas.microsoft.com/office/drawing/2014/main" id="{BFD703B8-81BC-E9F8-CFCF-B971162E3E6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6" y="2811"/>
              <a:ext cx="170" cy="288"/>
            </a:xfrm>
            <a:custGeom>
              <a:avLst/>
              <a:gdLst>
                <a:gd name="T0" fmla="*/ 60 w 170"/>
                <a:gd name="T1" fmla="*/ 0 h 288"/>
                <a:gd name="T2" fmla="*/ 34 w 170"/>
                <a:gd name="T3" fmla="*/ 36 h 288"/>
                <a:gd name="T4" fmla="*/ 16 w 170"/>
                <a:gd name="T5" fmla="*/ 72 h 288"/>
                <a:gd name="T6" fmla="*/ 4 w 170"/>
                <a:gd name="T7" fmla="*/ 106 h 288"/>
                <a:gd name="T8" fmla="*/ 0 w 170"/>
                <a:gd name="T9" fmla="*/ 160 h 288"/>
                <a:gd name="T10" fmla="*/ 6 w 170"/>
                <a:gd name="T11" fmla="*/ 194 h 288"/>
                <a:gd name="T12" fmla="*/ 18 w 170"/>
                <a:gd name="T13" fmla="*/ 248 h 288"/>
                <a:gd name="T14" fmla="*/ 36 w 170"/>
                <a:gd name="T15" fmla="*/ 278 h 288"/>
                <a:gd name="T16" fmla="*/ 52 w 170"/>
                <a:gd name="T17" fmla="*/ 288 h 288"/>
                <a:gd name="T18" fmla="*/ 82 w 170"/>
                <a:gd name="T19" fmla="*/ 282 h 288"/>
                <a:gd name="T20" fmla="*/ 130 w 170"/>
                <a:gd name="T21" fmla="*/ 252 h 288"/>
                <a:gd name="T22" fmla="*/ 170 w 170"/>
                <a:gd name="T23" fmla="*/ 90 h 288"/>
                <a:gd name="T24" fmla="*/ 60 w 170"/>
                <a:gd name="T25" fmla="*/ 0 h 2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0"/>
                <a:gd name="T40" fmla="*/ 0 h 288"/>
                <a:gd name="T41" fmla="*/ 170 w 170"/>
                <a:gd name="T42" fmla="*/ 288 h 2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0" h="288">
                  <a:moveTo>
                    <a:pt x="60" y="0"/>
                  </a:moveTo>
                  <a:lnTo>
                    <a:pt x="34" y="36"/>
                  </a:lnTo>
                  <a:lnTo>
                    <a:pt x="16" y="72"/>
                  </a:lnTo>
                  <a:lnTo>
                    <a:pt x="4" y="106"/>
                  </a:lnTo>
                  <a:lnTo>
                    <a:pt x="0" y="160"/>
                  </a:lnTo>
                  <a:lnTo>
                    <a:pt x="6" y="194"/>
                  </a:lnTo>
                  <a:lnTo>
                    <a:pt x="18" y="248"/>
                  </a:lnTo>
                  <a:lnTo>
                    <a:pt x="36" y="278"/>
                  </a:lnTo>
                  <a:lnTo>
                    <a:pt x="52" y="288"/>
                  </a:lnTo>
                  <a:lnTo>
                    <a:pt x="82" y="282"/>
                  </a:lnTo>
                  <a:lnTo>
                    <a:pt x="130" y="252"/>
                  </a:lnTo>
                  <a:lnTo>
                    <a:pt x="170" y="90"/>
                  </a:lnTo>
                  <a:lnTo>
                    <a:pt x="6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5E7D"/>
                </a:gs>
                <a:gs pos="50000">
                  <a:srgbClr val="0099CC"/>
                </a:gs>
                <a:gs pos="100000">
                  <a:srgbClr val="005E7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73" name="Freeform 54">
              <a:extLst>
                <a:ext uri="{FF2B5EF4-FFF2-40B4-BE49-F238E27FC236}">
                  <a16:creationId xmlns:a16="http://schemas.microsoft.com/office/drawing/2014/main" id="{7A72BAD2-D9ED-DF28-BD04-8AC9A05ED82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39" y="2545"/>
              <a:ext cx="183" cy="462"/>
            </a:xfrm>
            <a:custGeom>
              <a:avLst/>
              <a:gdLst>
                <a:gd name="T0" fmla="*/ 0 w 183"/>
                <a:gd name="T1" fmla="*/ 109 h 462"/>
                <a:gd name="T2" fmla="*/ 9 w 183"/>
                <a:gd name="T3" fmla="*/ 65 h 462"/>
                <a:gd name="T4" fmla="*/ 15 w 183"/>
                <a:gd name="T5" fmla="*/ 40 h 462"/>
                <a:gd name="T6" fmla="*/ 27 w 183"/>
                <a:gd name="T7" fmla="*/ 12 h 462"/>
                <a:gd name="T8" fmla="*/ 37 w 183"/>
                <a:gd name="T9" fmla="*/ 0 h 462"/>
                <a:gd name="T10" fmla="*/ 57 w 183"/>
                <a:gd name="T11" fmla="*/ 32 h 462"/>
                <a:gd name="T12" fmla="*/ 83 w 183"/>
                <a:gd name="T13" fmla="*/ 76 h 462"/>
                <a:gd name="T14" fmla="*/ 109 w 183"/>
                <a:gd name="T15" fmla="*/ 146 h 462"/>
                <a:gd name="T16" fmla="*/ 129 w 183"/>
                <a:gd name="T17" fmla="*/ 228 h 462"/>
                <a:gd name="T18" fmla="*/ 139 w 183"/>
                <a:gd name="T19" fmla="*/ 291 h 462"/>
                <a:gd name="T20" fmla="*/ 165 w 183"/>
                <a:gd name="T21" fmla="*/ 366 h 462"/>
                <a:gd name="T22" fmla="*/ 183 w 183"/>
                <a:gd name="T23" fmla="*/ 462 h 462"/>
                <a:gd name="T24" fmla="*/ 141 w 183"/>
                <a:gd name="T25" fmla="*/ 344 h 462"/>
                <a:gd name="T26" fmla="*/ 115 w 183"/>
                <a:gd name="T27" fmla="*/ 272 h 462"/>
                <a:gd name="T28" fmla="*/ 72 w 183"/>
                <a:gd name="T29" fmla="*/ 185 h 462"/>
                <a:gd name="T30" fmla="*/ 43 w 183"/>
                <a:gd name="T31" fmla="*/ 142 h 462"/>
                <a:gd name="T32" fmla="*/ 0 w 183"/>
                <a:gd name="T33" fmla="*/ 109 h 4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3"/>
                <a:gd name="T52" fmla="*/ 0 h 462"/>
                <a:gd name="T53" fmla="*/ 183 w 183"/>
                <a:gd name="T54" fmla="*/ 462 h 4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3" h="462">
                  <a:moveTo>
                    <a:pt x="0" y="109"/>
                  </a:moveTo>
                  <a:lnTo>
                    <a:pt x="9" y="65"/>
                  </a:lnTo>
                  <a:lnTo>
                    <a:pt x="15" y="40"/>
                  </a:lnTo>
                  <a:lnTo>
                    <a:pt x="27" y="12"/>
                  </a:lnTo>
                  <a:lnTo>
                    <a:pt x="37" y="0"/>
                  </a:lnTo>
                  <a:lnTo>
                    <a:pt x="57" y="32"/>
                  </a:lnTo>
                  <a:lnTo>
                    <a:pt x="83" y="76"/>
                  </a:lnTo>
                  <a:lnTo>
                    <a:pt x="109" y="146"/>
                  </a:lnTo>
                  <a:lnTo>
                    <a:pt x="129" y="228"/>
                  </a:lnTo>
                  <a:lnTo>
                    <a:pt x="139" y="291"/>
                  </a:lnTo>
                  <a:lnTo>
                    <a:pt x="165" y="366"/>
                  </a:lnTo>
                  <a:lnTo>
                    <a:pt x="183" y="462"/>
                  </a:lnTo>
                  <a:lnTo>
                    <a:pt x="141" y="344"/>
                  </a:lnTo>
                  <a:lnTo>
                    <a:pt x="115" y="272"/>
                  </a:lnTo>
                  <a:lnTo>
                    <a:pt x="72" y="185"/>
                  </a:lnTo>
                  <a:lnTo>
                    <a:pt x="43" y="142"/>
                  </a:lnTo>
                  <a:lnTo>
                    <a:pt x="0" y="109"/>
                  </a:lnTo>
                  <a:close/>
                </a:path>
              </a:pathLst>
            </a:custGeom>
            <a:gradFill rotWithShape="0">
              <a:gsLst>
                <a:gs pos="0">
                  <a:srgbClr val="5E2F00"/>
                </a:gs>
                <a:gs pos="100000">
                  <a:srgbClr val="CC66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74" name="Freeform 55">
              <a:extLst>
                <a:ext uri="{FF2B5EF4-FFF2-40B4-BE49-F238E27FC236}">
                  <a16:creationId xmlns:a16="http://schemas.microsoft.com/office/drawing/2014/main" id="{744BBF40-CF97-E61F-7448-0879BEF7BB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92" y="2678"/>
              <a:ext cx="180" cy="425"/>
            </a:xfrm>
            <a:custGeom>
              <a:avLst/>
              <a:gdLst>
                <a:gd name="T0" fmla="*/ 0 w 180"/>
                <a:gd name="T1" fmla="*/ 0 h 425"/>
                <a:gd name="T2" fmla="*/ 40 w 180"/>
                <a:gd name="T3" fmla="*/ 77 h 425"/>
                <a:gd name="T4" fmla="*/ 58 w 180"/>
                <a:gd name="T5" fmla="*/ 123 h 425"/>
                <a:gd name="T6" fmla="*/ 82 w 180"/>
                <a:gd name="T7" fmla="*/ 173 h 425"/>
                <a:gd name="T8" fmla="*/ 110 w 180"/>
                <a:gd name="T9" fmla="*/ 239 h 425"/>
                <a:gd name="T10" fmla="*/ 132 w 180"/>
                <a:gd name="T11" fmla="*/ 277 h 425"/>
                <a:gd name="T12" fmla="*/ 154 w 180"/>
                <a:gd name="T13" fmla="*/ 307 h 425"/>
                <a:gd name="T14" fmla="*/ 180 w 180"/>
                <a:gd name="T15" fmla="*/ 325 h 425"/>
                <a:gd name="T16" fmla="*/ 178 w 180"/>
                <a:gd name="T17" fmla="*/ 365 h 425"/>
                <a:gd name="T18" fmla="*/ 172 w 180"/>
                <a:gd name="T19" fmla="*/ 399 h 425"/>
                <a:gd name="T20" fmla="*/ 156 w 180"/>
                <a:gd name="T21" fmla="*/ 419 h 425"/>
                <a:gd name="T22" fmla="*/ 134 w 180"/>
                <a:gd name="T23" fmla="*/ 425 h 425"/>
                <a:gd name="T24" fmla="*/ 122 w 180"/>
                <a:gd name="T25" fmla="*/ 405 h 425"/>
                <a:gd name="T26" fmla="*/ 110 w 180"/>
                <a:gd name="T27" fmla="*/ 389 h 425"/>
                <a:gd name="T28" fmla="*/ 100 w 180"/>
                <a:gd name="T29" fmla="*/ 359 h 425"/>
                <a:gd name="T30" fmla="*/ 76 w 180"/>
                <a:gd name="T31" fmla="*/ 287 h 425"/>
                <a:gd name="T32" fmla="*/ 54 w 180"/>
                <a:gd name="T33" fmla="*/ 221 h 425"/>
                <a:gd name="T34" fmla="*/ 34 w 180"/>
                <a:gd name="T35" fmla="*/ 144 h 425"/>
                <a:gd name="T36" fmla="*/ 0 w 180"/>
                <a:gd name="T37" fmla="*/ 0 h 4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0"/>
                <a:gd name="T58" fmla="*/ 0 h 425"/>
                <a:gd name="T59" fmla="*/ 180 w 180"/>
                <a:gd name="T60" fmla="*/ 425 h 4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0" h="425">
                  <a:moveTo>
                    <a:pt x="0" y="0"/>
                  </a:moveTo>
                  <a:lnTo>
                    <a:pt x="40" y="77"/>
                  </a:lnTo>
                  <a:lnTo>
                    <a:pt x="58" y="123"/>
                  </a:lnTo>
                  <a:lnTo>
                    <a:pt x="82" y="173"/>
                  </a:lnTo>
                  <a:lnTo>
                    <a:pt x="110" y="239"/>
                  </a:lnTo>
                  <a:lnTo>
                    <a:pt x="132" y="277"/>
                  </a:lnTo>
                  <a:lnTo>
                    <a:pt x="154" y="307"/>
                  </a:lnTo>
                  <a:lnTo>
                    <a:pt x="180" y="325"/>
                  </a:lnTo>
                  <a:lnTo>
                    <a:pt x="178" y="365"/>
                  </a:lnTo>
                  <a:lnTo>
                    <a:pt x="172" y="399"/>
                  </a:lnTo>
                  <a:lnTo>
                    <a:pt x="156" y="419"/>
                  </a:lnTo>
                  <a:lnTo>
                    <a:pt x="134" y="425"/>
                  </a:lnTo>
                  <a:lnTo>
                    <a:pt x="122" y="405"/>
                  </a:lnTo>
                  <a:lnTo>
                    <a:pt x="110" y="389"/>
                  </a:lnTo>
                  <a:lnTo>
                    <a:pt x="100" y="359"/>
                  </a:lnTo>
                  <a:lnTo>
                    <a:pt x="76" y="287"/>
                  </a:lnTo>
                  <a:lnTo>
                    <a:pt x="54" y="221"/>
                  </a:lnTo>
                  <a:lnTo>
                    <a:pt x="34" y="144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5E2F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75" name="Freeform 56">
              <a:extLst>
                <a:ext uri="{FF2B5EF4-FFF2-40B4-BE49-F238E27FC236}">
                  <a16:creationId xmlns:a16="http://schemas.microsoft.com/office/drawing/2014/main" id="{EA27D378-CCE7-130E-88AF-ACFE3C4ECB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76" y="2545"/>
              <a:ext cx="252" cy="560"/>
            </a:xfrm>
            <a:custGeom>
              <a:avLst/>
              <a:gdLst>
                <a:gd name="T0" fmla="*/ 0 w 252"/>
                <a:gd name="T1" fmla="*/ 0 h 560"/>
                <a:gd name="T2" fmla="*/ 66 w 252"/>
                <a:gd name="T3" fmla="*/ 0 h 560"/>
                <a:gd name="T4" fmla="*/ 92 w 252"/>
                <a:gd name="T5" fmla="*/ 56 h 560"/>
                <a:gd name="T6" fmla="*/ 118 w 252"/>
                <a:gd name="T7" fmla="*/ 122 h 560"/>
                <a:gd name="T8" fmla="*/ 131 w 252"/>
                <a:gd name="T9" fmla="*/ 171 h 560"/>
                <a:gd name="T10" fmla="*/ 146 w 252"/>
                <a:gd name="T11" fmla="*/ 228 h 560"/>
                <a:gd name="T12" fmla="*/ 162 w 252"/>
                <a:gd name="T13" fmla="*/ 298 h 560"/>
                <a:gd name="T14" fmla="*/ 182 w 252"/>
                <a:gd name="T15" fmla="*/ 374 h 560"/>
                <a:gd name="T16" fmla="*/ 198 w 252"/>
                <a:gd name="T17" fmla="*/ 430 h 560"/>
                <a:gd name="T18" fmla="*/ 216 w 252"/>
                <a:gd name="T19" fmla="*/ 476 h 560"/>
                <a:gd name="T20" fmla="*/ 252 w 252"/>
                <a:gd name="T21" fmla="*/ 558 h 560"/>
                <a:gd name="T22" fmla="*/ 194 w 252"/>
                <a:gd name="T23" fmla="*/ 560 h 560"/>
                <a:gd name="T24" fmla="*/ 170 w 252"/>
                <a:gd name="T25" fmla="*/ 524 h 560"/>
                <a:gd name="T26" fmla="*/ 156 w 252"/>
                <a:gd name="T27" fmla="*/ 488 h 560"/>
                <a:gd name="T28" fmla="*/ 136 w 252"/>
                <a:gd name="T29" fmla="*/ 422 h 560"/>
                <a:gd name="T30" fmla="*/ 107 w 252"/>
                <a:gd name="T31" fmla="*/ 315 h 560"/>
                <a:gd name="T32" fmla="*/ 92 w 252"/>
                <a:gd name="T33" fmla="*/ 238 h 560"/>
                <a:gd name="T34" fmla="*/ 63 w 252"/>
                <a:gd name="T35" fmla="*/ 137 h 560"/>
                <a:gd name="T36" fmla="*/ 35 w 252"/>
                <a:gd name="T37" fmla="*/ 65 h 560"/>
                <a:gd name="T38" fmla="*/ 0 w 252"/>
                <a:gd name="T39" fmla="*/ 0 h 56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52"/>
                <a:gd name="T61" fmla="*/ 0 h 560"/>
                <a:gd name="T62" fmla="*/ 252 w 252"/>
                <a:gd name="T63" fmla="*/ 560 h 56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52" h="560">
                  <a:moveTo>
                    <a:pt x="0" y="0"/>
                  </a:moveTo>
                  <a:lnTo>
                    <a:pt x="66" y="0"/>
                  </a:lnTo>
                  <a:lnTo>
                    <a:pt x="92" y="56"/>
                  </a:lnTo>
                  <a:lnTo>
                    <a:pt x="118" y="122"/>
                  </a:lnTo>
                  <a:lnTo>
                    <a:pt x="131" y="171"/>
                  </a:lnTo>
                  <a:lnTo>
                    <a:pt x="146" y="228"/>
                  </a:lnTo>
                  <a:lnTo>
                    <a:pt x="162" y="298"/>
                  </a:lnTo>
                  <a:lnTo>
                    <a:pt x="182" y="374"/>
                  </a:lnTo>
                  <a:lnTo>
                    <a:pt x="198" y="430"/>
                  </a:lnTo>
                  <a:lnTo>
                    <a:pt x="216" y="476"/>
                  </a:lnTo>
                  <a:lnTo>
                    <a:pt x="252" y="558"/>
                  </a:lnTo>
                  <a:lnTo>
                    <a:pt x="194" y="560"/>
                  </a:lnTo>
                  <a:lnTo>
                    <a:pt x="170" y="524"/>
                  </a:lnTo>
                  <a:lnTo>
                    <a:pt x="156" y="488"/>
                  </a:lnTo>
                  <a:lnTo>
                    <a:pt x="136" y="422"/>
                  </a:lnTo>
                  <a:lnTo>
                    <a:pt x="107" y="315"/>
                  </a:lnTo>
                  <a:lnTo>
                    <a:pt x="92" y="238"/>
                  </a:lnTo>
                  <a:lnTo>
                    <a:pt x="63" y="137"/>
                  </a:lnTo>
                  <a:lnTo>
                    <a:pt x="35" y="6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961E00"/>
                </a:gs>
                <a:gs pos="50000">
                  <a:srgbClr val="FF3300"/>
                </a:gs>
                <a:gs pos="100000">
                  <a:srgbClr val="961E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76" name="Freeform 57">
              <a:extLst>
                <a:ext uri="{FF2B5EF4-FFF2-40B4-BE49-F238E27FC236}">
                  <a16:creationId xmlns:a16="http://schemas.microsoft.com/office/drawing/2014/main" id="{00276603-1833-82DB-F6B9-79C113B3915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07" y="2545"/>
              <a:ext cx="183" cy="462"/>
            </a:xfrm>
            <a:custGeom>
              <a:avLst/>
              <a:gdLst>
                <a:gd name="T0" fmla="*/ 0 w 183"/>
                <a:gd name="T1" fmla="*/ 109 h 462"/>
                <a:gd name="T2" fmla="*/ 9 w 183"/>
                <a:gd name="T3" fmla="*/ 65 h 462"/>
                <a:gd name="T4" fmla="*/ 19 w 183"/>
                <a:gd name="T5" fmla="*/ 32 h 462"/>
                <a:gd name="T6" fmla="*/ 27 w 183"/>
                <a:gd name="T7" fmla="*/ 12 h 462"/>
                <a:gd name="T8" fmla="*/ 37 w 183"/>
                <a:gd name="T9" fmla="*/ 0 h 462"/>
                <a:gd name="T10" fmla="*/ 71 w 183"/>
                <a:gd name="T11" fmla="*/ 18 h 462"/>
                <a:gd name="T12" fmla="*/ 93 w 183"/>
                <a:gd name="T13" fmla="*/ 72 h 462"/>
                <a:gd name="T14" fmla="*/ 119 w 183"/>
                <a:gd name="T15" fmla="*/ 146 h 462"/>
                <a:gd name="T16" fmla="*/ 129 w 183"/>
                <a:gd name="T17" fmla="*/ 228 h 462"/>
                <a:gd name="T18" fmla="*/ 139 w 183"/>
                <a:gd name="T19" fmla="*/ 291 h 462"/>
                <a:gd name="T20" fmla="*/ 165 w 183"/>
                <a:gd name="T21" fmla="*/ 366 h 462"/>
                <a:gd name="T22" fmla="*/ 183 w 183"/>
                <a:gd name="T23" fmla="*/ 462 h 462"/>
                <a:gd name="T24" fmla="*/ 141 w 183"/>
                <a:gd name="T25" fmla="*/ 344 h 462"/>
                <a:gd name="T26" fmla="*/ 115 w 183"/>
                <a:gd name="T27" fmla="*/ 272 h 462"/>
                <a:gd name="T28" fmla="*/ 72 w 183"/>
                <a:gd name="T29" fmla="*/ 185 h 462"/>
                <a:gd name="T30" fmla="*/ 43 w 183"/>
                <a:gd name="T31" fmla="*/ 142 h 462"/>
                <a:gd name="T32" fmla="*/ 0 w 183"/>
                <a:gd name="T33" fmla="*/ 109 h 4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3"/>
                <a:gd name="T52" fmla="*/ 0 h 462"/>
                <a:gd name="T53" fmla="*/ 183 w 183"/>
                <a:gd name="T54" fmla="*/ 462 h 4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3" h="462">
                  <a:moveTo>
                    <a:pt x="0" y="109"/>
                  </a:moveTo>
                  <a:lnTo>
                    <a:pt x="9" y="65"/>
                  </a:lnTo>
                  <a:lnTo>
                    <a:pt x="19" y="32"/>
                  </a:lnTo>
                  <a:lnTo>
                    <a:pt x="27" y="12"/>
                  </a:lnTo>
                  <a:lnTo>
                    <a:pt x="37" y="0"/>
                  </a:lnTo>
                  <a:lnTo>
                    <a:pt x="71" y="18"/>
                  </a:lnTo>
                  <a:lnTo>
                    <a:pt x="93" y="72"/>
                  </a:lnTo>
                  <a:lnTo>
                    <a:pt x="119" y="146"/>
                  </a:lnTo>
                  <a:lnTo>
                    <a:pt x="129" y="228"/>
                  </a:lnTo>
                  <a:lnTo>
                    <a:pt x="139" y="291"/>
                  </a:lnTo>
                  <a:lnTo>
                    <a:pt x="165" y="366"/>
                  </a:lnTo>
                  <a:lnTo>
                    <a:pt x="183" y="462"/>
                  </a:lnTo>
                  <a:lnTo>
                    <a:pt x="141" y="344"/>
                  </a:lnTo>
                  <a:lnTo>
                    <a:pt x="115" y="272"/>
                  </a:lnTo>
                  <a:lnTo>
                    <a:pt x="72" y="185"/>
                  </a:lnTo>
                  <a:lnTo>
                    <a:pt x="43" y="142"/>
                  </a:lnTo>
                  <a:lnTo>
                    <a:pt x="0" y="109"/>
                  </a:lnTo>
                  <a:close/>
                </a:path>
              </a:pathLst>
            </a:custGeom>
            <a:gradFill rotWithShape="0">
              <a:gsLst>
                <a:gs pos="0">
                  <a:srgbClr val="005E7D"/>
                </a:gs>
                <a:gs pos="50000">
                  <a:srgbClr val="0099CC"/>
                </a:gs>
                <a:gs pos="100000">
                  <a:srgbClr val="005E7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77" name="Freeform 58">
              <a:extLst>
                <a:ext uri="{FF2B5EF4-FFF2-40B4-BE49-F238E27FC236}">
                  <a16:creationId xmlns:a16="http://schemas.microsoft.com/office/drawing/2014/main" id="{6BAE4257-EEC3-DBA2-3025-3DBF57788F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60" y="2678"/>
              <a:ext cx="180" cy="427"/>
            </a:xfrm>
            <a:custGeom>
              <a:avLst/>
              <a:gdLst>
                <a:gd name="T0" fmla="*/ 0 w 180"/>
                <a:gd name="T1" fmla="*/ 0 h 427"/>
                <a:gd name="T2" fmla="*/ 40 w 180"/>
                <a:gd name="T3" fmla="*/ 77 h 427"/>
                <a:gd name="T4" fmla="*/ 58 w 180"/>
                <a:gd name="T5" fmla="*/ 123 h 427"/>
                <a:gd name="T6" fmla="*/ 82 w 180"/>
                <a:gd name="T7" fmla="*/ 173 h 427"/>
                <a:gd name="T8" fmla="*/ 110 w 180"/>
                <a:gd name="T9" fmla="*/ 239 h 427"/>
                <a:gd name="T10" fmla="*/ 132 w 180"/>
                <a:gd name="T11" fmla="*/ 277 h 427"/>
                <a:gd name="T12" fmla="*/ 154 w 180"/>
                <a:gd name="T13" fmla="*/ 307 h 427"/>
                <a:gd name="T14" fmla="*/ 180 w 180"/>
                <a:gd name="T15" fmla="*/ 325 h 427"/>
                <a:gd name="T16" fmla="*/ 178 w 180"/>
                <a:gd name="T17" fmla="*/ 365 h 427"/>
                <a:gd name="T18" fmla="*/ 172 w 180"/>
                <a:gd name="T19" fmla="*/ 399 h 427"/>
                <a:gd name="T20" fmla="*/ 158 w 180"/>
                <a:gd name="T21" fmla="*/ 423 h 427"/>
                <a:gd name="T22" fmla="*/ 138 w 180"/>
                <a:gd name="T23" fmla="*/ 427 h 427"/>
                <a:gd name="T24" fmla="*/ 122 w 180"/>
                <a:gd name="T25" fmla="*/ 405 h 427"/>
                <a:gd name="T26" fmla="*/ 115 w 180"/>
                <a:gd name="T27" fmla="*/ 388 h 427"/>
                <a:gd name="T28" fmla="*/ 100 w 180"/>
                <a:gd name="T29" fmla="*/ 359 h 427"/>
                <a:gd name="T30" fmla="*/ 76 w 180"/>
                <a:gd name="T31" fmla="*/ 287 h 427"/>
                <a:gd name="T32" fmla="*/ 54 w 180"/>
                <a:gd name="T33" fmla="*/ 221 h 427"/>
                <a:gd name="T34" fmla="*/ 34 w 180"/>
                <a:gd name="T35" fmla="*/ 144 h 427"/>
                <a:gd name="T36" fmla="*/ 0 w 180"/>
                <a:gd name="T37" fmla="*/ 0 h 4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0"/>
                <a:gd name="T58" fmla="*/ 0 h 427"/>
                <a:gd name="T59" fmla="*/ 180 w 180"/>
                <a:gd name="T60" fmla="*/ 427 h 4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0" h="427">
                  <a:moveTo>
                    <a:pt x="0" y="0"/>
                  </a:moveTo>
                  <a:lnTo>
                    <a:pt x="40" y="77"/>
                  </a:lnTo>
                  <a:lnTo>
                    <a:pt x="58" y="123"/>
                  </a:lnTo>
                  <a:lnTo>
                    <a:pt x="82" y="173"/>
                  </a:lnTo>
                  <a:lnTo>
                    <a:pt x="110" y="239"/>
                  </a:lnTo>
                  <a:lnTo>
                    <a:pt x="132" y="277"/>
                  </a:lnTo>
                  <a:lnTo>
                    <a:pt x="154" y="307"/>
                  </a:lnTo>
                  <a:lnTo>
                    <a:pt x="180" y="325"/>
                  </a:lnTo>
                  <a:lnTo>
                    <a:pt x="178" y="365"/>
                  </a:lnTo>
                  <a:lnTo>
                    <a:pt x="172" y="399"/>
                  </a:lnTo>
                  <a:lnTo>
                    <a:pt x="158" y="423"/>
                  </a:lnTo>
                  <a:lnTo>
                    <a:pt x="138" y="427"/>
                  </a:lnTo>
                  <a:lnTo>
                    <a:pt x="122" y="405"/>
                  </a:lnTo>
                  <a:lnTo>
                    <a:pt x="115" y="388"/>
                  </a:lnTo>
                  <a:lnTo>
                    <a:pt x="100" y="359"/>
                  </a:lnTo>
                  <a:lnTo>
                    <a:pt x="76" y="287"/>
                  </a:lnTo>
                  <a:lnTo>
                    <a:pt x="54" y="221"/>
                  </a:lnTo>
                  <a:lnTo>
                    <a:pt x="34" y="144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5E7D"/>
                </a:gs>
                <a:gs pos="50000">
                  <a:srgbClr val="0099CC"/>
                </a:gs>
                <a:gs pos="100000">
                  <a:srgbClr val="005E7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78" name="Freeform 59">
              <a:extLst>
                <a:ext uri="{FF2B5EF4-FFF2-40B4-BE49-F238E27FC236}">
                  <a16:creationId xmlns:a16="http://schemas.microsoft.com/office/drawing/2014/main" id="{EF39D334-1E13-10D6-443E-4485A6C8AE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44" y="2543"/>
              <a:ext cx="252" cy="562"/>
            </a:xfrm>
            <a:custGeom>
              <a:avLst/>
              <a:gdLst>
                <a:gd name="T0" fmla="*/ 0 w 252"/>
                <a:gd name="T1" fmla="*/ 2 h 562"/>
                <a:gd name="T2" fmla="*/ 64 w 252"/>
                <a:gd name="T3" fmla="*/ 0 h 562"/>
                <a:gd name="T4" fmla="*/ 84 w 252"/>
                <a:gd name="T5" fmla="*/ 22 h 562"/>
                <a:gd name="T6" fmla="*/ 102 w 252"/>
                <a:gd name="T7" fmla="*/ 52 h 562"/>
                <a:gd name="T8" fmla="*/ 124 w 252"/>
                <a:gd name="T9" fmla="*/ 124 h 562"/>
                <a:gd name="T10" fmla="*/ 132 w 252"/>
                <a:gd name="T11" fmla="*/ 172 h 562"/>
                <a:gd name="T12" fmla="*/ 146 w 252"/>
                <a:gd name="T13" fmla="*/ 230 h 562"/>
                <a:gd name="T14" fmla="*/ 162 w 252"/>
                <a:gd name="T15" fmla="*/ 300 h 562"/>
                <a:gd name="T16" fmla="*/ 182 w 252"/>
                <a:gd name="T17" fmla="*/ 376 h 562"/>
                <a:gd name="T18" fmla="*/ 198 w 252"/>
                <a:gd name="T19" fmla="*/ 432 h 562"/>
                <a:gd name="T20" fmla="*/ 216 w 252"/>
                <a:gd name="T21" fmla="*/ 478 h 562"/>
                <a:gd name="T22" fmla="*/ 252 w 252"/>
                <a:gd name="T23" fmla="*/ 560 h 562"/>
                <a:gd name="T24" fmla="*/ 186 w 252"/>
                <a:gd name="T25" fmla="*/ 562 h 562"/>
                <a:gd name="T26" fmla="*/ 156 w 252"/>
                <a:gd name="T27" fmla="*/ 490 h 562"/>
                <a:gd name="T28" fmla="*/ 136 w 252"/>
                <a:gd name="T29" fmla="*/ 424 h 562"/>
                <a:gd name="T30" fmla="*/ 107 w 252"/>
                <a:gd name="T31" fmla="*/ 317 h 562"/>
                <a:gd name="T32" fmla="*/ 92 w 252"/>
                <a:gd name="T33" fmla="*/ 240 h 562"/>
                <a:gd name="T34" fmla="*/ 74 w 252"/>
                <a:gd name="T35" fmla="*/ 144 h 562"/>
                <a:gd name="T36" fmla="*/ 56 w 252"/>
                <a:gd name="T37" fmla="*/ 96 h 562"/>
                <a:gd name="T38" fmla="*/ 42 w 252"/>
                <a:gd name="T39" fmla="*/ 54 h 562"/>
                <a:gd name="T40" fmla="*/ 22 w 252"/>
                <a:gd name="T41" fmla="*/ 20 h 562"/>
                <a:gd name="T42" fmla="*/ 0 w 252"/>
                <a:gd name="T43" fmla="*/ 2 h 56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2"/>
                <a:gd name="T67" fmla="*/ 0 h 562"/>
                <a:gd name="T68" fmla="*/ 252 w 252"/>
                <a:gd name="T69" fmla="*/ 562 h 56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2" h="562">
                  <a:moveTo>
                    <a:pt x="0" y="2"/>
                  </a:moveTo>
                  <a:lnTo>
                    <a:pt x="64" y="0"/>
                  </a:lnTo>
                  <a:lnTo>
                    <a:pt x="84" y="22"/>
                  </a:lnTo>
                  <a:lnTo>
                    <a:pt x="102" y="52"/>
                  </a:lnTo>
                  <a:lnTo>
                    <a:pt x="124" y="124"/>
                  </a:lnTo>
                  <a:lnTo>
                    <a:pt x="132" y="172"/>
                  </a:lnTo>
                  <a:lnTo>
                    <a:pt x="146" y="230"/>
                  </a:lnTo>
                  <a:lnTo>
                    <a:pt x="162" y="300"/>
                  </a:lnTo>
                  <a:lnTo>
                    <a:pt x="182" y="376"/>
                  </a:lnTo>
                  <a:lnTo>
                    <a:pt x="198" y="432"/>
                  </a:lnTo>
                  <a:lnTo>
                    <a:pt x="216" y="478"/>
                  </a:lnTo>
                  <a:lnTo>
                    <a:pt x="252" y="560"/>
                  </a:lnTo>
                  <a:lnTo>
                    <a:pt x="186" y="562"/>
                  </a:lnTo>
                  <a:lnTo>
                    <a:pt x="156" y="490"/>
                  </a:lnTo>
                  <a:lnTo>
                    <a:pt x="136" y="424"/>
                  </a:lnTo>
                  <a:lnTo>
                    <a:pt x="107" y="317"/>
                  </a:lnTo>
                  <a:lnTo>
                    <a:pt x="92" y="240"/>
                  </a:lnTo>
                  <a:lnTo>
                    <a:pt x="74" y="144"/>
                  </a:lnTo>
                  <a:lnTo>
                    <a:pt x="56" y="96"/>
                  </a:lnTo>
                  <a:lnTo>
                    <a:pt x="42" y="54"/>
                  </a:lnTo>
                  <a:lnTo>
                    <a:pt x="22" y="20"/>
                  </a:lnTo>
                  <a:lnTo>
                    <a:pt x="0" y="2"/>
                  </a:lnTo>
                  <a:close/>
                </a:path>
              </a:pathLst>
            </a:custGeom>
            <a:gradFill rotWithShape="0">
              <a:gsLst>
                <a:gs pos="0">
                  <a:srgbClr val="005E7D"/>
                </a:gs>
                <a:gs pos="50000">
                  <a:srgbClr val="0099CC"/>
                </a:gs>
                <a:gs pos="100000">
                  <a:srgbClr val="005E7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79" name="Freeform 60">
              <a:extLst>
                <a:ext uri="{FF2B5EF4-FFF2-40B4-BE49-F238E27FC236}">
                  <a16:creationId xmlns:a16="http://schemas.microsoft.com/office/drawing/2014/main" id="{7BB5EDBD-D00E-A8DE-634E-956ABBCB3CF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81" y="2547"/>
              <a:ext cx="183" cy="462"/>
            </a:xfrm>
            <a:custGeom>
              <a:avLst/>
              <a:gdLst>
                <a:gd name="T0" fmla="*/ 0 w 183"/>
                <a:gd name="T1" fmla="*/ 109 h 462"/>
                <a:gd name="T2" fmla="*/ 9 w 183"/>
                <a:gd name="T3" fmla="*/ 65 h 462"/>
                <a:gd name="T4" fmla="*/ 19 w 183"/>
                <a:gd name="T5" fmla="*/ 32 h 462"/>
                <a:gd name="T6" fmla="*/ 29 w 183"/>
                <a:gd name="T7" fmla="*/ 14 h 462"/>
                <a:gd name="T8" fmla="*/ 37 w 183"/>
                <a:gd name="T9" fmla="*/ 0 h 462"/>
                <a:gd name="T10" fmla="*/ 63 w 183"/>
                <a:gd name="T11" fmla="*/ 20 h 462"/>
                <a:gd name="T12" fmla="*/ 97 w 183"/>
                <a:gd name="T13" fmla="*/ 78 h 462"/>
                <a:gd name="T14" fmla="*/ 109 w 183"/>
                <a:gd name="T15" fmla="*/ 146 h 462"/>
                <a:gd name="T16" fmla="*/ 129 w 183"/>
                <a:gd name="T17" fmla="*/ 228 h 462"/>
                <a:gd name="T18" fmla="*/ 139 w 183"/>
                <a:gd name="T19" fmla="*/ 291 h 462"/>
                <a:gd name="T20" fmla="*/ 165 w 183"/>
                <a:gd name="T21" fmla="*/ 366 h 462"/>
                <a:gd name="T22" fmla="*/ 183 w 183"/>
                <a:gd name="T23" fmla="*/ 462 h 462"/>
                <a:gd name="T24" fmla="*/ 141 w 183"/>
                <a:gd name="T25" fmla="*/ 344 h 462"/>
                <a:gd name="T26" fmla="*/ 115 w 183"/>
                <a:gd name="T27" fmla="*/ 272 h 462"/>
                <a:gd name="T28" fmla="*/ 72 w 183"/>
                <a:gd name="T29" fmla="*/ 185 h 462"/>
                <a:gd name="T30" fmla="*/ 43 w 183"/>
                <a:gd name="T31" fmla="*/ 142 h 462"/>
                <a:gd name="T32" fmla="*/ 0 w 183"/>
                <a:gd name="T33" fmla="*/ 109 h 4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3"/>
                <a:gd name="T52" fmla="*/ 0 h 462"/>
                <a:gd name="T53" fmla="*/ 183 w 183"/>
                <a:gd name="T54" fmla="*/ 462 h 4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3" h="462">
                  <a:moveTo>
                    <a:pt x="0" y="109"/>
                  </a:moveTo>
                  <a:lnTo>
                    <a:pt x="9" y="65"/>
                  </a:lnTo>
                  <a:lnTo>
                    <a:pt x="19" y="32"/>
                  </a:lnTo>
                  <a:lnTo>
                    <a:pt x="29" y="14"/>
                  </a:lnTo>
                  <a:lnTo>
                    <a:pt x="37" y="0"/>
                  </a:lnTo>
                  <a:lnTo>
                    <a:pt x="63" y="20"/>
                  </a:lnTo>
                  <a:lnTo>
                    <a:pt x="97" y="78"/>
                  </a:lnTo>
                  <a:lnTo>
                    <a:pt x="109" y="146"/>
                  </a:lnTo>
                  <a:lnTo>
                    <a:pt x="129" y="228"/>
                  </a:lnTo>
                  <a:lnTo>
                    <a:pt x="139" y="291"/>
                  </a:lnTo>
                  <a:lnTo>
                    <a:pt x="165" y="366"/>
                  </a:lnTo>
                  <a:lnTo>
                    <a:pt x="183" y="462"/>
                  </a:lnTo>
                  <a:lnTo>
                    <a:pt x="141" y="344"/>
                  </a:lnTo>
                  <a:lnTo>
                    <a:pt x="115" y="272"/>
                  </a:lnTo>
                  <a:lnTo>
                    <a:pt x="72" y="185"/>
                  </a:lnTo>
                  <a:lnTo>
                    <a:pt x="43" y="142"/>
                  </a:lnTo>
                  <a:lnTo>
                    <a:pt x="0" y="109"/>
                  </a:lnTo>
                  <a:close/>
                </a:path>
              </a:pathLst>
            </a:custGeom>
            <a:gradFill rotWithShape="0">
              <a:gsLst>
                <a:gs pos="0">
                  <a:srgbClr val="5E2F00"/>
                </a:gs>
                <a:gs pos="100000">
                  <a:srgbClr val="CC66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0" name="Freeform 61">
              <a:extLst>
                <a:ext uri="{FF2B5EF4-FFF2-40B4-BE49-F238E27FC236}">
                  <a16:creationId xmlns:a16="http://schemas.microsoft.com/office/drawing/2014/main" id="{7818D238-177D-C5B1-B810-A62A3E6058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34" y="2680"/>
              <a:ext cx="180" cy="425"/>
            </a:xfrm>
            <a:custGeom>
              <a:avLst/>
              <a:gdLst>
                <a:gd name="T0" fmla="*/ 0 w 180"/>
                <a:gd name="T1" fmla="*/ 0 h 425"/>
                <a:gd name="T2" fmla="*/ 40 w 180"/>
                <a:gd name="T3" fmla="*/ 77 h 425"/>
                <a:gd name="T4" fmla="*/ 58 w 180"/>
                <a:gd name="T5" fmla="*/ 123 h 425"/>
                <a:gd name="T6" fmla="*/ 82 w 180"/>
                <a:gd name="T7" fmla="*/ 173 h 425"/>
                <a:gd name="T8" fmla="*/ 110 w 180"/>
                <a:gd name="T9" fmla="*/ 239 h 425"/>
                <a:gd name="T10" fmla="*/ 132 w 180"/>
                <a:gd name="T11" fmla="*/ 277 h 425"/>
                <a:gd name="T12" fmla="*/ 154 w 180"/>
                <a:gd name="T13" fmla="*/ 307 h 425"/>
                <a:gd name="T14" fmla="*/ 180 w 180"/>
                <a:gd name="T15" fmla="*/ 325 h 425"/>
                <a:gd name="T16" fmla="*/ 178 w 180"/>
                <a:gd name="T17" fmla="*/ 365 h 425"/>
                <a:gd name="T18" fmla="*/ 172 w 180"/>
                <a:gd name="T19" fmla="*/ 399 h 425"/>
                <a:gd name="T20" fmla="*/ 158 w 180"/>
                <a:gd name="T21" fmla="*/ 423 h 425"/>
                <a:gd name="T22" fmla="*/ 138 w 180"/>
                <a:gd name="T23" fmla="*/ 425 h 425"/>
                <a:gd name="T24" fmla="*/ 122 w 180"/>
                <a:gd name="T25" fmla="*/ 405 h 425"/>
                <a:gd name="T26" fmla="*/ 115 w 180"/>
                <a:gd name="T27" fmla="*/ 388 h 425"/>
                <a:gd name="T28" fmla="*/ 100 w 180"/>
                <a:gd name="T29" fmla="*/ 359 h 425"/>
                <a:gd name="T30" fmla="*/ 76 w 180"/>
                <a:gd name="T31" fmla="*/ 287 h 425"/>
                <a:gd name="T32" fmla="*/ 54 w 180"/>
                <a:gd name="T33" fmla="*/ 221 h 425"/>
                <a:gd name="T34" fmla="*/ 34 w 180"/>
                <a:gd name="T35" fmla="*/ 144 h 425"/>
                <a:gd name="T36" fmla="*/ 0 w 180"/>
                <a:gd name="T37" fmla="*/ 0 h 4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0"/>
                <a:gd name="T58" fmla="*/ 0 h 425"/>
                <a:gd name="T59" fmla="*/ 180 w 180"/>
                <a:gd name="T60" fmla="*/ 425 h 4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0" h="425">
                  <a:moveTo>
                    <a:pt x="0" y="0"/>
                  </a:moveTo>
                  <a:lnTo>
                    <a:pt x="40" y="77"/>
                  </a:lnTo>
                  <a:lnTo>
                    <a:pt x="58" y="123"/>
                  </a:lnTo>
                  <a:lnTo>
                    <a:pt x="82" y="173"/>
                  </a:lnTo>
                  <a:lnTo>
                    <a:pt x="110" y="239"/>
                  </a:lnTo>
                  <a:lnTo>
                    <a:pt x="132" y="277"/>
                  </a:lnTo>
                  <a:lnTo>
                    <a:pt x="154" y="307"/>
                  </a:lnTo>
                  <a:lnTo>
                    <a:pt x="180" y="325"/>
                  </a:lnTo>
                  <a:lnTo>
                    <a:pt x="178" y="365"/>
                  </a:lnTo>
                  <a:lnTo>
                    <a:pt x="172" y="399"/>
                  </a:lnTo>
                  <a:lnTo>
                    <a:pt x="158" y="423"/>
                  </a:lnTo>
                  <a:lnTo>
                    <a:pt x="138" y="425"/>
                  </a:lnTo>
                  <a:lnTo>
                    <a:pt x="122" y="405"/>
                  </a:lnTo>
                  <a:lnTo>
                    <a:pt x="115" y="388"/>
                  </a:lnTo>
                  <a:lnTo>
                    <a:pt x="100" y="359"/>
                  </a:lnTo>
                  <a:lnTo>
                    <a:pt x="76" y="287"/>
                  </a:lnTo>
                  <a:lnTo>
                    <a:pt x="54" y="221"/>
                  </a:lnTo>
                  <a:lnTo>
                    <a:pt x="34" y="144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5E2F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1" name="Freeform 62">
              <a:extLst>
                <a:ext uri="{FF2B5EF4-FFF2-40B4-BE49-F238E27FC236}">
                  <a16:creationId xmlns:a16="http://schemas.microsoft.com/office/drawing/2014/main" id="{30A8A3C9-11A7-3778-1B82-2D7496565C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18" y="2545"/>
              <a:ext cx="252" cy="560"/>
            </a:xfrm>
            <a:custGeom>
              <a:avLst/>
              <a:gdLst>
                <a:gd name="T0" fmla="*/ 0 w 252"/>
                <a:gd name="T1" fmla="*/ 2 h 560"/>
                <a:gd name="T2" fmla="*/ 68 w 252"/>
                <a:gd name="T3" fmla="*/ 0 h 560"/>
                <a:gd name="T4" fmla="*/ 98 w 252"/>
                <a:gd name="T5" fmla="*/ 44 h 560"/>
                <a:gd name="T6" fmla="*/ 112 w 252"/>
                <a:gd name="T7" fmla="*/ 86 h 560"/>
                <a:gd name="T8" fmla="*/ 120 w 252"/>
                <a:gd name="T9" fmla="*/ 120 h 560"/>
                <a:gd name="T10" fmla="*/ 131 w 252"/>
                <a:gd name="T11" fmla="*/ 173 h 560"/>
                <a:gd name="T12" fmla="*/ 146 w 252"/>
                <a:gd name="T13" fmla="*/ 230 h 560"/>
                <a:gd name="T14" fmla="*/ 162 w 252"/>
                <a:gd name="T15" fmla="*/ 300 h 560"/>
                <a:gd name="T16" fmla="*/ 182 w 252"/>
                <a:gd name="T17" fmla="*/ 376 h 560"/>
                <a:gd name="T18" fmla="*/ 198 w 252"/>
                <a:gd name="T19" fmla="*/ 432 h 560"/>
                <a:gd name="T20" fmla="*/ 216 w 252"/>
                <a:gd name="T21" fmla="*/ 478 h 560"/>
                <a:gd name="T22" fmla="*/ 252 w 252"/>
                <a:gd name="T23" fmla="*/ 560 h 560"/>
                <a:gd name="T24" fmla="*/ 186 w 252"/>
                <a:gd name="T25" fmla="*/ 560 h 560"/>
                <a:gd name="T26" fmla="*/ 156 w 252"/>
                <a:gd name="T27" fmla="*/ 490 h 560"/>
                <a:gd name="T28" fmla="*/ 136 w 252"/>
                <a:gd name="T29" fmla="*/ 424 h 560"/>
                <a:gd name="T30" fmla="*/ 107 w 252"/>
                <a:gd name="T31" fmla="*/ 317 h 560"/>
                <a:gd name="T32" fmla="*/ 92 w 252"/>
                <a:gd name="T33" fmla="*/ 240 h 560"/>
                <a:gd name="T34" fmla="*/ 70 w 252"/>
                <a:gd name="T35" fmla="*/ 146 h 560"/>
                <a:gd name="T36" fmla="*/ 58 w 252"/>
                <a:gd name="T37" fmla="*/ 96 h 560"/>
                <a:gd name="T38" fmla="*/ 42 w 252"/>
                <a:gd name="T39" fmla="*/ 56 h 560"/>
                <a:gd name="T40" fmla="*/ 24 w 252"/>
                <a:gd name="T41" fmla="*/ 24 h 560"/>
                <a:gd name="T42" fmla="*/ 0 w 252"/>
                <a:gd name="T43" fmla="*/ 2 h 5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2"/>
                <a:gd name="T67" fmla="*/ 0 h 560"/>
                <a:gd name="T68" fmla="*/ 252 w 252"/>
                <a:gd name="T69" fmla="*/ 560 h 56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2" h="560">
                  <a:moveTo>
                    <a:pt x="0" y="2"/>
                  </a:moveTo>
                  <a:lnTo>
                    <a:pt x="68" y="0"/>
                  </a:lnTo>
                  <a:lnTo>
                    <a:pt x="98" y="44"/>
                  </a:lnTo>
                  <a:lnTo>
                    <a:pt x="112" y="86"/>
                  </a:lnTo>
                  <a:lnTo>
                    <a:pt x="120" y="120"/>
                  </a:lnTo>
                  <a:lnTo>
                    <a:pt x="131" y="173"/>
                  </a:lnTo>
                  <a:lnTo>
                    <a:pt x="146" y="230"/>
                  </a:lnTo>
                  <a:lnTo>
                    <a:pt x="162" y="300"/>
                  </a:lnTo>
                  <a:lnTo>
                    <a:pt x="182" y="376"/>
                  </a:lnTo>
                  <a:lnTo>
                    <a:pt x="198" y="432"/>
                  </a:lnTo>
                  <a:lnTo>
                    <a:pt x="216" y="478"/>
                  </a:lnTo>
                  <a:lnTo>
                    <a:pt x="252" y="560"/>
                  </a:lnTo>
                  <a:lnTo>
                    <a:pt x="186" y="560"/>
                  </a:lnTo>
                  <a:lnTo>
                    <a:pt x="156" y="490"/>
                  </a:lnTo>
                  <a:lnTo>
                    <a:pt x="136" y="424"/>
                  </a:lnTo>
                  <a:lnTo>
                    <a:pt x="107" y="317"/>
                  </a:lnTo>
                  <a:lnTo>
                    <a:pt x="92" y="240"/>
                  </a:lnTo>
                  <a:lnTo>
                    <a:pt x="70" y="146"/>
                  </a:lnTo>
                  <a:lnTo>
                    <a:pt x="58" y="96"/>
                  </a:lnTo>
                  <a:lnTo>
                    <a:pt x="42" y="56"/>
                  </a:lnTo>
                  <a:lnTo>
                    <a:pt x="24" y="24"/>
                  </a:lnTo>
                  <a:lnTo>
                    <a:pt x="0" y="2"/>
                  </a:lnTo>
                  <a:close/>
                </a:path>
              </a:pathLst>
            </a:custGeom>
            <a:gradFill rotWithShape="0">
              <a:gsLst>
                <a:gs pos="0">
                  <a:srgbClr val="961E00"/>
                </a:gs>
                <a:gs pos="50000">
                  <a:srgbClr val="FF3300"/>
                </a:gs>
                <a:gs pos="100000">
                  <a:srgbClr val="961E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2" name="Freeform 63">
              <a:extLst>
                <a:ext uri="{FF2B5EF4-FFF2-40B4-BE49-F238E27FC236}">
                  <a16:creationId xmlns:a16="http://schemas.microsoft.com/office/drawing/2014/main" id="{185B5AAC-687D-0714-8C0B-FF77058736D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49" y="2541"/>
              <a:ext cx="165" cy="396"/>
            </a:xfrm>
            <a:custGeom>
              <a:avLst/>
              <a:gdLst>
                <a:gd name="T0" fmla="*/ 0 w 165"/>
                <a:gd name="T1" fmla="*/ 109 h 396"/>
                <a:gd name="T2" fmla="*/ 9 w 165"/>
                <a:gd name="T3" fmla="*/ 65 h 396"/>
                <a:gd name="T4" fmla="*/ 19 w 165"/>
                <a:gd name="T5" fmla="*/ 32 h 396"/>
                <a:gd name="T6" fmla="*/ 27 w 165"/>
                <a:gd name="T7" fmla="*/ 14 h 396"/>
                <a:gd name="T8" fmla="*/ 37 w 165"/>
                <a:gd name="T9" fmla="*/ 0 h 396"/>
                <a:gd name="T10" fmla="*/ 69 w 165"/>
                <a:gd name="T11" fmla="*/ 12 h 396"/>
                <a:gd name="T12" fmla="*/ 77 w 165"/>
                <a:gd name="T13" fmla="*/ 30 h 396"/>
                <a:gd name="T14" fmla="*/ 91 w 165"/>
                <a:gd name="T15" fmla="*/ 52 h 396"/>
                <a:gd name="T16" fmla="*/ 95 w 165"/>
                <a:gd name="T17" fmla="*/ 80 h 396"/>
                <a:gd name="T18" fmla="*/ 109 w 165"/>
                <a:gd name="T19" fmla="*/ 146 h 396"/>
                <a:gd name="T20" fmla="*/ 129 w 165"/>
                <a:gd name="T21" fmla="*/ 228 h 396"/>
                <a:gd name="T22" fmla="*/ 139 w 165"/>
                <a:gd name="T23" fmla="*/ 291 h 396"/>
                <a:gd name="T24" fmla="*/ 165 w 165"/>
                <a:gd name="T25" fmla="*/ 366 h 396"/>
                <a:gd name="T26" fmla="*/ 163 w 165"/>
                <a:gd name="T27" fmla="*/ 396 h 396"/>
                <a:gd name="T28" fmla="*/ 141 w 165"/>
                <a:gd name="T29" fmla="*/ 344 h 396"/>
                <a:gd name="T30" fmla="*/ 115 w 165"/>
                <a:gd name="T31" fmla="*/ 272 h 396"/>
                <a:gd name="T32" fmla="*/ 72 w 165"/>
                <a:gd name="T33" fmla="*/ 185 h 396"/>
                <a:gd name="T34" fmla="*/ 43 w 165"/>
                <a:gd name="T35" fmla="*/ 142 h 396"/>
                <a:gd name="T36" fmla="*/ 0 w 165"/>
                <a:gd name="T37" fmla="*/ 109 h 3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5"/>
                <a:gd name="T58" fmla="*/ 0 h 396"/>
                <a:gd name="T59" fmla="*/ 165 w 165"/>
                <a:gd name="T60" fmla="*/ 396 h 3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5" h="396">
                  <a:moveTo>
                    <a:pt x="0" y="109"/>
                  </a:moveTo>
                  <a:lnTo>
                    <a:pt x="9" y="65"/>
                  </a:lnTo>
                  <a:lnTo>
                    <a:pt x="19" y="32"/>
                  </a:lnTo>
                  <a:lnTo>
                    <a:pt x="27" y="14"/>
                  </a:lnTo>
                  <a:lnTo>
                    <a:pt x="37" y="0"/>
                  </a:lnTo>
                  <a:lnTo>
                    <a:pt x="69" y="12"/>
                  </a:lnTo>
                  <a:lnTo>
                    <a:pt x="77" y="30"/>
                  </a:lnTo>
                  <a:lnTo>
                    <a:pt x="91" y="52"/>
                  </a:lnTo>
                  <a:lnTo>
                    <a:pt x="95" y="80"/>
                  </a:lnTo>
                  <a:lnTo>
                    <a:pt x="109" y="146"/>
                  </a:lnTo>
                  <a:lnTo>
                    <a:pt x="129" y="228"/>
                  </a:lnTo>
                  <a:lnTo>
                    <a:pt x="139" y="291"/>
                  </a:lnTo>
                  <a:lnTo>
                    <a:pt x="165" y="366"/>
                  </a:lnTo>
                  <a:lnTo>
                    <a:pt x="163" y="396"/>
                  </a:lnTo>
                  <a:lnTo>
                    <a:pt x="141" y="344"/>
                  </a:lnTo>
                  <a:lnTo>
                    <a:pt x="115" y="272"/>
                  </a:lnTo>
                  <a:lnTo>
                    <a:pt x="72" y="185"/>
                  </a:lnTo>
                  <a:lnTo>
                    <a:pt x="43" y="142"/>
                  </a:lnTo>
                  <a:lnTo>
                    <a:pt x="0" y="109"/>
                  </a:lnTo>
                  <a:close/>
                </a:path>
              </a:pathLst>
            </a:custGeom>
            <a:gradFill rotWithShape="0">
              <a:gsLst>
                <a:gs pos="0">
                  <a:srgbClr val="005E7D"/>
                </a:gs>
                <a:gs pos="50000">
                  <a:srgbClr val="0099CC"/>
                </a:gs>
                <a:gs pos="100000">
                  <a:srgbClr val="005E7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3" name="Freeform 64">
              <a:extLst>
                <a:ext uri="{FF2B5EF4-FFF2-40B4-BE49-F238E27FC236}">
                  <a16:creationId xmlns:a16="http://schemas.microsoft.com/office/drawing/2014/main" id="{41D051F3-B988-DF68-3EE4-0F103F7601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88" y="2541"/>
              <a:ext cx="126" cy="408"/>
            </a:xfrm>
            <a:custGeom>
              <a:avLst/>
              <a:gdLst>
                <a:gd name="T0" fmla="*/ 0 w 126"/>
                <a:gd name="T1" fmla="*/ 0 h 408"/>
                <a:gd name="T2" fmla="*/ 60 w 126"/>
                <a:gd name="T3" fmla="*/ 0 h 408"/>
                <a:gd name="T4" fmla="*/ 74 w 126"/>
                <a:gd name="T5" fmla="*/ 18 h 408"/>
                <a:gd name="T6" fmla="*/ 86 w 126"/>
                <a:gd name="T7" fmla="*/ 44 h 408"/>
                <a:gd name="T8" fmla="*/ 102 w 126"/>
                <a:gd name="T9" fmla="*/ 80 h 408"/>
                <a:gd name="T10" fmla="*/ 116 w 126"/>
                <a:gd name="T11" fmla="*/ 128 h 408"/>
                <a:gd name="T12" fmla="*/ 126 w 126"/>
                <a:gd name="T13" fmla="*/ 166 h 408"/>
                <a:gd name="T14" fmla="*/ 126 w 126"/>
                <a:gd name="T15" fmla="*/ 408 h 408"/>
                <a:gd name="T16" fmla="*/ 112 w 126"/>
                <a:gd name="T17" fmla="*/ 340 h 408"/>
                <a:gd name="T18" fmla="*/ 106 w 126"/>
                <a:gd name="T19" fmla="*/ 298 h 408"/>
                <a:gd name="T20" fmla="*/ 90 w 126"/>
                <a:gd name="T21" fmla="*/ 240 h 408"/>
                <a:gd name="T22" fmla="*/ 74 w 126"/>
                <a:gd name="T23" fmla="*/ 168 h 408"/>
                <a:gd name="T24" fmla="*/ 64 w 126"/>
                <a:gd name="T25" fmla="*/ 124 h 408"/>
                <a:gd name="T26" fmla="*/ 48 w 126"/>
                <a:gd name="T27" fmla="*/ 80 h 408"/>
                <a:gd name="T28" fmla="*/ 30 w 126"/>
                <a:gd name="T29" fmla="*/ 40 h 408"/>
                <a:gd name="T30" fmla="*/ 18 w 126"/>
                <a:gd name="T31" fmla="*/ 16 h 408"/>
                <a:gd name="T32" fmla="*/ 0 w 126"/>
                <a:gd name="T33" fmla="*/ 0 h 4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6"/>
                <a:gd name="T52" fmla="*/ 0 h 408"/>
                <a:gd name="T53" fmla="*/ 126 w 126"/>
                <a:gd name="T54" fmla="*/ 408 h 4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6" h="408">
                  <a:moveTo>
                    <a:pt x="0" y="0"/>
                  </a:moveTo>
                  <a:lnTo>
                    <a:pt x="60" y="0"/>
                  </a:lnTo>
                  <a:lnTo>
                    <a:pt x="74" y="18"/>
                  </a:lnTo>
                  <a:lnTo>
                    <a:pt x="86" y="44"/>
                  </a:lnTo>
                  <a:lnTo>
                    <a:pt x="102" y="80"/>
                  </a:lnTo>
                  <a:lnTo>
                    <a:pt x="116" y="128"/>
                  </a:lnTo>
                  <a:lnTo>
                    <a:pt x="126" y="166"/>
                  </a:lnTo>
                  <a:lnTo>
                    <a:pt x="126" y="408"/>
                  </a:lnTo>
                  <a:lnTo>
                    <a:pt x="112" y="340"/>
                  </a:lnTo>
                  <a:lnTo>
                    <a:pt x="106" y="298"/>
                  </a:lnTo>
                  <a:lnTo>
                    <a:pt x="90" y="240"/>
                  </a:lnTo>
                  <a:lnTo>
                    <a:pt x="74" y="168"/>
                  </a:lnTo>
                  <a:lnTo>
                    <a:pt x="64" y="124"/>
                  </a:lnTo>
                  <a:lnTo>
                    <a:pt x="48" y="80"/>
                  </a:lnTo>
                  <a:lnTo>
                    <a:pt x="30" y="40"/>
                  </a:lnTo>
                  <a:lnTo>
                    <a:pt x="18" y="16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5E7D"/>
                </a:gs>
                <a:gs pos="50000">
                  <a:srgbClr val="0099CC"/>
                </a:gs>
                <a:gs pos="100000">
                  <a:srgbClr val="005E7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4" name="Freeform 65">
              <a:extLst>
                <a:ext uri="{FF2B5EF4-FFF2-40B4-BE49-F238E27FC236}">
                  <a16:creationId xmlns:a16="http://schemas.microsoft.com/office/drawing/2014/main" id="{AB598CB4-EF3C-136C-3416-B46E9E31021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6" y="2545"/>
              <a:ext cx="554" cy="556"/>
            </a:xfrm>
            <a:custGeom>
              <a:avLst/>
              <a:gdLst>
                <a:gd name="T0" fmla="*/ 50 w 554"/>
                <a:gd name="T1" fmla="*/ 556 h 556"/>
                <a:gd name="T2" fmla="*/ 494 w 554"/>
                <a:gd name="T3" fmla="*/ 556 h 556"/>
                <a:gd name="T4" fmla="*/ 524 w 554"/>
                <a:gd name="T5" fmla="*/ 504 h 556"/>
                <a:gd name="T6" fmla="*/ 540 w 554"/>
                <a:gd name="T7" fmla="*/ 488 h 556"/>
                <a:gd name="T8" fmla="*/ 554 w 554"/>
                <a:gd name="T9" fmla="*/ 272 h 556"/>
                <a:gd name="T10" fmla="*/ 504 w 554"/>
                <a:gd name="T11" fmla="*/ 90 h 556"/>
                <a:gd name="T12" fmla="*/ 492 w 554"/>
                <a:gd name="T13" fmla="*/ 60 h 556"/>
                <a:gd name="T14" fmla="*/ 480 w 554"/>
                <a:gd name="T15" fmla="*/ 30 h 556"/>
                <a:gd name="T16" fmla="*/ 462 w 554"/>
                <a:gd name="T17" fmla="*/ 0 h 556"/>
                <a:gd name="T18" fmla="*/ 48 w 554"/>
                <a:gd name="T19" fmla="*/ 0 h 556"/>
                <a:gd name="T20" fmla="*/ 16 w 554"/>
                <a:gd name="T21" fmla="*/ 38 h 556"/>
                <a:gd name="T22" fmla="*/ 2 w 554"/>
                <a:gd name="T23" fmla="*/ 96 h 556"/>
                <a:gd name="T24" fmla="*/ 0 w 554"/>
                <a:gd name="T25" fmla="*/ 148 h 556"/>
                <a:gd name="T26" fmla="*/ 22 w 554"/>
                <a:gd name="T27" fmla="*/ 230 h 556"/>
                <a:gd name="T28" fmla="*/ 68 w 554"/>
                <a:gd name="T29" fmla="*/ 302 h 556"/>
                <a:gd name="T30" fmla="*/ 92 w 554"/>
                <a:gd name="T31" fmla="*/ 350 h 556"/>
                <a:gd name="T32" fmla="*/ 104 w 554"/>
                <a:gd name="T33" fmla="*/ 398 h 556"/>
                <a:gd name="T34" fmla="*/ 102 w 554"/>
                <a:gd name="T35" fmla="*/ 446 h 556"/>
                <a:gd name="T36" fmla="*/ 104 w 554"/>
                <a:gd name="T37" fmla="*/ 454 h 556"/>
                <a:gd name="T38" fmla="*/ 90 w 554"/>
                <a:gd name="T39" fmla="*/ 502 h 556"/>
                <a:gd name="T40" fmla="*/ 78 w 554"/>
                <a:gd name="T41" fmla="*/ 524 h 556"/>
                <a:gd name="T42" fmla="*/ 64 w 554"/>
                <a:gd name="T43" fmla="*/ 548 h 556"/>
                <a:gd name="T44" fmla="*/ 50 w 554"/>
                <a:gd name="T45" fmla="*/ 556 h 5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54"/>
                <a:gd name="T70" fmla="*/ 0 h 556"/>
                <a:gd name="T71" fmla="*/ 554 w 554"/>
                <a:gd name="T72" fmla="*/ 556 h 5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54" h="556">
                  <a:moveTo>
                    <a:pt x="50" y="556"/>
                  </a:moveTo>
                  <a:lnTo>
                    <a:pt x="494" y="556"/>
                  </a:lnTo>
                  <a:lnTo>
                    <a:pt x="524" y="504"/>
                  </a:lnTo>
                  <a:lnTo>
                    <a:pt x="540" y="488"/>
                  </a:lnTo>
                  <a:lnTo>
                    <a:pt x="554" y="272"/>
                  </a:lnTo>
                  <a:lnTo>
                    <a:pt x="504" y="90"/>
                  </a:lnTo>
                  <a:lnTo>
                    <a:pt x="492" y="60"/>
                  </a:lnTo>
                  <a:lnTo>
                    <a:pt x="480" y="30"/>
                  </a:lnTo>
                  <a:lnTo>
                    <a:pt x="462" y="0"/>
                  </a:lnTo>
                  <a:lnTo>
                    <a:pt x="48" y="0"/>
                  </a:lnTo>
                  <a:lnTo>
                    <a:pt x="16" y="38"/>
                  </a:lnTo>
                  <a:lnTo>
                    <a:pt x="2" y="96"/>
                  </a:lnTo>
                  <a:lnTo>
                    <a:pt x="0" y="148"/>
                  </a:lnTo>
                  <a:lnTo>
                    <a:pt x="22" y="230"/>
                  </a:lnTo>
                  <a:lnTo>
                    <a:pt x="68" y="302"/>
                  </a:lnTo>
                  <a:lnTo>
                    <a:pt x="92" y="350"/>
                  </a:lnTo>
                  <a:lnTo>
                    <a:pt x="104" y="398"/>
                  </a:lnTo>
                  <a:lnTo>
                    <a:pt x="102" y="446"/>
                  </a:lnTo>
                  <a:lnTo>
                    <a:pt x="104" y="454"/>
                  </a:lnTo>
                  <a:lnTo>
                    <a:pt x="90" y="502"/>
                  </a:lnTo>
                  <a:lnTo>
                    <a:pt x="78" y="524"/>
                  </a:lnTo>
                  <a:lnTo>
                    <a:pt x="64" y="548"/>
                  </a:lnTo>
                  <a:lnTo>
                    <a:pt x="50" y="556"/>
                  </a:lnTo>
                  <a:close/>
                </a:path>
              </a:pathLst>
            </a:custGeom>
            <a:gradFill rotWithShape="0">
              <a:gsLst>
                <a:gs pos="0">
                  <a:srgbClr val="005E7D"/>
                </a:gs>
                <a:gs pos="50000">
                  <a:srgbClr val="0099CC"/>
                </a:gs>
                <a:gs pos="100000">
                  <a:srgbClr val="005E7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5" name="Freeform 66">
              <a:extLst>
                <a:ext uri="{FF2B5EF4-FFF2-40B4-BE49-F238E27FC236}">
                  <a16:creationId xmlns:a16="http://schemas.microsoft.com/office/drawing/2014/main" id="{09677C3C-F81F-CA4F-3C62-F39E6C507D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90" y="2806"/>
              <a:ext cx="148" cy="293"/>
            </a:xfrm>
            <a:custGeom>
              <a:avLst/>
              <a:gdLst>
                <a:gd name="T0" fmla="*/ 0 w 148"/>
                <a:gd name="T1" fmla="*/ 0 h 293"/>
                <a:gd name="T2" fmla="*/ 19 w 148"/>
                <a:gd name="T3" fmla="*/ 48 h 293"/>
                <a:gd name="T4" fmla="*/ 48 w 148"/>
                <a:gd name="T5" fmla="*/ 111 h 293"/>
                <a:gd name="T6" fmla="*/ 67 w 148"/>
                <a:gd name="T7" fmla="*/ 144 h 293"/>
                <a:gd name="T8" fmla="*/ 91 w 148"/>
                <a:gd name="T9" fmla="*/ 173 h 293"/>
                <a:gd name="T10" fmla="*/ 134 w 148"/>
                <a:gd name="T11" fmla="*/ 215 h 293"/>
                <a:gd name="T12" fmla="*/ 148 w 148"/>
                <a:gd name="T13" fmla="*/ 233 h 293"/>
                <a:gd name="T14" fmla="*/ 140 w 148"/>
                <a:gd name="T15" fmla="*/ 259 h 293"/>
                <a:gd name="T16" fmla="*/ 128 w 148"/>
                <a:gd name="T17" fmla="*/ 281 h 293"/>
                <a:gd name="T18" fmla="*/ 112 w 148"/>
                <a:gd name="T19" fmla="*/ 293 h 293"/>
                <a:gd name="T20" fmla="*/ 77 w 148"/>
                <a:gd name="T21" fmla="*/ 274 h 293"/>
                <a:gd name="T22" fmla="*/ 53 w 148"/>
                <a:gd name="T23" fmla="*/ 235 h 293"/>
                <a:gd name="T24" fmla="*/ 29 w 148"/>
                <a:gd name="T25" fmla="*/ 183 h 293"/>
                <a:gd name="T26" fmla="*/ 15 w 148"/>
                <a:gd name="T27" fmla="*/ 101 h 293"/>
                <a:gd name="T28" fmla="*/ 0 w 148"/>
                <a:gd name="T29" fmla="*/ 0 h 29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8"/>
                <a:gd name="T46" fmla="*/ 0 h 293"/>
                <a:gd name="T47" fmla="*/ 148 w 148"/>
                <a:gd name="T48" fmla="*/ 293 h 29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8" h="293">
                  <a:moveTo>
                    <a:pt x="0" y="0"/>
                  </a:moveTo>
                  <a:lnTo>
                    <a:pt x="19" y="48"/>
                  </a:lnTo>
                  <a:lnTo>
                    <a:pt x="48" y="111"/>
                  </a:lnTo>
                  <a:lnTo>
                    <a:pt x="67" y="144"/>
                  </a:lnTo>
                  <a:lnTo>
                    <a:pt x="91" y="173"/>
                  </a:lnTo>
                  <a:lnTo>
                    <a:pt x="134" y="215"/>
                  </a:lnTo>
                  <a:lnTo>
                    <a:pt x="148" y="233"/>
                  </a:lnTo>
                  <a:lnTo>
                    <a:pt x="140" y="259"/>
                  </a:lnTo>
                  <a:lnTo>
                    <a:pt x="128" y="281"/>
                  </a:lnTo>
                  <a:lnTo>
                    <a:pt x="112" y="293"/>
                  </a:lnTo>
                  <a:lnTo>
                    <a:pt x="77" y="274"/>
                  </a:lnTo>
                  <a:lnTo>
                    <a:pt x="53" y="235"/>
                  </a:lnTo>
                  <a:lnTo>
                    <a:pt x="29" y="183"/>
                  </a:lnTo>
                  <a:lnTo>
                    <a:pt x="15" y="10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6" name="Freeform 67">
              <a:extLst>
                <a:ext uri="{FF2B5EF4-FFF2-40B4-BE49-F238E27FC236}">
                  <a16:creationId xmlns:a16="http://schemas.microsoft.com/office/drawing/2014/main" id="{925AC686-8A01-3125-8F10-0BDC8B809A7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12" y="2653"/>
              <a:ext cx="182" cy="450"/>
            </a:xfrm>
            <a:custGeom>
              <a:avLst/>
              <a:gdLst>
                <a:gd name="T0" fmla="*/ 0 w 182"/>
                <a:gd name="T1" fmla="*/ 0 h 450"/>
                <a:gd name="T2" fmla="*/ 36 w 182"/>
                <a:gd name="T3" fmla="*/ 100 h 450"/>
                <a:gd name="T4" fmla="*/ 54 w 182"/>
                <a:gd name="T5" fmla="*/ 146 h 450"/>
                <a:gd name="T6" fmla="*/ 78 w 182"/>
                <a:gd name="T7" fmla="*/ 196 h 450"/>
                <a:gd name="T8" fmla="*/ 106 w 182"/>
                <a:gd name="T9" fmla="*/ 262 h 450"/>
                <a:gd name="T10" fmla="*/ 128 w 182"/>
                <a:gd name="T11" fmla="*/ 300 h 450"/>
                <a:gd name="T12" fmla="*/ 150 w 182"/>
                <a:gd name="T13" fmla="*/ 330 h 450"/>
                <a:gd name="T14" fmla="*/ 182 w 182"/>
                <a:gd name="T15" fmla="*/ 358 h 450"/>
                <a:gd name="T16" fmla="*/ 176 w 182"/>
                <a:gd name="T17" fmla="*/ 390 h 450"/>
                <a:gd name="T18" fmla="*/ 168 w 182"/>
                <a:gd name="T19" fmla="*/ 422 h 450"/>
                <a:gd name="T20" fmla="*/ 154 w 182"/>
                <a:gd name="T21" fmla="*/ 446 h 450"/>
                <a:gd name="T22" fmla="*/ 134 w 182"/>
                <a:gd name="T23" fmla="*/ 450 h 450"/>
                <a:gd name="T24" fmla="*/ 114 w 182"/>
                <a:gd name="T25" fmla="*/ 434 h 450"/>
                <a:gd name="T26" fmla="*/ 106 w 182"/>
                <a:gd name="T27" fmla="*/ 416 h 450"/>
                <a:gd name="T28" fmla="*/ 88 w 182"/>
                <a:gd name="T29" fmla="*/ 378 h 450"/>
                <a:gd name="T30" fmla="*/ 54 w 182"/>
                <a:gd name="T31" fmla="*/ 310 h 450"/>
                <a:gd name="T32" fmla="*/ 50 w 182"/>
                <a:gd name="T33" fmla="*/ 244 h 450"/>
                <a:gd name="T34" fmla="*/ 30 w 182"/>
                <a:gd name="T35" fmla="*/ 167 h 450"/>
                <a:gd name="T36" fmla="*/ 18 w 182"/>
                <a:gd name="T37" fmla="*/ 108 h 450"/>
                <a:gd name="T38" fmla="*/ 6 w 182"/>
                <a:gd name="T39" fmla="*/ 40 h 450"/>
                <a:gd name="T40" fmla="*/ 0 w 182"/>
                <a:gd name="T41" fmla="*/ 0 h 4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2"/>
                <a:gd name="T64" fmla="*/ 0 h 450"/>
                <a:gd name="T65" fmla="*/ 182 w 182"/>
                <a:gd name="T66" fmla="*/ 450 h 4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2" h="450">
                  <a:moveTo>
                    <a:pt x="0" y="0"/>
                  </a:moveTo>
                  <a:lnTo>
                    <a:pt x="36" y="100"/>
                  </a:lnTo>
                  <a:lnTo>
                    <a:pt x="54" y="146"/>
                  </a:lnTo>
                  <a:lnTo>
                    <a:pt x="78" y="196"/>
                  </a:lnTo>
                  <a:lnTo>
                    <a:pt x="106" y="262"/>
                  </a:lnTo>
                  <a:lnTo>
                    <a:pt x="128" y="300"/>
                  </a:lnTo>
                  <a:lnTo>
                    <a:pt x="150" y="330"/>
                  </a:lnTo>
                  <a:lnTo>
                    <a:pt x="182" y="358"/>
                  </a:lnTo>
                  <a:lnTo>
                    <a:pt x="176" y="390"/>
                  </a:lnTo>
                  <a:lnTo>
                    <a:pt x="168" y="422"/>
                  </a:lnTo>
                  <a:lnTo>
                    <a:pt x="154" y="446"/>
                  </a:lnTo>
                  <a:lnTo>
                    <a:pt x="134" y="450"/>
                  </a:lnTo>
                  <a:lnTo>
                    <a:pt x="114" y="434"/>
                  </a:lnTo>
                  <a:lnTo>
                    <a:pt x="106" y="416"/>
                  </a:lnTo>
                  <a:lnTo>
                    <a:pt x="88" y="378"/>
                  </a:lnTo>
                  <a:lnTo>
                    <a:pt x="54" y="310"/>
                  </a:lnTo>
                  <a:lnTo>
                    <a:pt x="50" y="244"/>
                  </a:lnTo>
                  <a:lnTo>
                    <a:pt x="30" y="167"/>
                  </a:lnTo>
                  <a:lnTo>
                    <a:pt x="18" y="108"/>
                  </a:lnTo>
                  <a:lnTo>
                    <a:pt x="6" y="4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5E7D"/>
                </a:gs>
                <a:gs pos="50000">
                  <a:srgbClr val="0099CC"/>
                </a:gs>
                <a:gs pos="100000">
                  <a:srgbClr val="005E7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7" name="Freeform 68">
              <a:extLst>
                <a:ext uri="{FF2B5EF4-FFF2-40B4-BE49-F238E27FC236}">
                  <a16:creationId xmlns:a16="http://schemas.microsoft.com/office/drawing/2014/main" id="{1B085A92-D436-29A3-D01E-5956ABB926C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78" y="2811"/>
              <a:ext cx="170" cy="292"/>
            </a:xfrm>
            <a:custGeom>
              <a:avLst/>
              <a:gdLst>
                <a:gd name="T0" fmla="*/ 0 w 170"/>
                <a:gd name="T1" fmla="*/ 2 h 292"/>
                <a:gd name="T2" fmla="*/ 12 w 170"/>
                <a:gd name="T3" fmla="*/ 54 h 292"/>
                <a:gd name="T4" fmla="*/ 38 w 170"/>
                <a:gd name="T5" fmla="*/ 136 h 292"/>
                <a:gd name="T6" fmla="*/ 66 w 170"/>
                <a:gd name="T7" fmla="*/ 234 h 292"/>
                <a:gd name="T8" fmla="*/ 86 w 170"/>
                <a:gd name="T9" fmla="*/ 278 h 292"/>
                <a:gd name="T10" fmla="*/ 96 w 170"/>
                <a:gd name="T11" fmla="*/ 292 h 292"/>
                <a:gd name="T12" fmla="*/ 170 w 170"/>
                <a:gd name="T13" fmla="*/ 292 h 292"/>
                <a:gd name="T14" fmla="*/ 152 w 170"/>
                <a:gd name="T15" fmla="*/ 268 h 292"/>
                <a:gd name="T16" fmla="*/ 136 w 170"/>
                <a:gd name="T17" fmla="*/ 232 h 292"/>
                <a:gd name="T18" fmla="*/ 120 w 170"/>
                <a:gd name="T19" fmla="*/ 194 h 292"/>
                <a:gd name="T20" fmla="*/ 100 w 170"/>
                <a:gd name="T21" fmla="*/ 136 h 292"/>
                <a:gd name="T22" fmla="*/ 86 w 170"/>
                <a:gd name="T23" fmla="*/ 88 h 292"/>
                <a:gd name="T24" fmla="*/ 72 w 170"/>
                <a:gd name="T25" fmla="*/ 38 h 292"/>
                <a:gd name="T26" fmla="*/ 64 w 170"/>
                <a:gd name="T27" fmla="*/ 0 h 292"/>
                <a:gd name="T28" fmla="*/ 0 w 170"/>
                <a:gd name="T29" fmla="*/ 2 h 2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0"/>
                <a:gd name="T46" fmla="*/ 0 h 292"/>
                <a:gd name="T47" fmla="*/ 170 w 170"/>
                <a:gd name="T48" fmla="*/ 292 h 2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0" h="292">
                  <a:moveTo>
                    <a:pt x="0" y="2"/>
                  </a:moveTo>
                  <a:lnTo>
                    <a:pt x="12" y="54"/>
                  </a:lnTo>
                  <a:lnTo>
                    <a:pt x="38" y="136"/>
                  </a:lnTo>
                  <a:lnTo>
                    <a:pt x="66" y="234"/>
                  </a:lnTo>
                  <a:lnTo>
                    <a:pt x="86" y="278"/>
                  </a:lnTo>
                  <a:lnTo>
                    <a:pt x="96" y="292"/>
                  </a:lnTo>
                  <a:lnTo>
                    <a:pt x="170" y="292"/>
                  </a:lnTo>
                  <a:lnTo>
                    <a:pt x="152" y="268"/>
                  </a:lnTo>
                  <a:lnTo>
                    <a:pt x="136" y="232"/>
                  </a:lnTo>
                  <a:lnTo>
                    <a:pt x="120" y="194"/>
                  </a:lnTo>
                  <a:lnTo>
                    <a:pt x="100" y="136"/>
                  </a:lnTo>
                  <a:lnTo>
                    <a:pt x="86" y="88"/>
                  </a:lnTo>
                  <a:lnTo>
                    <a:pt x="72" y="38"/>
                  </a:lnTo>
                  <a:lnTo>
                    <a:pt x="64" y="0"/>
                  </a:lnTo>
                  <a:lnTo>
                    <a:pt x="0" y="2"/>
                  </a:lnTo>
                  <a:close/>
                </a:path>
              </a:pathLst>
            </a:custGeom>
            <a:gradFill rotWithShape="0">
              <a:gsLst>
                <a:gs pos="0">
                  <a:srgbClr val="005E7D"/>
                </a:gs>
                <a:gs pos="50000">
                  <a:srgbClr val="0099CC"/>
                </a:gs>
                <a:gs pos="100000">
                  <a:srgbClr val="005E7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2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2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2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5" grpId="0" build="p" autoUpdateAnimBg="0"/>
      <p:bldP spid="132107" grpId="0" build="p" autoUpdateAnimBg="0"/>
      <p:bldP spid="13211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0133372-53E5-1AA5-C253-5EF291353B3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052638" y="333375"/>
            <a:ext cx="7772400" cy="61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8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(4</a:t>
            </a:r>
            <a:r>
              <a:rPr lang="zh-CN" altLang="en-US" sz="28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）螺距</a:t>
            </a:r>
            <a:r>
              <a:rPr lang="en-US" altLang="zh-CN" sz="2800" b="1" i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</a:t>
            </a:r>
            <a:r>
              <a:rPr lang="zh-CN" altLang="en-US" sz="28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和导程</a:t>
            </a:r>
            <a:r>
              <a:rPr lang="en-US" altLang="zh-CN" sz="2800" b="1" i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endParaRPr lang="en-US" altLang="zh-CN" sz="2800" b="1" i="1" baseline="-2500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7411" name="灯片编号占位符 4">
            <a:extLst>
              <a:ext uri="{FF2B5EF4-FFF2-40B4-BE49-F238E27FC236}">
                <a16:creationId xmlns:a16="http://schemas.microsoft.com/office/drawing/2014/main" id="{EE00D356-330D-6BDD-BE41-7BB70223785E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008157" y="6412076"/>
            <a:ext cx="175687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8012A763-073C-4F89-AF86-327F8FDC55E5}" type="slidenum">
              <a:rPr kumimoji="0" lang="en-US" altLang="zh-CN" sz="1100" b="0">
                <a:solidFill>
                  <a:srgbClr val="636363"/>
                </a:solidFill>
              </a:rPr>
              <a:pPr/>
              <a:t>9</a:t>
            </a:fld>
            <a:endParaRPr kumimoji="0" lang="en-US" altLang="zh-CN" sz="1100" b="0">
              <a:solidFill>
                <a:srgbClr val="636363"/>
              </a:solidFill>
            </a:endParaRPr>
          </a:p>
        </p:txBody>
      </p:sp>
      <p:sp>
        <p:nvSpPr>
          <p:cNvPr id="133192" name="Text Box 72">
            <a:extLst>
              <a:ext uri="{FF2B5EF4-FFF2-40B4-BE49-F238E27FC236}">
                <a16:creationId xmlns:a16="http://schemas.microsoft.com/office/drawing/2014/main" id="{B53A6338-481E-F1B3-F54C-9D5F0B057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4868864"/>
            <a:ext cx="8443912" cy="119697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/>
            <a:r>
              <a:rPr lang="zh-CN" altLang="it-IT"/>
              <a:t>    螺纹相邻两牙在中径线上</a:t>
            </a:r>
            <a:r>
              <a:rPr lang="zh-CN" altLang="it-IT">
                <a:solidFill>
                  <a:schemeClr val="bg2"/>
                </a:solidFill>
              </a:rPr>
              <a:t>对应两点间的轴向距离</a:t>
            </a:r>
            <a:r>
              <a:rPr lang="zh-CN" altLang="it-IT"/>
              <a:t>称为螺距。沿同一条螺旋线转一周，</a:t>
            </a:r>
            <a:r>
              <a:rPr lang="zh-CN" altLang="it-IT">
                <a:solidFill>
                  <a:schemeClr val="bg2"/>
                </a:solidFill>
              </a:rPr>
              <a:t>轴向移动的距离</a:t>
            </a:r>
            <a:r>
              <a:rPr lang="zh-CN" altLang="it-IT"/>
              <a:t>称为导程。单线螺纹的螺距等于导程，多线螺纹的螺距乘线数等于导程。</a:t>
            </a:r>
            <a:endParaRPr lang="zh-CN" altLang="en-US"/>
          </a:p>
        </p:txBody>
      </p:sp>
      <p:sp>
        <p:nvSpPr>
          <p:cNvPr id="133198" name="Text Box 78">
            <a:extLst>
              <a:ext uri="{FF2B5EF4-FFF2-40B4-BE49-F238E27FC236}">
                <a16:creationId xmlns:a16="http://schemas.microsoft.com/office/drawing/2014/main" id="{0F196C29-683A-3946-9AD6-E1CB0003D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89" y="3733800"/>
            <a:ext cx="2281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单线螺纹：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P=P</a:t>
            </a:r>
            <a:r>
              <a:rPr lang="en-US" altLang="zh-CN" baseline="-25000">
                <a:latin typeface="宋体" panose="02010600030101010101" pitchFamily="2" charset="-122"/>
                <a:ea typeface="宋体" panose="02010600030101010101" pitchFamily="2" charset="-122"/>
              </a:rPr>
              <a:t>h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199" name="Text Box 79">
            <a:extLst>
              <a:ext uri="{FF2B5EF4-FFF2-40B4-BE49-F238E27FC236}">
                <a16:creationId xmlns:a16="http://schemas.microsoft.com/office/drawing/2014/main" id="{8B677B58-736D-590F-E0F3-8E64392AD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976" y="3789363"/>
            <a:ext cx="258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多线螺纹：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P=P</a:t>
            </a:r>
            <a:r>
              <a:rPr lang="en-US" altLang="zh-CN" baseline="-25000">
                <a:latin typeface="宋体" panose="02010600030101010101" pitchFamily="2" charset="-122"/>
                <a:ea typeface="宋体" panose="02010600030101010101" pitchFamily="2" charset="-122"/>
              </a:rPr>
              <a:t>h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/n</a:t>
            </a:r>
          </a:p>
        </p:txBody>
      </p:sp>
      <p:sp>
        <p:nvSpPr>
          <p:cNvPr id="133200" name="Text Box 80">
            <a:extLst>
              <a:ext uri="{FF2B5EF4-FFF2-40B4-BE49-F238E27FC236}">
                <a16:creationId xmlns:a16="http://schemas.microsoft.com/office/drawing/2014/main" id="{235F733F-DC1A-3277-A5A1-B97F2729BF1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135439" y="1268413"/>
            <a:ext cx="12080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algn="just">
              <a:spcBef>
                <a:spcPct val="50000"/>
              </a:spcBef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/>
              <a:t>=</a:t>
            </a:r>
            <a:r>
              <a:rPr lang="zh-CN" altLang="en-US"/>
              <a:t>导程</a:t>
            </a:r>
          </a:p>
        </p:txBody>
      </p:sp>
      <p:grpSp>
        <p:nvGrpSpPr>
          <p:cNvPr id="2" name="Group 81">
            <a:extLst>
              <a:ext uri="{FF2B5EF4-FFF2-40B4-BE49-F238E27FC236}">
                <a16:creationId xmlns:a16="http://schemas.microsoft.com/office/drawing/2014/main" id="{81825FC5-12F4-97F6-AC82-7DB24EFD5AD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46451" y="2257425"/>
            <a:ext cx="2333625" cy="1125538"/>
            <a:chOff x="1082" y="2527"/>
            <a:chExt cx="1176" cy="567"/>
          </a:xfrm>
        </p:grpSpPr>
        <p:sp>
          <p:nvSpPr>
            <p:cNvPr id="17456" name="Rectangle 82">
              <a:extLst>
                <a:ext uri="{FF2B5EF4-FFF2-40B4-BE49-F238E27FC236}">
                  <a16:creationId xmlns:a16="http://schemas.microsoft.com/office/drawing/2014/main" id="{A5D3CDEC-CF75-AA0A-2609-D7016A2A97F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71" y="2638"/>
              <a:ext cx="687" cy="345"/>
            </a:xfrm>
            <a:prstGeom prst="rect">
              <a:avLst/>
            </a:prstGeom>
            <a:gradFill rotWithShape="0">
              <a:gsLst>
                <a:gs pos="0">
                  <a:srgbClr val="454545"/>
                </a:gs>
                <a:gs pos="5000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457" name="Freeform 83">
              <a:extLst>
                <a:ext uri="{FF2B5EF4-FFF2-40B4-BE49-F238E27FC236}">
                  <a16:creationId xmlns:a16="http://schemas.microsoft.com/office/drawing/2014/main" id="{32CDBDB7-9F85-AF33-5D1C-2D529C97DC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5" y="2818"/>
              <a:ext cx="159" cy="273"/>
            </a:xfrm>
            <a:custGeom>
              <a:avLst/>
              <a:gdLst>
                <a:gd name="T0" fmla="*/ 39 w 159"/>
                <a:gd name="T1" fmla="*/ 0 h 273"/>
                <a:gd name="T2" fmla="*/ 12 w 159"/>
                <a:gd name="T3" fmla="*/ 60 h 273"/>
                <a:gd name="T4" fmla="*/ 0 w 159"/>
                <a:gd name="T5" fmla="*/ 132 h 273"/>
                <a:gd name="T6" fmla="*/ 6 w 159"/>
                <a:gd name="T7" fmla="*/ 180 h 273"/>
                <a:gd name="T8" fmla="*/ 15 w 159"/>
                <a:gd name="T9" fmla="*/ 228 h 273"/>
                <a:gd name="T10" fmla="*/ 30 w 159"/>
                <a:gd name="T11" fmla="*/ 258 h 273"/>
                <a:gd name="T12" fmla="*/ 48 w 159"/>
                <a:gd name="T13" fmla="*/ 273 h 273"/>
                <a:gd name="T14" fmla="*/ 75 w 159"/>
                <a:gd name="T15" fmla="*/ 243 h 273"/>
                <a:gd name="T16" fmla="*/ 159 w 159"/>
                <a:gd name="T17" fmla="*/ 72 h 273"/>
                <a:gd name="T18" fmla="*/ 39 w 159"/>
                <a:gd name="T19" fmla="*/ 0 h 2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9"/>
                <a:gd name="T31" fmla="*/ 0 h 273"/>
                <a:gd name="T32" fmla="*/ 159 w 159"/>
                <a:gd name="T33" fmla="*/ 273 h 2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9" h="273">
                  <a:moveTo>
                    <a:pt x="39" y="0"/>
                  </a:moveTo>
                  <a:lnTo>
                    <a:pt x="12" y="60"/>
                  </a:lnTo>
                  <a:lnTo>
                    <a:pt x="0" y="132"/>
                  </a:lnTo>
                  <a:lnTo>
                    <a:pt x="6" y="180"/>
                  </a:lnTo>
                  <a:lnTo>
                    <a:pt x="15" y="228"/>
                  </a:lnTo>
                  <a:lnTo>
                    <a:pt x="30" y="258"/>
                  </a:lnTo>
                  <a:lnTo>
                    <a:pt x="48" y="273"/>
                  </a:lnTo>
                  <a:lnTo>
                    <a:pt x="75" y="243"/>
                  </a:lnTo>
                  <a:lnTo>
                    <a:pt x="159" y="7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58" name="Freeform 84">
              <a:extLst>
                <a:ext uri="{FF2B5EF4-FFF2-40B4-BE49-F238E27FC236}">
                  <a16:creationId xmlns:a16="http://schemas.microsoft.com/office/drawing/2014/main" id="{2C7F8ED1-8D00-5E69-4579-CABD1FC657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98" y="2530"/>
              <a:ext cx="102" cy="462"/>
            </a:xfrm>
            <a:custGeom>
              <a:avLst/>
              <a:gdLst>
                <a:gd name="T0" fmla="*/ 0 w 102"/>
                <a:gd name="T1" fmla="*/ 102 h 462"/>
                <a:gd name="T2" fmla="*/ 7 w 102"/>
                <a:gd name="T3" fmla="*/ 50 h 462"/>
                <a:gd name="T4" fmla="*/ 25 w 102"/>
                <a:gd name="T5" fmla="*/ 8 h 462"/>
                <a:gd name="T6" fmla="*/ 39 w 102"/>
                <a:gd name="T7" fmla="*/ 0 h 462"/>
                <a:gd name="T8" fmla="*/ 51 w 102"/>
                <a:gd name="T9" fmla="*/ 9 h 462"/>
                <a:gd name="T10" fmla="*/ 72 w 102"/>
                <a:gd name="T11" fmla="*/ 48 h 462"/>
                <a:gd name="T12" fmla="*/ 87 w 102"/>
                <a:gd name="T13" fmla="*/ 111 h 462"/>
                <a:gd name="T14" fmla="*/ 90 w 102"/>
                <a:gd name="T15" fmla="*/ 180 h 462"/>
                <a:gd name="T16" fmla="*/ 96 w 102"/>
                <a:gd name="T17" fmla="*/ 291 h 462"/>
                <a:gd name="T18" fmla="*/ 102 w 102"/>
                <a:gd name="T19" fmla="*/ 369 h 462"/>
                <a:gd name="T20" fmla="*/ 102 w 102"/>
                <a:gd name="T21" fmla="*/ 435 h 462"/>
                <a:gd name="T22" fmla="*/ 99 w 102"/>
                <a:gd name="T23" fmla="*/ 462 h 462"/>
                <a:gd name="T24" fmla="*/ 87 w 102"/>
                <a:gd name="T25" fmla="*/ 384 h 462"/>
                <a:gd name="T26" fmla="*/ 75 w 102"/>
                <a:gd name="T27" fmla="*/ 306 h 462"/>
                <a:gd name="T28" fmla="*/ 60 w 102"/>
                <a:gd name="T29" fmla="*/ 222 h 462"/>
                <a:gd name="T30" fmla="*/ 39 w 102"/>
                <a:gd name="T31" fmla="*/ 162 h 462"/>
                <a:gd name="T32" fmla="*/ 0 w 102"/>
                <a:gd name="T33" fmla="*/ 102 h 4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2"/>
                <a:gd name="T52" fmla="*/ 0 h 462"/>
                <a:gd name="T53" fmla="*/ 102 w 102"/>
                <a:gd name="T54" fmla="*/ 462 h 4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2" h="462">
                  <a:moveTo>
                    <a:pt x="0" y="102"/>
                  </a:moveTo>
                  <a:lnTo>
                    <a:pt x="7" y="50"/>
                  </a:lnTo>
                  <a:lnTo>
                    <a:pt x="25" y="8"/>
                  </a:lnTo>
                  <a:lnTo>
                    <a:pt x="39" y="0"/>
                  </a:lnTo>
                  <a:lnTo>
                    <a:pt x="51" y="9"/>
                  </a:lnTo>
                  <a:lnTo>
                    <a:pt x="72" y="48"/>
                  </a:lnTo>
                  <a:lnTo>
                    <a:pt x="87" y="111"/>
                  </a:lnTo>
                  <a:lnTo>
                    <a:pt x="90" y="180"/>
                  </a:lnTo>
                  <a:lnTo>
                    <a:pt x="96" y="291"/>
                  </a:lnTo>
                  <a:lnTo>
                    <a:pt x="102" y="369"/>
                  </a:lnTo>
                  <a:lnTo>
                    <a:pt x="102" y="435"/>
                  </a:lnTo>
                  <a:lnTo>
                    <a:pt x="99" y="462"/>
                  </a:lnTo>
                  <a:lnTo>
                    <a:pt x="87" y="384"/>
                  </a:lnTo>
                  <a:lnTo>
                    <a:pt x="75" y="306"/>
                  </a:lnTo>
                  <a:lnTo>
                    <a:pt x="60" y="222"/>
                  </a:lnTo>
                  <a:lnTo>
                    <a:pt x="39" y="16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59" name="Freeform 85">
              <a:extLst>
                <a:ext uri="{FF2B5EF4-FFF2-40B4-BE49-F238E27FC236}">
                  <a16:creationId xmlns:a16="http://schemas.microsoft.com/office/drawing/2014/main" id="{F5BFB02E-E814-9328-2DB3-A077E92236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94" y="2527"/>
              <a:ext cx="129" cy="567"/>
            </a:xfrm>
            <a:custGeom>
              <a:avLst/>
              <a:gdLst>
                <a:gd name="T0" fmla="*/ 0 w 129"/>
                <a:gd name="T1" fmla="*/ 0 h 567"/>
                <a:gd name="T2" fmla="*/ 18 w 129"/>
                <a:gd name="T3" fmla="*/ 63 h 567"/>
                <a:gd name="T4" fmla="*/ 24 w 129"/>
                <a:gd name="T5" fmla="*/ 195 h 567"/>
                <a:gd name="T6" fmla="*/ 27 w 129"/>
                <a:gd name="T7" fmla="*/ 297 h 567"/>
                <a:gd name="T8" fmla="*/ 33 w 129"/>
                <a:gd name="T9" fmla="*/ 375 h 567"/>
                <a:gd name="T10" fmla="*/ 39 w 129"/>
                <a:gd name="T11" fmla="*/ 480 h 567"/>
                <a:gd name="T12" fmla="*/ 57 w 129"/>
                <a:gd name="T13" fmla="*/ 543 h 567"/>
                <a:gd name="T14" fmla="*/ 72 w 129"/>
                <a:gd name="T15" fmla="*/ 561 h 567"/>
                <a:gd name="T16" fmla="*/ 99 w 129"/>
                <a:gd name="T17" fmla="*/ 567 h 567"/>
                <a:gd name="T18" fmla="*/ 111 w 129"/>
                <a:gd name="T19" fmla="*/ 534 h 567"/>
                <a:gd name="T20" fmla="*/ 123 w 129"/>
                <a:gd name="T21" fmla="*/ 495 h 567"/>
                <a:gd name="T22" fmla="*/ 129 w 129"/>
                <a:gd name="T23" fmla="*/ 456 h 567"/>
                <a:gd name="T24" fmla="*/ 108 w 129"/>
                <a:gd name="T25" fmla="*/ 420 h 567"/>
                <a:gd name="T26" fmla="*/ 102 w 129"/>
                <a:gd name="T27" fmla="*/ 369 h 567"/>
                <a:gd name="T28" fmla="*/ 96 w 129"/>
                <a:gd name="T29" fmla="*/ 321 h 567"/>
                <a:gd name="T30" fmla="*/ 81 w 129"/>
                <a:gd name="T31" fmla="*/ 255 h 567"/>
                <a:gd name="T32" fmla="*/ 69 w 129"/>
                <a:gd name="T33" fmla="*/ 201 h 567"/>
                <a:gd name="T34" fmla="*/ 51 w 129"/>
                <a:gd name="T35" fmla="*/ 150 h 567"/>
                <a:gd name="T36" fmla="*/ 39 w 129"/>
                <a:gd name="T37" fmla="*/ 102 h 567"/>
                <a:gd name="T38" fmla="*/ 21 w 129"/>
                <a:gd name="T39" fmla="*/ 42 h 567"/>
                <a:gd name="T40" fmla="*/ 0 w 129"/>
                <a:gd name="T41" fmla="*/ 0 h 5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9"/>
                <a:gd name="T64" fmla="*/ 0 h 567"/>
                <a:gd name="T65" fmla="*/ 129 w 129"/>
                <a:gd name="T66" fmla="*/ 567 h 5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9" h="567">
                  <a:moveTo>
                    <a:pt x="0" y="0"/>
                  </a:moveTo>
                  <a:lnTo>
                    <a:pt x="18" y="63"/>
                  </a:lnTo>
                  <a:lnTo>
                    <a:pt x="24" y="195"/>
                  </a:lnTo>
                  <a:lnTo>
                    <a:pt x="27" y="297"/>
                  </a:lnTo>
                  <a:lnTo>
                    <a:pt x="33" y="375"/>
                  </a:lnTo>
                  <a:lnTo>
                    <a:pt x="39" y="480"/>
                  </a:lnTo>
                  <a:lnTo>
                    <a:pt x="57" y="543"/>
                  </a:lnTo>
                  <a:lnTo>
                    <a:pt x="72" y="561"/>
                  </a:lnTo>
                  <a:lnTo>
                    <a:pt x="99" y="567"/>
                  </a:lnTo>
                  <a:lnTo>
                    <a:pt x="111" y="534"/>
                  </a:lnTo>
                  <a:lnTo>
                    <a:pt x="123" y="495"/>
                  </a:lnTo>
                  <a:lnTo>
                    <a:pt x="129" y="456"/>
                  </a:lnTo>
                  <a:lnTo>
                    <a:pt x="108" y="420"/>
                  </a:lnTo>
                  <a:lnTo>
                    <a:pt x="102" y="369"/>
                  </a:lnTo>
                  <a:lnTo>
                    <a:pt x="96" y="321"/>
                  </a:lnTo>
                  <a:lnTo>
                    <a:pt x="81" y="255"/>
                  </a:lnTo>
                  <a:lnTo>
                    <a:pt x="69" y="201"/>
                  </a:lnTo>
                  <a:lnTo>
                    <a:pt x="51" y="150"/>
                  </a:lnTo>
                  <a:lnTo>
                    <a:pt x="39" y="102"/>
                  </a:lnTo>
                  <a:lnTo>
                    <a:pt x="21" y="4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60" name="Freeform 86">
              <a:extLst>
                <a:ext uri="{FF2B5EF4-FFF2-40B4-BE49-F238E27FC236}">
                  <a16:creationId xmlns:a16="http://schemas.microsoft.com/office/drawing/2014/main" id="{FA94A9EA-991A-8DAF-B921-92C76C1ACD3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34" y="2527"/>
              <a:ext cx="155" cy="567"/>
            </a:xfrm>
            <a:custGeom>
              <a:avLst/>
              <a:gdLst>
                <a:gd name="T0" fmla="*/ 0 w 155"/>
                <a:gd name="T1" fmla="*/ 0 h 567"/>
                <a:gd name="T2" fmla="*/ 18 w 155"/>
                <a:gd name="T3" fmla="*/ 21 h 567"/>
                <a:gd name="T4" fmla="*/ 42 w 155"/>
                <a:gd name="T5" fmla="*/ 84 h 567"/>
                <a:gd name="T6" fmla="*/ 51 w 155"/>
                <a:gd name="T7" fmla="*/ 132 h 567"/>
                <a:gd name="T8" fmla="*/ 54 w 155"/>
                <a:gd name="T9" fmla="*/ 183 h 567"/>
                <a:gd name="T10" fmla="*/ 57 w 155"/>
                <a:gd name="T11" fmla="*/ 258 h 567"/>
                <a:gd name="T12" fmla="*/ 57 w 155"/>
                <a:gd name="T13" fmla="*/ 321 h 567"/>
                <a:gd name="T14" fmla="*/ 63 w 155"/>
                <a:gd name="T15" fmla="*/ 405 h 567"/>
                <a:gd name="T16" fmla="*/ 63 w 155"/>
                <a:gd name="T17" fmla="*/ 474 h 567"/>
                <a:gd name="T18" fmla="*/ 72 w 155"/>
                <a:gd name="T19" fmla="*/ 516 h 567"/>
                <a:gd name="T20" fmla="*/ 90 w 155"/>
                <a:gd name="T21" fmla="*/ 555 h 567"/>
                <a:gd name="T22" fmla="*/ 108 w 155"/>
                <a:gd name="T23" fmla="*/ 567 h 567"/>
                <a:gd name="T24" fmla="*/ 155 w 155"/>
                <a:gd name="T25" fmla="*/ 565 h 567"/>
                <a:gd name="T26" fmla="*/ 135 w 155"/>
                <a:gd name="T27" fmla="*/ 543 h 567"/>
                <a:gd name="T28" fmla="*/ 123 w 155"/>
                <a:gd name="T29" fmla="*/ 510 h 567"/>
                <a:gd name="T30" fmla="*/ 111 w 155"/>
                <a:gd name="T31" fmla="*/ 468 h 567"/>
                <a:gd name="T32" fmla="*/ 108 w 155"/>
                <a:gd name="T33" fmla="*/ 405 h 567"/>
                <a:gd name="T34" fmla="*/ 105 w 155"/>
                <a:gd name="T35" fmla="*/ 315 h 567"/>
                <a:gd name="T36" fmla="*/ 105 w 155"/>
                <a:gd name="T37" fmla="*/ 249 h 567"/>
                <a:gd name="T38" fmla="*/ 102 w 155"/>
                <a:gd name="T39" fmla="*/ 186 h 567"/>
                <a:gd name="T40" fmla="*/ 93 w 155"/>
                <a:gd name="T41" fmla="*/ 120 h 567"/>
                <a:gd name="T42" fmla="*/ 87 w 155"/>
                <a:gd name="T43" fmla="*/ 75 h 567"/>
                <a:gd name="T44" fmla="*/ 78 w 155"/>
                <a:gd name="T45" fmla="*/ 36 h 567"/>
                <a:gd name="T46" fmla="*/ 60 w 155"/>
                <a:gd name="T47" fmla="*/ 0 h 567"/>
                <a:gd name="T48" fmla="*/ 0 w 155"/>
                <a:gd name="T49" fmla="*/ 0 h 5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5"/>
                <a:gd name="T76" fmla="*/ 0 h 567"/>
                <a:gd name="T77" fmla="*/ 155 w 155"/>
                <a:gd name="T78" fmla="*/ 567 h 5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5" h="567">
                  <a:moveTo>
                    <a:pt x="0" y="0"/>
                  </a:moveTo>
                  <a:lnTo>
                    <a:pt x="18" y="21"/>
                  </a:lnTo>
                  <a:lnTo>
                    <a:pt x="42" y="84"/>
                  </a:lnTo>
                  <a:lnTo>
                    <a:pt x="51" y="132"/>
                  </a:lnTo>
                  <a:lnTo>
                    <a:pt x="54" y="183"/>
                  </a:lnTo>
                  <a:lnTo>
                    <a:pt x="57" y="258"/>
                  </a:lnTo>
                  <a:lnTo>
                    <a:pt x="57" y="321"/>
                  </a:lnTo>
                  <a:lnTo>
                    <a:pt x="63" y="405"/>
                  </a:lnTo>
                  <a:lnTo>
                    <a:pt x="63" y="474"/>
                  </a:lnTo>
                  <a:lnTo>
                    <a:pt x="72" y="516"/>
                  </a:lnTo>
                  <a:lnTo>
                    <a:pt x="90" y="555"/>
                  </a:lnTo>
                  <a:lnTo>
                    <a:pt x="108" y="567"/>
                  </a:lnTo>
                  <a:lnTo>
                    <a:pt x="155" y="565"/>
                  </a:lnTo>
                  <a:lnTo>
                    <a:pt x="135" y="543"/>
                  </a:lnTo>
                  <a:lnTo>
                    <a:pt x="123" y="510"/>
                  </a:lnTo>
                  <a:lnTo>
                    <a:pt x="111" y="468"/>
                  </a:lnTo>
                  <a:lnTo>
                    <a:pt x="108" y="405"/>
                  </a:lnTo>
                  <a:lnTo>
                    <a:pt x="105" y="315"/>
                  </a:lnTo>
                  <a:lnTo>
                    <a:pt x="105" y="249"/>
                  </a:lnTo>
                  <a:lnTo>
                    <a:pt x="102" y="186"/>
                  </a:lnTo>
                  <a:lnTo>
                    <a:pt x="93" y="120"/>
                  </a:lnTo>
                  <a:lnTo>
                    <a:pt x="87" y="75"/>
                  </a:lnTo>
                  <a:lnTo>
                    <a:pt x="78" y="36"/>
                  </a:lnTo>
                  <a:lnTo>
                    <a:pt x="6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61" name="Freeform 87">
              <a:extLst>
                <a:ext uri="{FF2B5EF4-FFF2-40B4-BE49-F238E27FC236}">
                  <a16:creationId xmlns:a16="http://schemas.microsoft.com/office/drawing/2014/main" id="{265C765B-C4FF-8968-4B94-46E95B484F4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6" y="2528"/>
              <a:ext cx="102" cy="464"/>
            </a:xfrm>
            <a:custGeom>
              <a:avLst/>
              <a:gdLst>
                <a:gd name="T0" fmla="*/ 0 w 102"/>
                <a:gd name="T1" fmla="*/ 104 h 464"/>
                <a:gd name="T2" fmla="*/ 5 w 102"/>
                <a:gd name="T3" fmla="*/ 70 h 464"/>
                <a:gd name="T4" fmla="*/ 13 w 102"/>
                <a:gd name="T5" fmla="*/ 34 h 464"/>
                <a:gd name="T6" fmla="*/ 23 w 102"/>
                <a:gd name="T7" fmla="*/ 10 h 464"/>
                <a:gd name="T8" fmla="*/ 35 w 102"/>
                <a:gd name="T9" fmla="*/ 0 h 464"/>
                <a:gd name="T10" fmla="*/ 51 w 102"/>
                <a:gd name="T11" fmla="*/ 11 h 464"/>
                <a:gd name="T12" fmla="*/ 72 w 102"/>
                <a:gd name="T13" fmla="*/ 50 h 464"/>
                <a:gd name="T14" fmla="*/ 87 w 102"/>
                <a:gd name="T15" fmla="*/ 113 h 464"/>
                <a:gd name="T16" fmla="*/ 90 w 102"/>
                <a:gd name="T17" fmla="*/ 182 h 464"/>
                <a:gd name="T18" fmla="*/ 96 w 102"/>
                <a:gd name="T19" fmla="*/ 293 h 464"/>
                <a:gd name="T20" fmla="*/ 102 w 102"/>
                <a:gd name="T21" fmla="*/ 371 h 464"/>
                <a:gd name="T22" fmla="*/ 102 w 102"/>
                <a:gd name="T23" fmla="*/ 437 h 464"/>
                <a:gd name="T24" fmla="*/ 99 w 102"/>
                <a:gd name="T25" fmla="*/ 464 h 464"/>
                <a:gd name="T26" fmla="*/ 87 w 102"/>
                <a:gd name="T27" fmla="*/ 386 h 464"/>
                <a:gd name="T28" fmla="*/ 75 w 102"/>
                <a:gd name="T29" fmla="*/ 308 h 464"/>
                <a:gd name="T30" fmla="*/ 60 w 102"/>
                <a:gd name="T31" fmla="*/ 224 h 464"/>
                <a:gd name="T32" fmla="*/ 39 w 102"/>
                <a:gd name="T33" fmla="*/ 164 h 464"/>
                <a:gd name="T34" fmla="*/ 0 w 102"/>
                <a:gd name="T35" fmla="*/ 104 h 4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2"/>
                <a:gd name="T55" fmla="*/ 0 h 464"/>
                <a:gd name="T56" fmla="*/ 102 w 102"/>
                <a:gd name="T57" fmla="*/ 464 h 4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2" h="464">
                  <a:moveTo>
                    <a:pt x="0" y="104"/>
                  </a:moveTo>
                  <a:lnTo>
                    <a:pt x="5" y="70"/>
                  </a:lnTo>
                  <a:lnTo>
                    <a:pt x="13" y="34"/>
                  </a:lnTo>
                  <a:lnTo>
                    <a:pt x="23" y="10"/>
                  </a:lnTo>
                  <a:lnTo>
                    <a:pt x="35" y="0"/>
                  </a:lnTo>
                  <a:lnTo>
                    <a:pt x="51" y="11"/>
                  </a:lnTo>
                  <a:lnTo>
                    <a:pt x="72" y="50"/>
                  </a:lnTo>
                  <a:lnTo>
                    <a:pt x="87" y="113"/>
                  </a:lnTo>
                  <a:lnTo>
                    <a:pt x="90" y="182"/>
                  </a:lnTo>
                  <a:lnTo>
                    <a:pt x="96" y="293"/>
                  </a:lnTo>
                  <a:lnTo>
                    <a:pt x="102" y="371"/>
                  </a:lnTo>
                  <a:lnTo>
                    <a:pt x="102" y="437"/>
                  </a:lnTo>
                  <a:lnTo>
                    <a:pt x="99" y="464"/>
                  </a:lnTo>
                  <a:lnTo>
                    <a:pt x="87" y="386"/>
                  </a:lnTo>
                  <a:lnTo>
                    <a:pt x="75" y="308"/>
                  </a:lnTo>
                  <a:lnTo>
                    <a:pt x="60" y="224"/>
                  </a:lnTo>
                  <a:lnTo>
                    <a:pt x="39" y="164"/>
                  </a:lnTo>
                  <a:lnTo>
                    <a:pt x="0" y="104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62" name="Freeform 88">
              <a:extLst>
                <a:ext uri="{FF2B5EF4-FFF2-40B4-BE49-F238E27FC236}">
                  <a16:creationId xmlns:a16="http://schemas.microsoft.com/office/drawing/2014/main" id="{7DD36795-864D-C80D-A0CA-D86E14430D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62" y="2527"/>
              <a:ext cx="129" cy="567"/>
            </a:xfrm>
            <a:custGeom>
              <a:avLst/>
              <a:gdLst>
                <a:gd name="T0" fmla="*/ 0 w 129"/>
                <a:gd name="T1" fmla="*/ 0 h 567"/>
                <a:gd name="T2" fmla="*/ 18 w 129"/>
                <a:gd name="T3" fmla="*/ 63 h 567"/>
                <a:gd name="T4" fmla="*/ 24 w 129"/>
                <a:gd name="T5" fmla="*/ 195 h 567"/>
                <a:gd name="T6" fmla="*/ 27 w 129"/>
                <a:gd name="T7" fmla="*/ 297 h 567"/>
                <a:gd name="T8" fmla="*/ 33 w 129"/>
                <a:gd name="T9" fmla="*/ 375 h 567"/>
                <a:gd name="T10" fmla="*/ 39 w 129"/>
                <a:gd name="T11" fmla="*/ 480 h 567"/>
                <a:gd name="T12" fmla="*/ 57 w 129"/>
                <a:gd name="T13" fmla="*/ 543 h 567"/>
                <a:gd name="T14" fmla="*/ 72 w 129"/>
                <a:gd name="T15" fmla="*/ 561 h 567"/>
                <a:gd name="T16" fmla="*/ 99 w 129"/>
                <a:gd name="T17" fmla="*/ 567 h 567"/>
                <a:gd name="T18" fmla="*/ 111 w 129"/>
                <a:gd name="T19" fmla="*/ 534 h 567"/>
                <a:gd name="T20" fmla="*/ 123 w 129"/>
                <a:gd name="T21" fmla="*/ 495 h 567"/>
                <a:gd name="T22" fmla="*/ 129 w 129"/>
                <a:gd name="T23" fmla="*/ 456 h 567"/>
                <a:gd name="T24" fmla="*/ 117 w 129"/>
                <a:gd name="T25" fmla="*/ 420 h 567"/>
                <a:gd name="T26" fmla="*/ 102 w 129"/>
                <a:gd name="T27" fmla="*/ 363 h 567"/>
                <a:gd name="T28" fmla="*/ 93 w 129"/>
                <a:gd name="T29" fmla="*/ 315 h 567"/>
                <a:gd name="T30" fmla="*/ 84 w 129"/>
                <a:gd name="T31" fmla="*/ 255 h 567"/>
                <a:gd name="T32" fmla="*/ 72 w 129"/>
                <a:gd name="T33" fmla="*/ 195 h 567"/>
                <a:gd name="T34" fmla="*/ 57 w 129"/>
                <a:gd name="T35" fmla="*/ 147 h 567"/>
                <a:gd name="T36" fmla="*/ 39 w 129"/>
                <a:gd name="T37" fmla="*/ 102 h 567"/>
                <a:gd name="T38" fmla="*/ 21 w 129"/>
                <a:gd name="T39" fmla="*/ 42 h 567"/>
                <a:gd name="T40" fmla="*/ 0 w 129"/>
                <a:gd name="T41" fmla="*/ 0 h 5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9"/>
                <a:gd name="T64" fmla="*/ 0 h 567"/>
                <a:gd name="T65" fmla="*/ 129 w 129"/>
                <a:gd name="T66" fmla="*/ 567 h 5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9" h="567">
                  <a:moveTo>
                    <a:pt x="0" y="0"/>
                  </a:moveTo>
                  <a:lnTo>
                    <a:pt x="18" y="63"/>
                  </a:lnTo>
                  <a:lnTo>
                    <a:pt x="24" y="195"/>
                  </a:lnTo>
                  <a:lnTo>
                    <a:pt x="27" y="297"/>
                  </a:lnTo>
                  <a:lnTo>
                    <a:pt x="33" y="375"/>
                  </a:lnTo>
                  <a:lnTo>
                    <a:pt x="39" y="480"/>
                  </a:lnTo>
                  <a:lnTo>
                    <a:pt x="57" y="543"/>
                  </a:lnTo>
                  <a:lnTo>
                    <a:pt x="72" y="561"/>
                  </a:lnTo>
                  <a:lnTo>
                    <a:pt x="99" y="567"/>
                  </a:lnTo>
                  <a:lnTo>
                    <a:pt x="111" y="534"/>
                  </a:lnTo>
                  <a:lnTo>
                    <a:pt x="123" y="495"/>
                  </a:lnTo>
                  <a:lnTo>
                    <a:pt x="129" y="456"/>
                  </a:lnTo>
                  <a:lnTo>
                    <a:pt x="117" y="420"/>
                  </a:lnTo>
                  <a:lnTo>
                    <a:pt x="102" y="363"/>
                  </a:lnTo>
                  <a:lnTo>
                    <a:pt x="93" y="315"/>
                  </a:lnTo>
                  <a:lnTo>
                    <a:pt x="84" y="255"/>
                  </a:lnTo>
                  <a:lnTo>
                    <a:pt x="72" y="195"/>
                  </a:lnTo>
                  <a:lnTo>
                    <a:pt x="57" y="147"/>
                  </a:lnTo>
                  <a:lnTo>
                    <a:pt x="39" y="102"/>
                  </a:lnTo>
                  <a:lnTo>
                    <a:pt x="21" y="4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63" name="Freeform 89">
              <a:extLst>
                <a:ext uri="{FF2B5EF4-FFF2-40B4-BE49-F238E27FC236}">
                  <a16:creationId xmlns:a16="http://schemas.microsoft.com/office/drawing/2014/main" id="{2E64F276-8DE7-A606-5217-5E1547F6EA7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2" y="2527"/>
              <a:ext cx="153" cy="567"/>
            </a:xfrm>
            <a:custGeom>
              <a:avLst/>
              <a:gdLst>
                <a:gd name="T0" fmla="*/ 0 w 153"/>
                <a:gd name="T1" fmla="*/ 0 h 567"/>
                <a:gd name="T2" fmla="*/ 18 w 153"/>
                <a:gd name="T3" fmla="*/ 21 h 567"/>
                <a:gd name="T4" fmla="*/ 42 w 153"/>
                <a:gd name="T5" fmla="*/ 84 h 567"/>
                <a:gd name="T6" fmla="*/ 51 w 153"/>
                <a:gd name="T7" fmla="*/ 132 h 567"/>
                <a:gd name="T8" fmla="*/ 54 w 153"/>
                <a:gd name="T9" fmla="*/ 183 h 567"/>
                <a:gd name="T10" fmla="*/ 57 w 153"/>
                <a:gd name="T11" fmla="*/ 258 h 567"/>
                <a:gd name="T12" fmla="*/ 57 w 153"/>
                <a:gd name="T13" fmla="*/ 321 h 567"/>
                <a:gd name="T14" fmla="*/ 63 w 153"/>
                <a:gd name="T15" fmla="*/ 405 h 567"/>
                <a:gd name="T16" fmla="*/ 63 w 153"/>
                <a:gd name="T17" fmla="*/ 474 h 567"/>
                <a:gd name="T18" fmla="*/ 72 w 153"/>
                <a:gd name="T19" fmla="*/ 516 h 567"/>
                <a:gd name="T20" fmla="*/ 90 w 153"/>
                <a:gd name="T21" fmla="*/ 555 h 567"/>
                <a:gd name="T22" fmla="*/ 108 w 153"/>
                <a:gd name="T23" fmla="*/ 567 h 567"/>
                <a:gd name="T24" fmla="*/ 153 w 153"/>
                <a:gd name="T25" fmla="*/ 565 h 567"/>
                <a:gd name="T26" fmla="*/ 135 w 153"/>
                <a:gd name="T27" fmla="*/ 543 h 567"/>
                <a:gd name="T28" fmla="*/ 123 w 153"/>
                <a:gd name="T29" fmla="*/ 510 h 567"/>
                <a:gd name="T30" fmla="*/ 111 w 153"/>
                <a:gd name="T31" fmla="*/ 468 h 567"/>
                <a:gd name="T32" fmla="*/ 108 w 153"/>
                <a:gd name="T33" fmla="*/ 405 h 567"/>
                <a:gd name="T34" fmla="*/ 105 w 153"/>
                <a:gd name="T35" fmla="*/ 315 h 567"/>
                <a:gd name="T36" fmla="*/ 105 w 153"/>
                <a:gd name="T37" fmla="*/ 249 h 567"/>
                <a:gd name="T38" fmla="*/ 102 w 153"/>
                <a:gd name="T39" fmla="*/ 186 h 567"/>
                <a:gd name="T40" fmla="*/ 93 w 153"/>
                <a:gd name="T41" fmla="*/ 120 h 567"/>
                <a:gd name="T42" fmla="*/ 87 w 153"/>
                <a:gd name="T43" fmla="*/ 75 h 567"/>
                <a:gd name="T44" fmla="*/ 78 w 153"/>
                <a:gd name="T45" fmla="*/ 36 h 567"/>
                <a:gd name="T46" fmla="*/ 60 w 153"/>
                <a:gd name="T47" fmla="*/ 0 h 567"/>
                <a:gd name="T48" fmla="*/ 0 w 153"/>
                <a:gd name="T49" fmla="*/ 0 h 5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3"/>
                <a:gd name="T76" fmla="*/ 0 h 567"/>
                <a:gd name="T77" fmla="*/ 153 w 153"/>
                <a:gd name="T78" fmla="*/ 567 h 5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3" h="567">
                  <a:moveTo>
                    <a:pt x="0" y="0"/>
                  </a:moveTo>
                  <a:lnTo>
                    <a:pt x="18" y="21"/>
                  </a:lnTo>
                  <a:lnTo>
                    <a:pt x="42" y="84"/>
                  </a:lnTo>
                  <a:lnTo>
                    <a:pt x="51" y="132"/>
                  </a:lnTo>
                  <a:lnTo>
                    <a:pt x="54" y="183"/>
                  </a:lnTo>
                  <a:lnTo>
                    <a:pt x="57" y="258"/>
                  </a:lnTo>
                  <a:lnTo>
                    <a:pt x="57" y="321"/>
                  </a:lnTo>
                  <a:lnTo>
                    <a:pt x="63" y="405"/>
                  </a:lnTo>
                  <a:lnTo>
                    <a:pt x="63" y="474"/>
                  </a:lnTo>
                  <a:lnTo>
                    <a:pt x="72" y="516"/>
                  </a:lnTo>
                  <a:lnTo>
                    <a:pt x="90" y="555"/>
                  </a:lnTo>
                  <a:lnTo>
                    <a:pt x="108" y="567"/>
                  </a:lnTo>
                  <a:lnTo>
                    <a:pt x="153" y="565"/>
                  </a:lnTo>
                  <a:lnTo>
                    <a:pt x="135" y="543"/>
                  </a:lnTo>
                  <a:lnTo>
                    <a:pt x="123" y="510"/>
                  </a:lnTo>
                  <a:lnTo>
                    <a:pt x="111" y="468"/>
                  </a:lnTo>
                  <a:lnTo>
                    <a:pt x="108" y="405"/>
                  </a:lnTo>
                  <a:lnTo>
                    <a:pt x="105" y="315"/>
                  </a:lnTo>
                  <a:lnTo>
                    <a:pt x="105" y="249"/>
                  </a:lnTo>
                  <a:lnTo>
                    <a:pt x="102" y="186"/>
                  </a:lnTo>
                  <a:lnTo>
                    <a:pt x="93" y="120"/>
                  </a:lnTo>
                  <a:lnTo>
                    <a:pt x="87" y="75"/>
                  </a:lnTo>
                  <a:lnTo>
                    <a:pt x="78" y="36"/>
                  </a:lnTo>
                  <a:lnTo>
                    <a:pt x="6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64" name="Freeform 90">
              <a:extLst>
                <a:ext uri="{FF2B5EF4-FFF2-40B4-BE49-F238E27FC236}">
                  <a16:creationId xmlns:a16="http://schemas.microsoft.com/office/drawing/2014/main" id="{EF80CF65-7153-45E4-96E0-1E27A2273F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" y="2528"/>
              <a:ext cx="102" cy="464"/>
            </a:xfrm>
            <a:custGeom>
              <a:avLst/>
              <a:gdLst>
                <a:gd name="T0" fmla="*/ 0 w 102"/>
                <a:gd name="T1" fmla="*/ 104 h 464"/>
                <a:gd name="T2" fmla="*/ 2 w 102"/>
                <a:gd name="T3" fmla="*/ 68 h 464"/>
                <a:gd name="T4" fmla="*/ 12 w 102"/>
                <a:gd name="T5" fmla="*/ 32 h 464"/>
                <a:gd name="T6" fmla="*/ 24 w 102"/>
                <a:gd name="T7" fmla="*/ 10 h 464"/>
                <a:gd name="T8" fmla="*/ 36 w 102"/>
                <a:gd name="T9" fmla="*/ 0 h 464"/>
                <a:gd name="T10" fmla="*/ 51 w 102"/>
                <a:gd name="T11" fmla="*/ 11 h 464"/>
                <a:gd name="T12" fmla="*/ 72 w 102"/>
                <a:gd name="T13" fmla="*/ 50 h 464"/>
                <a:gd name="T14" fmla="*/ 87 w 102"/>
                <a:gd name="T15" fmla="*/ 113 h 464"/>
                <a:gd name="T16" fmla="*/ 90 w 102"/>
                <a:gd name="T17" fmla="*/ 182 h 464"/>
                <a:gd name="T18" fmla="*/ 96 w 102"/>
                <a:gd name="T19" fmla="*/ 293 h 464"/>
                <a:gd name="T20" fmla="*/ 102 w 102"/>
                <a:gd name="T21" fmla="*/ 371 h 464"/>
                <a:gd name="T22" fmla="*/ 102 w 102"/>
                <a:gd name="T23" fmla="*/ 437 h 464"/>
                <a:gd name="T24" fmla="*/ 99 w 102"/>
                <a:gd name="T25" fmla="*/ 464 h 464"/>
                <a:gd name="T26" fmla="*/ 87 w 102"/>
                <a:gd name="T27" fmla="*/ 386 h 464"/>
                <a:gd name="T28" fmla="*/ 75 w 102"/>
                <a:gd name="T29" fmla="*/ 308 h 464"/>
                <a:gd name="T30" fmla="*/ 60 w 102"/>
                <a:gd name="T31" fmla="*/ 224 h 464"/>
                <a:gd name="T32" fmla="*/ 39 w 102"/>
                <a:gd name="T33" fmla="*/ 164 h 464"/>
                <a:gd name="T34" fmla="*/ 0 w 102"/>
                <a:gd name="T35" fmla="*/ 104 h 4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2"/>
                <a:gd name="T55" fmla="*/ 0 h 464"/>
                <a:gd name="T56" fmla="*/ 102 w 102"/>
                <a:gd name="T57" fmla="*/ 464 h 4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2" h="464">
                  <a:moveTo>
                    <a:pt x="0" y="104"/>
                  </a:moveTo>
                  <a:lnTo>
                    <a:pt x="2" y="68"/>
                  </a:lnTo>
                  <a:lnTo>
                    <a:pt x="12" y="32"/>
                  </a:lnTo>
                  <a:lnTo>
                    <a:pt x="24" y="10"/>
                  </a:lnTo>
                  <a:lnTo>
                    <a:pt x="36" y="0"/>
                  </a:lnTo>
                  <a:lnTo>
                    <a:pt x="51" y="11"/>
                  </a:lnTo>
                  <a:lnTo>
                    <a:pt x="72" y="50"/>
                  </a:lnTo>
                  <a:lnTo>
                    <a:pt x="87" y="113"/>
                  </a:lnTo>
                  <a:lnTo>
                    <a:pt x="90" y="182"/>
                  </a:lnTo>
                  <a:lnTo>
                    <a:pt x="96" y="293"/>
                  </a:lnTo>
                  <a:lnTo>
                    <a:pt x="102" y="371"/>
                  </a:lnTo>
                  <a:lnTo>
                    <a:pt x="102" y="437"/>
                  </a:lnTo>
                  <a:lnTo>
                    <a:pt x="99" y="464"/>
                  </a:lnTo>
                  <a:lnTo>
                    <a:pt x="87" y="386"/>
                  </a:lnTo>
                  <a:lnTo>
                    <a:pt x="75" y="308"/>
                  </a:lnTo>
                  <a:lnTo>
                    <a:pt x="60" y="224"/>
                  </a:lnTo>
                  <a:lnTo>
                    <a:pt x="39" y="164"/>
                  </a:lnTo>
                  <a:lnTo>
                    <a:pt x="0" y="104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65" name="Freeform 91">
              <a:extLst>
                <a:ext uri="{FF2B5EF4-FFF2-40B4-BE49-F238E27FC236}">
                  <a16:creationId xmlns:a16="http://schemas.microsoft.com/office/drawing/2014/main" id="{EF743C29-BACE-12CF-B1FD-73BBAFDA2D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33" y="2527"/>
              <a:ext cx="129" cy="567"/>
            </a:xfrm>
            <a:custGeom>
              <a:avLst/>
              <a:gdLst>
                <a:gd name="T0" fmla="*/ 0 w 129"/>
                <a:gd name="T1" fmla="*/ 0 h 567"/>
                <a:gd name="T2" fmla="*/ 18 w 129"/>
                <a:gd name="T3" fmla="*/ 63 h 567"/>
                <a:gd name="T4" fmla="*/ 24 w 129"/>
                <a:gd name="T5" fmla="*/ 195 h 567"/>
                <a:gd name="T6" fmla="*/ 27 w 129"/>
                <a:gd name="T7" fmla="*/ 297 h 567"/>
                <a:gd name="T8" fmla="*/ 33 w 129"/>
                <a:gd name="T9" fmla="*/ 375 h 567"/>
                <a:gd name="T10" fmla="*/ 39 w 129"/>
                <a:gd name="T11" fmla="*/ 480 h 567"/>
                <a:gd name="T12" fmla="*/ 57 w 129"/>
                <a:gd name="T13" fmla="*/ 543 h 567"/>
                <a:gd name="T14" fmla="*/ 72 w 129"/>
                <a:gd name="T15" fmla="*/ 561 h 567"/>
                <a:gd name="T16" fmla="*/ 99 w 129"/>
                <a:gd name="T17" fmla="*/ 567 h 567"/>
                <a:gd name="T18" fmla="*/ 111 w 129"/>
                <a:gd name="T19" fmla="*/ 534 h 567"/>
                <a:gd name="T20" fmla="*/ 123 w 129"/>
                <a:gd name="T21" fmla="*/ 495 h 567"/>
                <a:gd name="T22" fmla="*/ 129 w 129"/>
                <a:gd name="T23" fmla="*/ 456 h 567"/>
                <a:gd name="T24" fmla="*/ 117 w 129"/>
                <a:gd name="T25" fmla="*/ 426 h 567"/>
                <a:gd name="T26" fmla="*/ 99 w 129"/>
                <a:gd name="T27" fmla="*/ 363 h 567"/>
                <a:gd name="T28" fmla="*/ 90 w 129"/>
                <a:gd name="T29" fmla="*/ 309 h 567"/>
                <a:gd name="T30" fmla="*/ 84 w 129"/>
                <a:gd name="T31" fmla="*/ 252 h 567"/>
                <a:gd name="T32" fmla="*/ 69 w 129"/>
                <a:gd name="T33" fmla="*/ 201 h 567"/>
                <a:gd name="T34" fmla="*/ 60 w 129"/>
                <a:gd name="T35" fmla="*/ 147 h 567"/>
                <a:gd name="T36" fmla="*/ 39 w 129"/>
                <a:gd name="T37" fmla="*/ 102 h 567"/>
                <a:gd name="T38" fmla="*/ 21 w 129"/>
                <a:gd name="T39" fmla="*/ 42 h 567"/>
                <a:gd name="T40" fmla="*/ 0 w 129"/>
                <a:gd name="T41" fmla="*/ 0 h 5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9"/>
                <a:gd name="T64" fmla="*/ 0 h 567"/>
                <a:gd name="T65" fmla="*/ 129 w 129"/>
                <a:gd name="T66" fmla="*/ 567 h 5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9" h="567">
                  <a:moveTo>
                    <a:pt x="0" y="0"/>
                  </a:moveTo>
                  <a:lnTo>
                    <a:pt x="18" y="63"/>
                  </a:lnTo>
                  <a:lnTo>
                    <a:pt x="24" y="195"/>
                  </a:lnTo>
                  <a:lnTo>
                    <a:pt x="27" y="297"/>
                  </a:lnTo>
                  <a:lnTo>
                    <a:pt x="33" y="375"/>
                  </a:lnTo>
                  <a:lnTo>
                    <a:pt x="39" y="480"/>
                  </a:lnTo>
                  <a:lnTo>
                    <a:pt x="57" y="543"/>
                  </a:lnTo>
                  <a:lnTo>
                    <a:pt x="72" y="561"/>
                  </a:lnTo>
                  <a:lnTo>
                    <a:pt x="99" y="567"/>
                  </a:lnTo>
                  <a:lnTo>
                    <a:pt x="111" y="534"/>
                  </a:lnTo>
                  <a:lnTo>
                    <a:pt x="123" y="495"/>
                  </a:lnTo>
                  <a:lnTo>
                    <a:pt x="129" y="456"/>
                  </a:lnTo>
                  <a:lnTo>
                    <a:pt x="117" y="426"/>
                  </a:lnTo>
                  <a:lnTo>
                    <a:pt x="99" y="363"/>
                  </a:lnTo>
                  <a:lnTo>
                    <a:pt x="90" y="309"/>
                  </a:lnTo>
                  <a:lnTo>
                    <a:pt x="84" y="252"/>
                  </a:lnTo>
                  <a:lnTo>
                    <a:pt x="69" y="201"/>
                  </a:lnTo>
                  <a:lnTo>
                    <a:pt x="60" y="147"/>
                  </a:lnTo>
                  <a:lnTo>
                    <a:pt x="39" y="102"/>
                  </a:lnTo>
                  <a:lnTo>
                    <a:pt x="21" y="4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66" name="Freeform 92">
              <a:extLst>
                <a:ext uri="{FF2B5EF4-FFF2-40B4-BE49-F238E27FC236}">
                  <a16:creationId xmlns:a16="http://schemas.microsoft.com/office/drawing/2014/main" id="{9F82BE9C-1DF1-E37C-6753-DDA01478CFB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73" y="2527"/>
              <a:ext cx="154" cy="567"/>
            </a:xfrm>
            <a:custGeom>
              <a:avLst/>
              <a:gdLst>
                <a:gd name="T0" fmla="*/ 0 w 154"/>
                <a:gd name="T1" fmla="*/ 0 h 567"/>
                <a:gd name="T2" fmla="*/ 18 w 154"/>
                <a:gd name="T3" fmla="*/ 21 h 567"/>
                <a:gd name="T4" fmla="*/ 42 w 154"/>
                <a:gd name="T5" fmla="*/ 84 h 567"/>
                <a:gd name="T6" fmla="*/ 51 w 154"/>
                <a:gd name="T7" fmla="*/ 132 h 567"/>
                <a:gd name="T8" fmla="*/ 54 w 154"/>
                <a:gd name="T9" fmla="*/ 183 h 567"/>
                <a:gd name="T10" fmla="*/ 57 w 154"/>
                <a:gd name="T11" fmla="*/ 258 h 567"/>
                <a:gd name="T12" fmla="*/ 57 w 154"/>
                <a:gd name="T13" fmla="*/ 321 h 567"/>
                <a:gd name="T14" fmla="*/ 63 w 154"/>
                <a:gd name="T15" fmla="*/ 405 h 567"/>
                <a:gd name="T16" fmla="*/ 63 w 154"/>
                <a:gd name="T17" fmla="*/ 474 h 567"/>
                <a:gd name="T18" fmla="*/ 72 w 154"/>
                <a:gd name="T19" fmla="*/ 516 h 567"/>
                <a:gd name="T20" fmla="*/ 90 w 154"/>
                <a:gd name="T21" fmla="*/ 555 h 567"/>
                <a:gd name="T22" fmla="*/ 108 w 154"/>
                <a:gd name="T23" fmla="*/ 567 h 567"/>
                <a:gd name="T24" fmla="*/ 154 w 154"/>
                <a:gd name="T25" fmla="*/ 565 h 567"/>
                <a:gd name="T26" fmla="*/ 135 w 154"/>
                <a:gd name="T27" fmla="*/ 543 h 567"/>
                <a:gd name="T28" fmla="*/ 123 w 154"/>
                <a:gd name="T29" fmla="*/ 510 h 567"/>
                <a:gd name="T30" fmla="*/ 111 w 154"/>
                <a:gd name="T31" fmla="*/ 468 h 567"/>
                <a:gd name="T32" fmla="*/ 108 w 154"/>
                <a:gd name="T33" fmla="*/ 405 h 567"/>
                <a:gd name="T34" fmla="*/ 105 w 154"/>
                <a:gd name="T35" fmla="*/ 315 h 567"/>
                <a:gd name="T36" fmla="*/ 105 w 154"/>
                <a:gd name="T37" fmla="*/ 249 h 567"/>
                <a:gd name="T38" fmla="*/ 102 w 154"/>
                <a:gd name="T39" fmla="*/ 186 h 567"/>
                <a:gd name="T40" fmla="*/ 93 w 154"/>
                <a:gd name="T41" fmla="*/ 120 h 567"/>
                <a:gd name="T42" fmla="*/ 87 w 154"/>
                <a:gd name="T43" fmla="*/ 75 h 567"/>
                <a:gd name="T44" fmla="*/ 78 w 154"/>
                <a:gd name="T45" fmla="*/ 36 h 567"/>
                <a:gd name="T46" fmla="*/ 60 w 154"/>
                <a:gd name="T47" fmla="*/ 0 h 567"/>
                <a:gd name="T48" fmla="*/ 0 w 154"/>
                <a:gd name="T49" fmla="*/ 0 h 5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4"/>
                <a:gd name="T76" fmla="*/ 0 h 567"/>
                <a:gd name="T77" fmla="*/ 154 w 154"/>
                <a:gd name="T78" fmla="*/ 567 h 5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4" h="567">
                  <a:moveTo>
                    <a:pt x="0" y="0"/>
                  </a:moveTo>
                  <a:lnTo>
                    <a:pt x="18" y="21"/>
                  </a:lnTo>
                  <a:lnTo>
                    <a:pt x="42" y="84"/>
                  </a:lnTo>
                  <a:lnTo>
                    <a:pt x="51" y="132"/>
                  </a:lnTo>
                  <a:lnTo>
                    <a:pt x="54" y="183"/>
                  </a:lnTo>
                  <a:lnTo>
                    <a:pt x="57" y="258"/>
                  </a:lnTo>
                  <a:lnTo>
                    <a:pt x="57" y="321"/>
                  </a:lnTo>
                  <a:lnTo>
                    <a:pt x="63" y="405"/>
                  </a:lnTo>
                  <a:lnTo>
                    <a:pt x="63" y="474"/>
                  </a:lnTo>
                  <a:lnTo>
                    <a:pt x="72" y="516"/>
                  </a:lnTo>
                  <a:lnTo>
                    <a:pt x="90" y="555"/>
                  </a:lnTo>
                  <a:lnTo>
                    <a:pt x="108" y="567"/>
                  </a:lnTo>
                  <a:lnTo>
                    <a:pt x="154" y="565"/>
                  </a:lnTo>
                  <a:lnTo>
                    <a:pt x="135" y="543"/>
                  </a:lnTo>
                  <a:lnTo>
                    <a:pt x="123" y="510"/>
                  </a:lnTo>
                  <a:lnTo>
                    <a:pt x="111" y="468"/>
                  </a:lnTo>
                  <a:lnTo>
                    <a:pt x="108" y="405"/>
                  </a:lnTo>
                  <a:lnTo>
                    <a:pt x="105" y="315"/>
                  </a:lnTo>
                  <a:lnTo>
                    <a:pt x="105" y="249"/>
                  </a:lnTo>
                  <a:lnTo>
                    <a:pt x="102" y="186"/>
                  </a:lnTo>
                  <a:lnTo>
                    <a:pt x="93" y="120"/>
                  </a:lnTo>
                  <a:lnTo>
                    <a:pt x="87" y="75"/>
                  </a:lnTo>
                  <a:lnTo>
                    <a:pt x="78" y="36"/>
                  </a:lnTo>
                  <a:lnTo>
                    <a:pt x="6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67" name="Freeform 93">
              <a:extLst>
                <a:ext uri="{FF2B5EF4-FFF2-40B4-BE49-F238E27FC236}">
                  <a16:creationId xmlns:a16="http://schemas.microsoft.com/office/drawing/2014/main" id="{18F5ED15-E30C-E68B-2B33-2766092C92B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08" y="2528"/>
              <a:ext cx="102" cy="464"/>
            </a:xfrm>
            <a:custGeom>
              <a:avLst/>
              <a:gdLst>
                <a:gd name="T0" fmla="*/ 0 w 102"/>
                <a:gd name="T1" fmla="*/ 104 h 464"/>
                <a:gd name="T2" fmla="*/ 9 w 102"/>
                <a:gd name="T3" fmla="*/ 62 h 464"/>
                <a:gd name="T4" fmla="*/ 17 w 102"/>
                <a:gd name="T5" fmla="*/ 30 h 464"/>
                <a:gd name="T6" fmla="*/ 27 w 102"/>
                <a:gd name="T7" fmla="*/ 12 h 464"/>
                <a:gd name="T8" fmla="*/ 39 w 102"/>
                <a:gd name="T9" fmla="*/ 0 h 464"/>
                <a:gd name="T10" fmla="*/ 51 w 102"/>
                <a:gd name="T11" fmla="*/ 11 h 464"/>
                <a:gd name="T12" fmla="*/ 72 w 102"/>
                <a:gd name="T13" fmla="*/ 50 h 464"/>
                <a:gd name="T14" fmla="*/ 87 w 102"/>
                <a:gd name="T15" fmla="*/ 113 h 464"/>
                <a:gd name="T16" fmla="*/ 90 w 102"/>
                <a:gd name="T17" fmla="*/ 182 h 464"/>
                <a:gd name="T18" fmla="*/ 96 w 102"/>
                <a:gd name="T19" fmla="*/ 293 h 464"/>
                <a:gd name="T20" fmla="*/ 102 w 102"/>
                <a:gd name="T21" fmla="*/ 371 h 464"/>
                <a:gd name="T22" fmla="*/ 102 w 102"/>
                <a:gd name="T23" fmla="*/ 437 h 464"/>
                <a:gd name="T24" fmla="*/ 99 w 102"/>
                <a:gd name="T25" fmla="*/ 464 h 464"/>
                <a:gd name="T26" fmla="*/ 90 w 102"/>
                <a:gd name="T27" fmla="*/ 422 h 464"/>
                <a:gd name="T28" fmla="*/ 87 w 102"/>
                <a:gd name="T29" fmla="*/ 386 h 464"/>
                <a:gd name="T30" fmla="*/ 75 w 102"/>
                <a:gd name="T31" fmla="*/ 308 h 464"/>
                <a:gd name="T32" fmla="*/ 60 w 102"/>
                <a:gd name="T33" fmla="*/ 230 h 464"/>
                <a:gd name="T34" fmla="*/ 39 w 102"/>
                <a:gd name="T35" fmla="*/ 164 h 464"/>
                <a:gd name="T36" fmla="*/ 0 w 102"/>
                <a:gd name="T37" fmla="*/ 104 h 4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2"/>
                <a:gd name="T58" fmla="*/ 0 h 464"/>
                <a:gd name="T59" fmla="*/ 102 w 102"/>
                <a:gd name="T60" fmla="*/ 464 h 4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2" h="464">
                  <a:moveTo>
                    <a:pt x="0" y="104"/>
                  </a:moveTo>
                  <a:lnTo>
                    <a:pt x="9" y="62"/>
                  </a:lnTo>
                  <a:lnTo>
                    <a:pt x="17" y="30"/>
                  </a:lnTo>
                  <a:lnTo>
                    <a:pt x="27" y="12"/>
                  </a:lnTo>
                  <a:lnTo>
                    <a:pt x="39" y="0"/>
                  </a:lnTo>
                  <a:lnTo>
                    <a:pt x="51" y="11"/>
                  </a:lnTo>
                  <a:lnTo>
                    <a:pt x="72" y="50"/>
                  </a:lnTo>
                  <a:lnTo>
                    <a:pt x="87" y="113"/>
                  </a:lnTo>
                  <a:lnTo>
                    <a:pt x="90" y="182"/>
                  </a:lnTo>
                  <a:lnTo>
                    <a:pt x="96" y="293"/>
                  </a:lnTo>
                  <a:lnTo>
                    <a:pt x="102" y="371"/>
                  </a:lnTo>
                  <a:lnTo>
                    <a:pt x="102" y="437"/>
                  </a:lnTo>
                  <a:lnTo>
                    <a:pt x="99" y="464"/>
                  </a:lnTo>
                  <a:lnTo>
                    <a:pt x="90" y="422"/>
                  </a:lnTo>
                  <a:lnTo>
                    <a:pt x="87" y="386"/>
                  </a:lnTo>
                  <a:lnTo>
                    <a:pt x="75" y="308"/>
                  </a:lnTo>
                  <a:lnTo>
                    <a:pt x="60" y="230"/>
                  </a:lnTo>
                  <a:lnTo>
                    <a:pt x="39" y="164"/>
                  </a:lnTo>
                  <a:lnTo>
                    <a:pt x="0" y="104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68" name="Freeform 94">
              <a:extLst>
                <a:ext uri="{FF2B5EF4-FFF2-40B4-BE49-F238E27FC236}">
                  <a16:creationId xmlns:a16="http://schemas.microsoft.com/office/drawing/2014/main" id="{6D0C834B-DF46-CBE2-70AD-F19E6A43136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44" y="2527"/>
              <a:ext cx="113" cy="563"/>
            </a:xfrm>
            <a:custGeom>
              <a:avLst/>
              <a:gdLst>
                <a:gd name="T0" fmla="*/ 0 w 113"/>
                <a:gd name="T1" fmla="*/ 0 h 563"/>
                <a:gd name="T2" fmla="*/ 18 w 113"/>
                <a:gd name="T3" fmla="*/ 21 h 563"/>
                <a:gd name="T4" fmla="*/ 42 w 113"/>
                <a:gd name="T5" fmla="*/ 84 h 563"/>
                <a:gd name="T6" fmla="*/ 51 w 113"/>
                <a:gd name="T7" fmla="*/ 132 h 563"/>
                <a:gd name="T8" fmla="*/ 54 w 113"/>
                <a:gd name="T9" fmla="*/ 183 h 563"/>
                <a:gd name="T10" fmla="*/ 57 w 113"/>
                <a:gd name="T11" fmla="*/ 258 h 563"/>
                <a:gd name="T12" fmla="*/ 57 w 113"/>
                <a:gd name="T13" fmla="*/ 321 h 563"/>
                <a:gd name="T14" fmla="*/ 63 w 113"/>
                <a:gd name="T15" fmla="*/ 405 h 563"/>
                <a:gd name="T16" fmla="*/ 63 w 113"/>
                <a:gd name="T17" fmla="*/ 468 h 563"/>
                <a:gd name="T18" fmla="*/ 69 w 113"/>
                <a:gd name="T19" fmla="*/ 507 h 563"/>
                <a:gd name="T20" fmla="*/ 81 w 113"/>
                <a:gd name="T21" fmla="*/ 547 h 563"/>
                <a:gd name="T22" fmla="*/ 99 w 113"/>
                <a:gd name="T23" fmla="*/ 563 h 563"/>
                <a:gd name="T24" fmla="*/ 113 w 113"/>
                <a:gd name="T25" fmla="*/ 561 h 563"/>
                <a:gd name="T26" fmla="*/ 113 w 113"/>
                <a:gd name="T27" fmla="*/ 461 h 563"/>
                <a:gd name="T28" fmla="*/ 108 w 113"/>
                <a:gd name="T29" fmla="*/ 405 h 563"/>
                <a:gd name="T30" fmla="*/ 103 w 113"/>
                <a:gd name="T31" fmla="*/ 321 h 563"/>
                <a:gd name="T32" fmla="*/ 103 w 113"/>
                <a:gd name="T33" fmla="*/ 245 h 563"/>
                <a:gd name="T34" fmla="*/ 99 w 113"/>
                <a:gd name="T35" fmla="*/ 187 h 563"/>
                <a:gd name="T36" fmla="*/ 93 w 113"/>
                <a:gd name="T37" fmla="*/ 120 h 563"/>
                <a:gd name="T38" fmla="*/ 87 w 113"/>
                <a:gd name="T39" fmla="*/ 75 h 563"/>
                <a:gd name="T40" fmla="*/ 78 w 113"/>
                <a:gd name="T41" fmla="*/ 36 h 563"/>
                <a:gd name="T42" fmla="*/ 60 w 113"/>
                <a:gd name="T43" fmla="*/ 0 h 563"/>
                <a:gd name="T44" fmla="*/ 0 w 113"/>
                <a:gd name="T45" fmla="*/ 0 h 5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3"/>
                <a:gd name="T70" fmla="*/ 0 h 563"/>
                <a:gd name="T71" fmla="*/ 113 w 113"/>
                <a:gd name="T72" fmla="*/ 563 h 56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3" h="563">
                  <a:moveTo>
                    <a:pt x="0" y="0"/>
                  </a:moveTo>
                  <a:lnTo>
                    <a:pt x="18" y="21"/>
                  </a:lnTo>
                  <a:lnTo>
                    <a:pt x="42" y="84"/>
                  </a:lnTo>
                  <a:lnTo>
                    <a:pt x="51" y="132"/>
                  </a:lnTo>
                  <a:lnTo>
                    <a:pt x="54" y="183"/>
                  </a:lnTo>
                  <a:lnTo>
                    <a:pt x="57" y="258"/>
                  </a:lnTo>
                  <a:lnTo>
                    <a:pt x="57" y="321"/>
                  </a:lnTo>
                  <a:lnTo>
                    <a:pt x="63" y="405"/>
                  </a:lnTo>
                  <a:lnTo>
                    <a:pt x="63" y="468"/>
                  </a:lnTo>
                  <a:lnTo>
                    <a:pt x="69" y="507"/>
                  </a:lnTo>
                  <a:lnTo>
                    <a:pt x="81" y="547"/>
                  </a:lnTo>
                  <a:lnTo>
                    <a:pt x="99" y="563"/>
                  </a:lnTo>
                  <a:lnTo>
                    <a:pt x="113" y="561"/>
                  </a:lnTo>
                  <a:lnTo>
                    <a:pt x="113" y="461"/>
                  </a:lnTo>
                  <a:lnTo>
                    <a:pt x="108" y="405"/>
                  </a:lnTo>
                  <a:lnTo>
                    <a:pt x="103" y="321"/>
                  </a:lnTo>
                  <a:lnTo>
                    <a:pt x="103" y="245"/>
                  </a:lnTo>
                  <a:lnTo>
                    <a:pt x="99" y="187"/>
                  </a:lnTo>
                  <a:lnTo>
                    <a:pt x="93" y="120"/>
                  </a:lnTo>
                  <a:lnTo>
                    <a:pt x="87" y="75"/>
                  </a:lnTo>
                  <a:lnTo>
                    <a:pt x="78" y="36"/>
                  </a:lnTo>
                  <a:lnTo>
                    <a:pt x="6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69" name="Freeform 95">
              <a:extLst>
                <a:ext uri="{FF2B5EF4-FFF2-40B4-BE49-F238E27FC236}">
                  <a16:creationId xmlns:a16="http://schemas.microsoft.com/office/drawing/2014/main" id="{807F92BA-96C0-CEDC-1AAC-8AFF098726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2" y="2527"/>
              <a:ext cx="501" cy="564"/>
            </a:xfrm>
            <a:custGeom>
              <a:avLst/>
              <a:gdLst>
                <a:gd name="T0" fmla="*/ 51 w 501"/>
                <a:gd name="T1" fmla="*/ 564 h 564"/>
                <a:gd name="T2" fmla="*/ 375 w 501"/>
                <a:gd name="T3" fmla="*/ 564 h 564"/>
                <a:gd name="T4" fmla="*/ 414 w 501"/>
                <a:gd name="T5" fmla="*/ 492 h 564"/>
                <a:gd name="T6" fmla="*/ 462 w 501"/>
                <a:gd name="T7" fmla="*/ 489 h 564"/>
                <a:gd name="T8" fmla="*/ 438 w 501"/>
                <a:gd name="T9" fmla="*/ 240 h 564"/>
                <a:gd name="T10" fmla="*/ 501 w 501"/>
                <a:gd name="T11" fmla="*/ 240 h 564"/>
                <a:gd name="T12" fmla="*/ 497 w 501"/>
                <a:gd name="T13" fmla="*/ 185 h 564"/>
                <a:gd name="T14" fmla="*/ 453 w 501"/>
                <a:gd name="T15" fmla="*/ 0 h 564"/>
                <a:gd name="T16" fmla="*/ 51 w 501"/>
                <a:gd name="T17" fmla="*/ 1 h 564"/>
                <a:gd name="T18" fmla="*/ 19 w 501"/>
                <a:gd name="T19" fmla="*/ 49 h 564"/>
                <a:gd name="T20" fmla="*/ 0 w 501"/>
                <a:gd name="T21" fmla="*/ 123 h 564"/>
                <a:gd name="T22" fmla="*/ 3 w 501"/>
                <a:gd name="T23" fmla="*/ 195 h 564"/>
                <a:gd name="T24" fmla="*/ 24 w 501"/>
                <a:gd name="T25" fmla="*/ 258 h 564"/>
                <a:gd name="T26" fmla="*/ 66 w 501"/>
                <a:gd name="T27" fmla="*/ 333 h 564"/>
                <a:gd name="T28" fmla="*/ 90 w 501"/>
                <a:gd name="T29" fmla="*/ 411 h 564"/>
                <a:gd name="T30" fmla="*/ 84 w 501"/>
                <a:gd name="T31" fmla="*/ 477 h 564"/>
                <a:gd name="T32" fmla="*/ 69 w 501"/>
                <a:gd name="T33" fmla="*/ 543 h 564"/>
                <a:gd name="T34" fmla="*/ 51 w 501"/>
                <a:gd name="T35" fmla="*/ 564 h 5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01"/>
                <a:gd name="T55" fmla="*/ 0 h 564"/>
                <a:gd name="T56" fmla="*/ 501 w 501"/>
                <a:gd name="T57" fmla="*/ 564 h 5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01" h="564">
                  <a:moveTo>
                    <a:pt x="51" y="564"/>
                  </a:moveTo>
                  <a:lnTo>
                    <a:pt x="375" y="564"/>
                  </a:lnTo>
                  <a:lnTo>
                    <a:pt x="414" y="492"/>
                  </a:lnTo>
                  <a:lnTo>
                    <a:pt x="462" y="489"/>
                  </a:lnTo>
                  <a:lnTo>
                    <a:pt x="438" y="240"/>
                  </a:lnTo>
                  <a:lnTo>
                    <a:pt x="501" y="240"/>
                  </a:lnTo>
                  <a:lnTo>
                    <a:pt x="497" y="185"/>
                  </a:lnTo>
                  <a:lnTo>
                    <a:pt x="453" y="0"/>
                  </a:lnTo>
                  <a:lnTo>
                    <a:pt x="51" y="1"/>
                  </a:lnTo>
                  <a:lnTo>
                    <a:pt x="19" y="49"/>
                  </a:lnTo>
                  <a:lnTo>
                    <a:pt x="0" y="123"/>
                  </a:lnTo>
                  <a:lnTo>
                    <a:pt x="3" y="195"/>
                  </a:lnTo>
                  <a:lnTo>
                    <a:pt x="24" y="258"/>
                  </a:lnTo>
                  <a:lnTo>
                    <a:pt x="66" y="333"/>
                  </a:lnTo>
                  <a:lnTo>
                    <a:pt x="90" y="411"/>
                  </a:lnTo>
                  <a:lnTo>
                    <a:pt x="84" y="477"/>
                  </a:lnTo>
                  <a:lnTo>
                    <a:pt x="69" y="543"/>
                  </a:lnTo>
                  <a:lnTo>
                    <a:pt x="51" y="564"/>
                  </a:lnTo>
                  <a:close/>
                </a:path>
              </a:pathLst>
            </a:custGeom>
            <a:gradFill rotWithShape="0">
              <a:gsLst>
                <a:gs pos="0">
                  <a:srgbClr val="6D6D6D"/>
                </a:gs>
                <a:gs pos="50000">
                  <a:srgbClr val="B2B2B2"/>
                </a:gs>
                <a:gs pos="100000">
                  <a:srgbClr val="6D6D6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70" name="Freeform 96">
              <a:extLst>
                <a:ext uri="{FF2B5EF4-FFF2-40B4-BE49-F238E27FC236}">
                  <a16:creationId xmlns:a16="http://schemas.microsoft.com/office/drawing/2014/main" id="{925750EB-EB22-A7CC-2757-F055B91BFF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12" y="2776"/>
              <a:ext cx="84" cy="315"/>
            </a:xfrm>
            <a:custGeom>
              <a:avLst/>
              <a:gdLst>
                <a:gd name="T0" fmla="*/ 0 w 84"/>
                <a:gd name="T1" fmla="*/ 0 h 315"/>
                <a:gd name="T2" fmla="*/ 0 w 84"/>
                <a:gd name="T3" fmla="*/ 99 h 315"/>
                <a:gd name="T4" fmla="*/ 0 w 84"/>
                <a:gd name="T5" fmla="*/ 168 h 315"/>
                <a:gd name="T6" fmla="*/ 3 w 84"/>
                <a:gd name="T7" fmla="*/ 234 h 315"/>
                <a:gd name="T8" fmla="*/ 12 w 84"/>
                <a:gd name="T9" fmla="*/ 285 h 315"/>
                <a:gd name="T10" fmla="*/ 27 w 84"/>
                <a:gd name="T11" fmla="*/ 309 h 315"/>
                <a:gd name="T12" fmla="*/ 45 w 84"/>
                <a:gd name="T13" fmla="*/ 315 h 315"/>
                <a:gd name="T14" fmla="*/ 60 w 84"/>
                <a:gd name="T15" fmla="*/ 300 h 315"/>
                <a:gd name="T16" fmla="*/ 84 w 84"/>
                <a:gd name="T17" fmla="*/ 240 h 315"/>
                <a:gd name="T18" fmla="*/ 54 w 84"/>
                <a:gd name="T19" fmla="*/ 204 h 315"/>
                <a:gd name="T20" fmla="*/ 42 w 84"/>
                <a:gd name="T21" fmla="*/ 174 h 315"/>
                <a:gd name="T22" fmla="*/ 27 w 84"/>
                <a:gd name="T23" fmla="*/ 132 h 315"/>
                <a:gd name="T24" fmla="*/ 15 w 84"/>
                <a:gd name="T25" fmla="*/ 75 h 315"/>
                <a:gd name="T26" fmla="*/ 9 w 84"/>
                <a:gd name="T27" fmla="*/ 48 h 315"/>
                <a:gd name="T28" fmla="*/ 0 w 84"/>
                <a:gd name="T29" fmla="*/ 0 h 3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"/>
                <a:gd name="T46" fmla="*/ 0 h 315"/>
                <a:gd name="T47" fmla="*/ 84 w 84"/>
                <a:gd name="T48" fmla="*/ 315 h 3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" h="315">
                  <a:moveTo>
                    <a:pt x="0" y="0"/>
                  </a:moveTo>
                  <a:lnTo>
                    <a:pt x="0" y="99"/>
                  </a:lnTo>
                  <a:lnTo>
                    <a:pt x="0" y="168"/>
                  </a:lnTo>
                  <a:lnTo>
                    <a:pt x="3" y="234"/>
                  </a:lnTo>
                  <a:lnTo>
                    <a:pt x="12" y="285"/>
                  </a:lnTo>
                  <a:lnTo>
                    <a:pt x="27" y="309"/>
                  </a:lnTo>
                  <a:lnTo>
                    <a:pt x="45" y="315"/>
                  </a:lnTo>
                  <a:lnTo>
                    <a:pt x="60" y="300"/>
                  </a:lnTo>
                  <a:lnTo>
                    <a:pt x="84" y="240"/>
                  </a:lnTo>
                  <a:lnTo>
                    <a:pt x="54" y="204"/>
                  </a:lnTo>
                  <a:lnTo>
                    <a:pt x="42" y="174"/>
                  </a:lnTo>
                  <a:lnTo>
                    <a:pt x="27" y="132"/>
                  </a:lnTo>
                  <a:lnTo>
                    <a:pt x="15" y="75"/>
                  </a:lnTo>
                  <a:lnTo>
                    <a:pt x="9" y="4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71" name="Freeform 97">
              <a:extLst>
                <a:ext uri="{FF2B5EF4-FFF2-40B4-BE49-F238E27FC236}">
                  <a16:creationId xmlns:a16="http://schemas.microsoft.com/office/drawing/2014/main" id="{D382F613-A660-53BC-136F-73792C3FE76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15" y="2750"/>
              <a:ext cx="101" cy="341"/>
            </a:xfrm>
            <a:custGeom>
              <a:avLst/>
              <a:gdLst>
                <a:gd name="T0" fmla="*/ 52 w 101"/>
                <a:gd name="T1" fmla="*/ 6 h 341"/>
                <a:gd name="T2" fmla="*/ 0 w 101"/>
                <a:gd name="T3" fmla="*/ 0 h 341"/>
                <a:gd name="T4" fmla="*/ 2 w 101"/>
                <a:gd name="T5" fmla="*/ 98 h 341"/>
                <a:gd name="T6" fmla="*/ 8 w 101"/>
                <a:gd name="T7" fmla="*/ 182 h 341"/>
                <a:gd name="T8" fmla="*/ 11 w 101"/>
                <a:gd name="T9" fmla="*/ 233 h 341"/>
                <a:gd name="T10" fmla="*/ 23 w 101"/>
                <a:gd name="T11" fmla="*/ 302 h 341"/>
                <a:gd name="T12" fmla="*/ 44 w 101"/>
                <a:gd name="T13" fmla="*/ 338 h 341"/>
                <a:gd name="T14" fmla="*/ 101 w 101"/>
                <a:gd name="T15" fmla="*/ 341 h 341"/>
                <a:gd name="T16" fmla="*/ 77 w 101"/>
                <a:gd name="T17" fmla="*/ 305 h 341"/>
                <a:gd name="T18" fmla="*/ 52 w 101"/>
                <a:gd name="T19" fmla="*/ 6 h 3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1"/>
                <a:gd name="T31" fmla="*/ 0 h 341"/>
                <a:gd name="T32" fmla="*/ 101 w 101"/>
                <a:gd name="T33" fmla="*/ 341 h 3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1" h="341">
                  <a:moveTo>
                    <a:pt x="52" y="6"/>
                  </a:moveTo>
                  <a:lnTo>
                    <a:pt x="0" y="0"/>
                  </a:lnTo>
                  <a:lnTo>
                    <a:pt x="2" y="98"/>
                  </a:lnTo>
                  <a:lnTo>
                    <a:pt x="8" y="182"/>
                  </a:lnTo>
                  <a:lnTo>
                    <a:pt x="11" y="233"/>
                  </a:lnTo>
                  <a:lnTo>
                    <a:pt x="23" y="302"/>
                  </a:lnTo>
                  <a:lnTo>
                    <a:pt x="44" y="338"/>
                  </a:lnTo>
                  <a:lnTo>
                    <a:pt x="101" y="341"/>
                  </a:lnTo>
                  <a:lnTo>
                    <a:pt x="77" y="305"/>
                  </a:lnTo>
                  <a:lnTo>
                    <a:pt x="52" y="6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72" name="Freeform 98">
              <a:extLst>
                <a:ext uri="{FF2B5EF4-FFF2-40B4-BE49-F238E27FC236}">
                  <a16:creationId xmlns:a16="http://schemas.microsoft.com/office/drawing/2014/main" id="{6B49798C-DD91-83F6-6630-F76CA2281A8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35" y="2527"/>
              <a:ext cx="129" cy="561"/>
            </a:xfrm>
            <a:custGeom>
              <a:avLst/>
              <a:gdLst>
                <a:gd name="T0" fmla="*/ 0 w 129"/>
                <a:gd name="T1" fmla="*/ 0 h 561"/>
                <a:gd name="T2" fmla="*/ 15 w 129"/>
                <a:gd name="T3" fmla="*/ 69 h 561"/>
                <a:gd name="T4" fmla="*/ 24 w 129"/>
                <a:gd name="T5" fmla="*/ 195 h 561"/>
                <a:gd name="T6" fmla="*/ 27 w 129"/>
                <a:gd name="T7" fmla="*/ 297 h 561"/>
                <a:gd name="T8" fmla="*/ 33 w 129"/>
                <a:gd name="T9" fmla="*/ 375 h 561"/>
                <a:gd name="T10" fmla="*/ 39 w 129"/>
                <a:gd name="T11" fmla="*/ 480 h 561"/>
                <a:gd name="T12" fmla="*/ 57 w 129"/>
                <a:gd name="T13" fmla="*/ 543 h 561"/>
                <a:gd name="T14" fmla="*/ 72 w 129"/>
                <a:gd name="T15" fmla="*/ 561 h 561"/>
                <a:gd name="T16" fmla="*/ 90 w 129"/>
                <a:gd name="T17" fmla="*/ 559 h 561"/>
                <a:gd name="T18" fmla="*/ 112 w 129"/>
                <a:gd name="T19" fmla="*/ 533 h 561"/>
                <a:gd name="T20" fmla="*/ 123 w 129"/>
                <a:gd name="T21" fmla="*/ 495 h 561"/>
                <a:gd name="T22" fmla="*/ 129 w 129"/>
                <a:gd name="T23" fmla="*/ 456 h 561"/>
                <a:gd name="T24" fmla="*/ 105 w 129"/>
                <a:gd name="T25" fmla="*/ 414 h 561"/>
                <a:gd name="T26" fmla="*/ 96 w 129"/>
                <a:gd name="T27" fmla="*/ 363 h 561"/>
                <a:gd name="T28" fmla="*/ 90 w 129"/>
                <a:gd name="T29" fmla="*/ 312 h 561"/>
                <a:gd name="T30" fmla="*/ 78 w 129"/>
                <a:gd name="T31" fmla="*/ 255 h 561"/>
                <a:gd name="T32" fmla="*/ 66 w 129"/>
                <a:gd name="T33" fmla="*/ 204 h 561"/>
                <a:gd name="T34" fmla="*/ 51 w 129"/>
                <a:gd name="T35" fmla="*/ 150 h 561"/>
                <a:gd name="T36" fmla="*/ 39 w 129"/>
                <a:gd name="T37" fmla="*/ 102 h 561"/>
                <a:gd name="T38" fmla="*/ 21 w 129"/>
                <a:gd name="T39" fmla="*/ 42 h 561"/>
                <a:gd name="T40" fmla="*/ 0 w 129"/>
                <a:gd name="T41" fmla="*/ 0 h 5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9"/>
                <a:gd name="T64" fmla="*/ 0 h 561"/>
                <a:gd name="T65" fmla="*/ 129 w 129"/>
                <a:gd name="T66" fmla="*/ 561 h 5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9" h="561">
                  <a:moveTo>
                    <a:pt x="0" y="0"/>
                  </a:moveTo>
                  <a:lnTo>
                    <a:pt x="15" y="69"/>
                  </a:lnTo>
                  <a:lnTo>
                    <a:pt x="24" y="195"/>
                  </a:lnTo>
                  <a:lnTo>
                    <a:pt x="27" y="297"/>
                  </a:lnTo>
                  <a:lnTo>
                    <a:pt x="33" y="375"/>
                  </a:lnTo>
                  <a:lnTo>
                    <a:pt x="39" y="480"/>
                  </a:lnTo>
                  <a:lnTo>
                    <a:pt x="57" y="543"/>
                  </a:lnTo>
                  <a:lnTo>
                    <a:pt x="72" y="561"/>
                  </a:lnTo>
                  <a:lnTo>
                    <a:pt x="90" y="559"/>
                  </a:lnTo>
                  <a:lnTo>
                    <a:pt x="112" y="533"/>
                  </a:lnTo>
                  <a:lnTo>
                    <a:pt x="123" y="495"/>
                  </a:lnTo>
                  <a:lnTo>
                    <a:pt x="129" y="456"/>
                  </a:lnTo>
                  <a:lnTo>
                    <a:pt x="105" y="414"/>
                  </a:lnTo>
                  <a:lnTo>
                    <a:pt x="96" y="363"/>
                  </a:lnTo>
                  <a:lnTo>
                    <a:pt x="90" y="312"/>
                  </a:lnTo>
                  <a:lnTo>
                    <a:pt x="78" y="255"/>
                  </a:lnTo>
                  <a:lnTo>
                    <a:pt x="66" y="204"/>
                  </a:lnTo>
                  <a:lnTo>
                    <a:pt x="51" y="150"/>
                  </a:lnTo>
                  <a:lnTo>
                    <a:pt x="39" y="102"/>
                  </a:lnTo>
                  <a:lnTo>
                    <a:pt x="21" y="4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99">
            <a:extLst>
              <a:ext uri="{FF2B5EF4-FFF2-40B4-BE49-F238E27FC236}">
                <a16:creationId xmlns:a16="http://schemas.microsoft.com/office/drawing/2014/main" id="{D862F6F4-FDCC-4A09-3262-916D2B76E25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772276" y="2238375"/>
            <a:ext cx="2397125" cy="1119188"/>
            <a:chOff x="3306" y="2541"/>
            <a:chExt cx="1208" cy="564"/>
          </a:xfrm>
        </p:grpSpPr>
        <p:sp>
          <p:nvSpPr>
            <p:cNvPr id="17439" name="Rectangle 100">
              <a:extLst>
                <a:ext uri="{FF2B5EF4-FFF2-40B4-BE49-F238E27FC236}">
                  <a16:creationId xmlns:a16="http://schemas.microsoft.com/office/drawing/2014/main" id="{02CFBBC0-458F-6EF9-40D2-211F0739D88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12" y="2653"/>
              <a:ext cx="702" cy="354"/>
            </a:xfrm>
            <a:prstGeom prst="rect">
              <a:avLst/>
            </a:prstGeom>
            <a:gradFill rotWithShape="0">
              <a:gsLst>
                <a:gs pos="0">
                  <a:srgbClr val="454545"/>
                </a:gs>
                <a:gs pos="5000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440" name="Freeform 101">
              <a:extLst>
                <a:ext uri="{FF2B5EF4-FFF2-40B4-BE49-F238E27FC236}">
                  <a16:creationId xmlns:a16="http://schemas.microsoft.com/office/drawing/2014/main" id="{822F18C6-0802-1444-3293-126F7EA34E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6" y="2811"/>
              <a:ext cx="170" cy="288"/>
            </a:xfrm>
            <a:custGeom>
              <a:avLst/>
              <a:gdLst>
                <a:gd name="T0" fmla="*/ 60 w 170"/>
                <a:gd name="T1" fmla="*/ 0 h 288"/>
                <a:gd name="T2" fmla="*/ 34 w 170"/>
                <a:gd name="T3" fmla="*/ 36 h 288"/>
                <a:gd name="T4" fmla="*/ 16 w 170"/>
                <a:gd name="T5" fmla="*/ 72 h 288"/>
                <a:gd name="T6" fmla="*/ 4 w 170"/>
                <a:gd name="T7" fmla="*/ 106 h 288"/>
                <a:gd name="T8" fmla="*/ 0 w 170"/>
                <a:gd name="T9" fmla="*/ 160 h 288"/>
                <a:gd name="T10" fmla="*/ 6 w 170"/>
                <a:gd name="T11" fmla="*/ 194 h 288"/>
                <a:gd name="T12" fmla="*/ 18 w 170"/>
                <a:gd name="T13" fmla="*/ 248 h 288"/>
                <a:gd name="T14" fmla="*/ 36 w 170"/>
                <a:gd name="T15" fmla="*/ 278 h 288"/>
                <a:gd name="T16" fmla="*/ 52 w 170"/>
                <a:gd name="T17" fmla="*/ 288 h 288"/>
                <a:gd name="T18" fmla="*/ 82 w 170"/>
                <a:gd name="T19" fmla="*/ 282 h 288"/>
                <a:gd name="T20" fmla="*/ 130 w 170"/>
                <a:gd name="T21" fmla="*/ 252 h 288"/>
                <a:gd name="T22" fmla="*/ 170 w 170"/>
                <a:gd name="T23" fmla="*/ 90 h 288"/>
                <a:gd name="T24" fmla="*/ 60 w 170"/>
                <a:gd name="T25" fmla="*/ 0 h 2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0"/>
                <a:gd name="T40" fmla="*/ 0 h 288"/>
                <a:gd name="T41" fmla="*/ 170 w 170"/>
                <a:gd name="T42" fmla="*/ 288 h 2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0" h="288">
                  <a:moveTo>
                    <a:pt x="60" y="0"/>
                  </a:moveTo>
                  <a:lnTo>
                    <a:pt x="34" y="36"/>
                  </a:lnTo>
                  <a:lnTo>
                    <a:pt x="16" y="72"/>
                  </a:lnTo>
                  <a:lnTo>
                    <a:pt x="4" y="106"/>
                  </a:lnTo>
                  <a:lnTo>
                    <a:pt x="0" y="160"/>
                  </a:lnTo>
                  <a:lnTo>
                    <a:pt x="6" y="194"/>
                  </a:lnTo>
                  <a:lnTo>
                    <a:pt x="18" y="248"/>
                  </a:lnTo>
                  <a:lnTo>
                    <a:pt x="36" y="278"/>
                  </a:lnTo>
                  <a:lnTo>
                    <a:pt x="52" y="288"/>
                  </a:lnTo>
                  <a:lnTo>
                    <a:pt x="82" y="282"/>
                  </a:lnTo>
                  <a:lnTo>
                    <a:pt x="130" y="252"/>
                  </a:lnTo>
                  <a:lnTo>
                    <a:pt x="170" y="9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41" name="Freeform 102">
              <a:extLst>
                <a:ext uri="{FF2B5EF4-FFF2-40B4-BE49-F238E27FC236}">
                  <a16:creationId xmlns:a16="http://schemas.microsoft.com/office/drawing/2014/main" id="{1FD5F6F9-B25B-622A-1516-2E39CEE05C3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39" y="2545"/>
              <a:ext cx="183" cy="462"/>
            </a:xfrm>
            <a:custGeom>
              <a:avLst/>
              <a:gdLst>
                <a:gd name="T0" fmla="*/ 0 w 183"/>
                <a:gd name="T1" fmla="*/ 109 h 462"/>
                <a:gd name="T2" fmla="*/ 9 w 183"/>
                <a:gd name="T3" fmla="*/ 65 h 462"/>
                <a:gd name="T4" fmla="*/ 15 w 183"/>
                <a:gd name="T5" fmla="*/ 40 h 462"/>
                <a:gd name="T6" fmla="*/ 27 w 183"/>
                <a:gd name="T7" fmla="*/ 12 h 462"/>
                <a:gd name="T8" fmla="*/ 37 w 183"/>
                <a:gd name="T9" fmla="*/ 0 h 462"/>
                <a:gd name="T10" fmla="*/ 57 w 183"/>
                <a:gd name="T11" fmla="*/ 32 h 462"/>
                <a:gd name="T12" fmla="*/ 83 w 183"/>
                <a:gd name="T13" fmla="*/ 76 h 462"/>
                <a:gd name="T14" fmla="*/ 109 w 183"/>
                <a:gd name="T15" fmla="*/ 146 h 462"/>
                <a:gd name="T16" fmla="*/ 129 w 183"/>
                <a:gd name="T17" fmla="*/ 228 h 462"/>
                <a:gd name="T18" fmla="*/ 139 w 183"/>
                <a:gd name="T19" fmla="*/ 291 h 462"/>
                <a:gd name="T20" fmla="*/ 165 w 183"/>
                <a:gd name="T21" fmla="*/ 366 h 462"/>
                <a:gd name="T22" fmla="*/ 183 w 183"/>
                <a:gd name="T23" fmla="*/ 462 h 462"/>
                <a:gd name="T24" fmla="*/ 141 w 183"/>
                <a:gd name="T25" fmla="*/ 344 h 462"/>
                <a:gd name="T26" fmla="*/ 115 w 183"/>
                <a:gd name="T27" fmla="*/ 272 h 462"/>
                <a:gd name="T28" fmla="*/ 72 w 183"/>
                <a:gd name="T29" fmla="*/ 185 h 462"/>
                <a:gd name="T30" fmla="*/ 43 w 183"/>
                <a:gd name="T31" fmla="*/ 142 h 462"/>
                <a:gd name="T32" fmla="*/ 0 w 183"/>
                <a:gd name="T33" fmla="*/ 109 h 4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3"/>
                <a:gd name="T52" fmla="*/ 0 h 462"/>
                <a:gd name="T53" fmla="*/ 183 w 183"/>
                <a:gd name="T54" fmla="*/ 462 h 4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3" h="462">
                  <a:moveTo>
                    <a:pt x="0" y="109"/>
                  </a:moveTo>
                  <a:lnTo>
                    <a:pt x="9" y="65"/>
                  </a:lnTo>
                  <a:lnTo>
                    <a:pt x="15" y="40"/>
                  </a:lnTo>
                  <a:lnTo>
                    <a:pt x="27" y="12"/>
                  </a:lnTo>
                  <a:lnTo>
                    <a:pt x="37" y="0"/>
                  </a:lnTo>
                  <a:lnTo>
                    <a:pt x="57" y="32"/>
                  </a:lnTo>
                  <a:lnTo>
                    <a:pt x="83" y="76"/>
                  </a:lnTo>
                  <a:lnTo>
                    <a:pt x="109" y="146"/>
                  </a:lnTo>
                  <a:lnTo>
                    <a:pt x="129" y="228"/>
                  </a:lnTo>
                  <a:lnTo>
                    <a:pt x="139" y="291"/>
                  </a:lnTo>
                  <a:lnTo>
                    <a:pt x="165" y="366"/>
                  </a:lnTo>
                  <a:lnTo>
                    <a:pt x="183" y="462"/>
                  </a:lnTo>
                  <a:lnTo>
                    <a:pt x="141" y="344"/>
                  </a:lnTo>
                  <a:lnTo>
                    <a:pt x="115" y="272"/>
                  </a:lnTo>
                  <a:lnTo>
                    <a:pt x="72" y="185"/>
                  </a:lnTo>
                  <a:lnTo>
                    <a:pt x="43" y="142"/>
                  </a:lnTo>
                  <a:lnTo>
                    <a:pt x="0" y="109"/>
                  </a:lnTo>
                  <a:close/>
                </a:path>
              </a:pathLst>
            </a:custGeom>
            <a:gradFill rotWithShape="0">
              <a:gsLst>
                <a:gs pos="0">
                  <a:srgbClr val="5E2F00"/>
                </a:gs>
                <a:gs pos="100000">
                  <a:srgbClr val="CC66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42" name="Freeform 103">
              <a:extLst>
                <a:ext uri="{FF2B5EF4-FFF2-40B4-BE49-F238E27FC236}">
                  <a16:creationId xmlns:a16="http://schemas.microsoft.com/office/drawing/2014/main" id="{B1B3A6A1-C613-A066-25BD-4A9A370756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92" y="2678"/>
              <a:ext cx="180" cy="425"/>
            </a:xfrm>
            <a:custGeom>
              <a:avLst/>
              <a:gdLst>
                <a:gd name="T0" fmla="*/ 0 w 180"/>
                <a:gd name="T1" fmla="*/ 0 h 425"/>
                <a:gd name="T2" fmla="*/ 40 w 180"/>
                <a:gd name="T3" fmla="*/ 77 h 425"/>
                <a:gd name="T4" fmla="*/ 58 w 180"/>
                <a:gd name="T5" fmla="*/ 123 h 425"/>
                <a:gd name="T6" fmla="*/ 82 w 180"/>
                <a:gd name="T7" fmla="*/ 173 h 425"/>
                <a:gd name="T8" fmla="*/ 110 w 180"/>
                <a:gd name="T9" fmla="*/ 239 h 425"/>
                <a:gd name="T10" fmla="*/ 132 w 180"/>
                <a:gd name="T11" fmla="*/ 277 h 425"/>
                <a:gd name="T12" fmla="*/ 154 w 180"/>
                <a:gd name="T13" fmla="*/ 307 h 425"/>
                <a:gd name="T14" fmla="*/ 180 w 180"/>
                <a:gd name="T15" fmla="*/ 325 h 425"/>
                <a:gd name="T16" fmla="*/ 178 w 180"/>
                <a:gd name="T17" fmla="*/ 365 h 425"/>
                <a:gd name="T18" fmla="*/ 172 w 180"/>
                <a:gd name="T19" fmla="*/ 399 h 425"/>
                <a:gd name="T20" fmla="*/ 156 w 180"/>
                <a:gd name="T21" fmla="*/ 419 h 425"/>
                <a:gd name="T22" fmla="*/ 134 w 180"/>
                <a:gd name="T23" fmla="*/ 425 h 425"/>
                <a:gd name="T24" fmla="*/ 122 w 180"/>
                <a:gd name="T25" fmla="*/ 405 h 425"/>
                <a:gd name="T26" fmla="*/ 110 w 180"/>
                <a:gd name="T27" fmla="*/ 389 h 425"/>
                <a:gd name="T28" fmla="*/ 100 w 180"/>
                <a:gd name="T29" fmla="*/ 359 h 425"/>
                <a:gd name="T30" fmla="*/ 76 w 180"/>
                <a:gd name="T31" fmla="*/ 287 h 425"/>
                <a:gd name="T32" fmla="*/ 54 w 180"/>
                <a:gd name="T33" fmla="*/ 221 h 425"/>
                <a:gd name="T34" fmla="*/ 34 w 180"/>
                <a:gd name="T35" fmla="*/ 144 h 425"/>
                <a:gd name="T36" fmla="*/ 0 w 180"/>
                <a:gd name="T37" fmla="*/ 0 h 4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0"/>
                <a:gd name="T58" fmla="*/ 0 h 425"/>
                <a:gd name="T59" fmla="*/ 180 w 180"/>
                <a:gd name="T60" fmla="*/ 425 h 4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0" h="425">
                  <a:moveTo>
                    <a:pt x="0" y="0"/>
                  </a:moveTo>
                  <a:lnTo>
                    <a:pt x="40" y="77"/>
                  </a:lnTo>
                  <a:lnTo>
                    <a:pt x="58" y="123"/>
                  </a:lnTo>
                  <a:lnTo>
                    <a:pt x="82" y="173"/>
                  </a:lnTo>
                  <a:lnTo>
                    <a:pt x="110" y="239"/>
                  </a:lnTo>
                  <a:lnTo>
                    <a:pt x="132" y="277"/>
                  </a:lnTo>
                  <a:lnTo>
                    <a:pt x="154" y="307"/>
                  </a:lnTo>
                  <a:lnTo>
                    <a:pt x="180" y="325"/>
                  </a:lnTo>
                  <a:lnTo>
                    <a:pt x="178" y="365"/>
                  </a:lnTo>
                  <a:lnTo>
                    <a:pt x="172" y="399"/>
                  </a:lnTo>
                  <a:lnTo>
                    <a:pt x="156" y="419"/>
                  </a:lnTo>
                  <a:lnTo>
                    <a:pt x="134" y="425"/>
                  </a:lnTo>
                  <a:lnTo>
                    <a:pt x="122" y="405"/>
                  </a:lnTo>
                  <a:lnTo>
                    <a:pt x="110" y="389"/>
                  </a:lnTo>
                  <a:lnTo>
                    <a:pt x="100" y="359"/>
                  </a:lnTo>
                  <a:lnTo>
                    <a:pt x="76" y="287"/>
                  </a:lnTo>
                  <a:lnTo>
                    <a:pt x="54" y="221"/>
                  </a:lnTo>
                  <a:lnTo>
                    <a:pt x="34" y="144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5E2F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43" name="Freeform 104">
              <a:extLst>
                <a:ext uri="{FF2B5EF4-FFF2-40B4-BE49-F238E27FC236}">
                  <a16:creationId xmlns:a16="http://schemas.microsoft.com/office/drawing/2014/main" id="{24F611B6-1473-31D5-0961-601AFC0E4E5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76" y="2545"/>
              <a:ext cx="252" cy="560"/>
            </a:xfrm>
            <a:custGeom>
              <a:avLst/>
              <a:gdLst>
                <a:gd name="T0" fmla="*/ 0 w 252"/>
                <a:gd name="T1" fmla="*/ 0 h 560"/>
                <a:gd name="T2" fmla="*/ 66 w 252"/>
                <a:gd name="T3" fmla="*/ 0 h 560"/>
                <a:gd name="T4" fmla="*/ 92 w 252"/>
                <a:gd name="T5" fmla="*/ 56 h 560"/>
                <a:gd name="T6" fmla="*/ 118 w 252"/>
                <a:gd name="T7" fmla="*/ 122 h 560"/>
                <a:gd name="T8" fmla="*/ 131 w 252"/>
                <a:gd name="T9" fmla="*/ 171 h 560"/>
                <a:gd name="T10" fmla="*/ 146 w 252"/>
                <a:gd name="T11" fmla="*/ 228 h 560"/>
                <a:gd name="T12" fmla="*/ 162 w 252"/>
                <a:gd name="T13" fmla="*/ 298 h 560"/>
                <a:gd name="T14" fmla="*/ 182 w 252"/>
                <a:gd name="T15" fmla="*/ 374 h 560"/>
                <a:gd name="T16" fmla="*/ 198 w 252"/>
                <a:gd name="T17" fmla="*/ 430 h 560"/>
                <a:gd name="T18" fmla="*/ 216 w 252"/>
                <a:gd name="T19" fmla="*/ 476 h 560"/>
                <a:gd name="T20" fmla="*/ 252 w 252"/>
                <a:gd name="T21" fmla="*/ 558 h 560"/>
                <a:gd name="T22" fmla="*/ 194 w 252"/>
                <a:gd name="T23" fmla="*/ 560 h 560"/>
                <a:gd name="T24" fmla="*/ 170 w 252"/>
                <a:gd name="T25" fmla="*/ 524 h 560"/>
                <a:gd name="T26" fmla="*/ 156 w 252"/>
                <a:gd name="T27" fmla="*/ 488 h 560"/>
                <a:gd name="T28" fmla="*/ 136 w 252"/>
                <a:gd name="T29" fmla="*/ 422 h 560"/>
                <a:gd name="T30" fmla="*/ 107 w 252"/>
                <a:gd name="T31" fmla="*/ 315 h 560"/>
                <a:gd name="T32" fmla="*/ 92 w 252"/>
                <a:gd name="T33" fmla="*/ 238 h 560"/>
                <a:gd name="T34" fmla="*/ 63 w 252"/>
                <a:gd name="T35" fmla="*/ 137 h 560"/>
                <a:gd name="T36" fmla="*/ 35 w 252"/>
                <a:gd name="T37" fmla="*/ 65 h 560"/>
                <a:gd name="T38" fmla="*/ 0 w 252"/>
                <a:gd name="T39" fmla="*/ 0 h 56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52"/>
                <a:gd name="T61" fmla="*/ 0 h 560"/>
                <a:gd name="T62" fmla="*/ 252 w 252"/>
                <a:gd name="T63" fmla="*/ 560 h 56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52" h="560">
                  <a:moveTo>
                    <a:pt x="0" y="0"/>
                  </a:moveTo>
                  <a:lnTo>
                    <a:pt x="66" y="0"/>
                  </a:lnTo>
                  <a:lnTo>
                    <a:pt x="92" y="56"/>
                  </a:lnTo>
                  <a:lnTo>
                    <a:pt x="118" y="122"/>
                  </a:lnTo>
                  <a:lnTo>
                    <a:pt x="131" y="171"/>
                  </a:lnTo>
                  <a:lnTo>
                    <a:pt x="146" y="228"/>
                  </a:lnTo>
                  <a:lnTo>
                    <a:pt x="162" y="298"/>
                  </a:lnTo>
                  <a:lnTo>
                    <a:pt x="182" y="374"/>
                  </a:lnTo>
                  <a:lnTo>
                    <a:pt x="198" y="430"/>
                  </a:lnTo>
                  <a:lnTo>
                    <a:pt x="216" y="476"/>
                  </a:lnTo>
                  <a:lnTo>
                    <a:pt x="252" y="558"/>
                  </a:lnTo>
                  <a:lnTo>
                    <a:pt x="194" y="560"/>
                  </a:lnTo>
                  <a:lnTo>
                    <a:pt x="170" y="524"/>
                  </a:lnTo>
                  <a:lnTo>
                    <a:pt x="156" y="488"/>
                  </a:lnTo>
                  <a:lnTo>
                    <a:pt x="136" y="422"/>
                  </a:lnTo>
                  <a:lnTo>
                    <a:pt x="107" y="315"/>
                  </a:lnTo>
                  <a:lnTo>
                    <a:pt x="92" y="238"/>
                  </a:lnTo>
                  <a:lnTo>
                    <a:pt x="63" y="137"/>
                  </a:lnTo>
                  <a:lnTo>
                    <a:pt x="35" y="6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961E00"/>
                </a:gs>
                <a:gs pos="50000">
                  <a:srgbClr val="FF3300"/>
                </a:gs>
                <a:gs pos="100000">
                  <a:srgbClr val="961E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44" name="Freeform 105">
              <a:extLst>
                <a:ext uri="{FF2B5EF4-FFF2-40B4-BE49-F238E27FC236}">
                  <a16:creationId xmlns:a16="http://schemas.microsoft.com/office/drawing/2014/main" id="{7775BD1E-9CA4-5FEB-172A-5653BECAF44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07" y="2545"/>
              <a:ext cx="183" cy="462"/>
            </a:xfrm>
            <a:custGeom>
              <a:avLst/>
              <a:gdLst>
                <a:gd name="T0" fmla="*/ 0 w 183"/>
                <a:gd name="T1" fmla="*/ 109 h 462"/>
                <a:gd name="T2" fmla="*/ 9 w 183"/>
                <a:gd name="T3" fmla="*/ 65 h 462"/>
                <a:gd name="T4" fmla="*/ 19 w 183"/>
                <a:gd name="T5" fmla="*/ 32 h 462"/>
                <a:gd name="T6" fmla="*/ 27 w 183"/>
                <a:gd name="T7" fmla="*/ 12 h 462"/>
                <a:gd name="T8" fmla="*/ 37 w 183"/>
                <a:gd name="T9" fmla="*/ 0 h 462"/>
                <a:gd name="T10" fmla="*/ 71 w 183"/>
                <a:gd name="T11" fmla="*/ 18 h 462"/>
                <a:gd name="T12" fmla="*/ 93 w 183"/>
                <a:gd name="T13" fmla="*/ 72 h 462"/>
                <a:gd name="T14" fmla="*/ 119 w 183"/>
                <a:gd name="T15" fmla="*/ 146 h 462"/>
                <a:gd name="T16" fmla="*/ 129 w 183"/>
                <a:gd name="T17" fmla="*/ 228 h 462"/>
                <a:gd name="T18" fmla="*/ 139 w 183"/>
                <a:gd name="T19" fmla="*/ 291 h 462"/>
                <a:gd name="T20" fmla="*/ 165 w 183"/>
                <a:gd name="T21" fmla="*/ 366 h 462"/>
                <a:gd name="T22" fmla="*/ 183 w 183"/>
                <a:gd name="T23" fmla="*/ 462 h 462"/>
                <a:gd name="T24" fmla="*/ 141 w 183"/>
                <a:gd name="T25" fmla="*/ 344 h 462"/>
                <a:gd name="T26" fmla="*/ 115 w 183"/>
                <a:gd name="T27" fmla="*/ 272 h 462"/>
                <a:gd name="T28" fmla="*/ 72 w 183"/>
                <a:gd name="T29" fmla="*/ 185 h 462"/>
                <a:gd name="T30" fmla="*/ 43 w 183"/>
                <a:gd name="T31" fmla="*/ 142 h 462"/>
                <a:gd name="T32" fmla="*/ 0 w 183"/>
                <a:gd name="T33" fmla="*/ 109 h 4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3"/>
                <a:gd name="T52" fmla="*/ 0 h 462"/>
                <a:gd name="T53" fmla="*/ 183 w 183"/>
                <a:gd name="T54" fmla="*/ 462 h 4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3" h="462">
                  <a:moveTo>
                    <a:pt x="0" y="109"/>
                  </a:moveTo>
                  <a:lnTo>
                    <a:pt x="9" y="65"/>
                  </a:lnTo>
                  <a:lnTo>
                    <a:pt x="19" y="32"/>
                  </a:lnTo>
                  <a:lnTo>
                    <a:pt x="27" y="12"/>
                  </a:lnTo>
                  <a:lnTo>
                    <a:pt x="37" y="0"/>
                  </a:lnTo>
                  <a:lnTo>
                    <a:pt x="71" y="18"/>
                  </a:lnTo>
                  <a:lnTo>
                    <a:pt x="93" y="72"/>
                  </a:lnTo>
                  <a:lnTo>
                    <a:pt x="119" y="146"/>
                  </a:lnTo>
                  <a:lnTo>
                    <a:pt x="129" y="228"/>
                  </a:lnTo>
                  <a:lnTo>
                    <a:pt x="139" y="291"/>
                  </a:lnTo>
                  <a:lnTo>
                    <a:pt x="165" y="366"/>
                  </a:lnTo>
                  <a:lnTo>
                    <a:pt x="183" y="462"/>
                  </a:lnTo>
                  <a:lnTo>
                    <a:pt x="141" y="344"/>
                  </a:lnTo>
                  <a:lnTo>
                    <a:pt x="115" y="272"/>
                  </a:lnTo>
                  <a:lnTo>
                    <a:pt x="72" y="185"/>
                  </a:lnTo>
                  <a:lnTo>
                    <a:pt x="43" y="142"/>
                  </a:lnTo>
                  <a:lnTo>
                    <a:pt x="0" y="109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45" name="Freeform 106">
              <a:extLst>
                <a:ext uri="{FF2B5EF4-FFF2-40B4-BE49-F238E27FC236}">
                  <a16:creationId xmlns:a16="http://schemas.microsoft.com/office/drawing/2014/main" id="{D834D299-21E8-9218-C4D0-4B32F9957D4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60" y="2678"/>
              <a:ext cx="180" cy="427"/>
            </a:xfrm>
            <a:custGeom>
              <a:avLst/>
              <a:gdLst>
                <a:gd name="T0" fmla="*/ 0 w 180"/>
                <a:gd name="T1" fmla="*/ 0 h 427"/>
                <a:gd name="T2" fmla="*/ 40 w 180"/>
                <a:gd name="T3" fmla="*/ 77 h 427"/>
                <a:gd name="T4" fmla="*/ 58 w 180"/>
                <a:gd name="T5" fmla="*/ 123 h 427"/>
                <a:gd name="T6" fmla="*/ 82 w 180"/>
                <a:gd name="T7" fmla="*/ 173 h 427"/>
                <a:gd name="T8" fmla="*/ 110 w 180"/>
                <a:gd name="T9" fmla="*/ 239 h 427"/>
                <a:gd name="T10" fmla="*/ 132 w 180"/>
                <a:gd name="T11" fmla="*/ 277 h 427"/>
                <a:gd name="T12" fmla="*/ 154 w 180"/>
                <a:gd name="T13" fmla="*/ 307 h 427"/>
                <a:gd name="T14" fmla="*/ 180 w 180"/>
                <a:gd name="T15" fmla="*/ 325 h 427"/>
                <a:gd name="T16" fmla="*/ 178 w 180"/>
                <a:gd name="T17" fmla="*/ 365 h 427"/>
                <a:gd name="T18" fmla="*/ 172 w 180"/>
                <a:gd name="T19" fmla="*/ 399 h 427"/>
                <a:gd name="T20" fmla="*/ 158 w 180"/>
                <a:gd name="T21" fmla="*/ 423 h 427"/>
                <a:gd name="T22" fmla="*/ 138 w 180"/>
                <a:gd name="T23" fmla="*/ 427 h 427"/>
                <a:gd name="T24" fmla="*/ 122 w 180"/>
                <a:gd name="T25" fmla="*/ 405 h 427"/>
                <a:gd name="T26" fmla="*/ 115 w 180"/>
                <a:gd name="T27" fmla="*/ 388 h 427"/>
                <a:gd name="T28" fmla="*/ 100 w 180"/>
                <a:gd name="T29" fmla="*/ 359 h 427"/>
                <a:gd name="T30" fmla="*/ 76 w 180"/>
                <a:gd name="T31" fmla="*/ 287 h 427"/>
                <a:gd name="T32" fmla="*/ 54 w 180"/>
                <a:gd name="T33" fmla="*/ 221 h 427"/>
                <a:gd name="T34" fmla="*/ 34 w 180"/>
                <a:gd name="T35" fmla="*/ 144 h 427"/>
                <a:gd name="T36" fmla="*/ 0 w 180"/>
                <a:gd name="T37" fmla="*/ 0 h 4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0"/>
                <a:gd name="T58" fmla="*/ 0 h 427"/>
                <a:gd name="T59" fmla="*/ 180 w 180"/>
                <a:gd name="T60" fmla="*/ 427 h 4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0" h="427">
                  <a:moveTo>
                    <a:pt x="0" y="0"/>
                  </a:moveTo>
                  <a:lnTo>
                    <a:pt x="40" y="77"/>
                  </a:lnTo>
                  <a:lnTo>
                    <a:pt x="58" y="123"/>
                  </a:lnTo>
                  <a:lnTo>
                    <a:pt x="82" y="173"/>
                  </a:lnTo>
                  <a:lnTo>
                    <a:pt x="110" y="239"/>
                  </a:lnTo>
                  <a:lnTo>
                    <a:pt x="132" y="277"/>
                  </a:lnTo>
                  <a:lnTo>
                    <a:pt x="154" y="307"/>
                  </a:lnTo>
                  <a:lnTo>
                    <a:pt x="180" y="325"/>
                  </a:lnTo>
                  <a:lnTo>
                    <a:pt x="178" y="365"/>
                  </a:lnTo>
                  <a:lnTo>
                    <a:pt x="172" y="399"/>
                  </a:lnTo>
                  <a:lnTo>
                    <a:pt x="158" y="423"/>
                  </a:lnTo>
                  <a:lnTo>
                    <a:pt x="138" y="427"/>
                  </a:lnTo>
                  <a:lnTo>
                    <a:pt x="122" y="405"/>
                  </a:lnTo>
                  <a:lnTo>
                    <a:pt x="115" y="388"/>
                  </a:lnTo>
                  <a:lnTo>
                    <a:pt x="100" y="359"/>
                  </a:lnTo>
                  <a:lnTo>
                    <a:pt x="76" y="287"/>
                  </a:lnTo>
                  <a:lnTo>
                    <a:pt x="54" y="221"/>
                  </a:lnTo>
                  <a:lnTo>
                    <a:pt x="34" y="144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46" name="Freeform 107">
              <a:extLst>
                <a:ext uri="{FF2B5EF4-FFF2-40B4-BE49-F238E27FC236}">
                  <a16:creationId xmlns:a16="http://schemas.microsoft.com/office/drawing/2014/main" id="{8DC8145F-8BE4-1FE5-B414-7DB1B5B8C34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44" y="2543"/>
              <a:ext cx="252" cy="562"/>
            </a:xfrm>
            <a:custGeom>
              <a:avLst/>
              <a:gdLst>
                <a:gd name="T0" fmla="*/ 0 w 252"/>
                <a:gd name="T1" fmla="*/ 2 h 562"/>
                <a:gd name="T2" fmla="*/ 64 w 252"/>
                <a:gd name="T3" fmla="*/ 0 h 562"/>
                <a:gd name="T4" fmla="*/ 84 w 252"/>
                <a:gd name="T5" fmla="*/ 22 h 562"/>
                <a:gd name="T6" fmla="*/ 102 w 252"/>
                <a:gd name="T7" fmla="*/ 52 h 562"/>
                <a:gd name="T8" fmla="*/ 124 w 252"/>
                <a:gd name="T9" fmla="*/ 124 h 562"/>
                <a:gd name="T10" fmla="*/ 132 w 252"/>
                <a:gd name="T11" fmla="*/ 172 h 562"/>
                <a:gd name="T12" fmla="*/ 146 w 252"/>
                <a:gd name="T13" fmla="*/ 230 h 562"/>
                <a:gd name="T14" fmla="*/ 162 w 252"/>
                <a:gd name="T15" fmla="*/ 300 h 562"/>
                <a:gd name="T16" fmla="*/ 182 w 252"/>
                <a:gd name="T17" fmla="*/ 376 h 562"/>
                <a:gd name="T18" fmla="*/ 198 w 252"/>
                <a:gd name="T19" fmla="*/ 432 h 562"/>
                <a:gd name="T20" fmla="*/ 216 w 252"/>
                <a:gd name="T21" fmla="*/ 478 h 562"/>
                <a:gd name="T22" fmla="*/ 252 w 252"/>
                <a:gd name="T23" fmla="*/ 560 h 562"/>
                <a:gd name="T24" fmla="*/ 186 w 252"/>
                <a:gd name="T25" fmla="*/ 562 h 562"/>
                <a:gd name="T26" fmla="*/ 156 w 252"/>
                <a:gd name="T27" fmla="*/ 490 h 562"/>
                <a:gd name="T28" fmla="*/ 136 w 252"/>
                <a:gd name="T29" fmla="*/ 424 h 562"/>
                <a:gd name="T30" fmla="*/ 107 w 252"/>
                <a:gd name="T31" fmla="*/ 317 h 562"/>
                <a:gd name="T32" fmla="*/ 92 w 252"/>
                <a:gd name="T33" fmla="*/ 240 h 562"/>
                <a:gd name="T34" fmla="*/ 74 w 252"/>
                <a:gd name="T35" fmla="*/ 144 h 562"/>
                <a:gd name="T36" fmla="*/ 56 w 252"/>
                <a:gd name="T37" fmla="*/ 96 h 562"/>
                <a:gd name="T38" fmla="*/ 42 w 252"/>
                <a:gd name="T39" fmla="*/ 54 h 562"/>
                <a:gd name="T40" fmla="*/ 22 w 252"/>
                <a:gd name="T41" fmla="*/ 20 h 562"/>
                <a:gd name="T42" fmla="*/ 0 w 252"/>
                <a:gd name="T43" fmla="*/ 2 h 56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2"/>
                <a:gd name="T67" fmla="*/ 0 h 562"/>
                <a:gd name="T68" fmla="*/ 252 w 252"/>
                <a:gd name="T69" fmla="*/ 562 h 56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2" h="562">
                  <a:moveTo>
                    <a:pt x="0" y="2"/>
                  </a:moveTo>
                  <a:lnTo>
                    <a:pt x="64" y="0"/>
                  </a:lnTo>
                  <a:lnTo>
                    <a:pt x="84" y="22"/>
                  </a:lnTo>
                  <a:lnTo>
                    <a:pt x="102" y="52"/>
                  </a:lnTo>
                  <a:lnTo>
                    <a:pt x="124" y="124"/>
                  </a:lnTo>
                  <a:lnTo>
                    <a:pt x="132" y="172"/>
                  </a:lnTo>
                  <a:lnTo>
                    <a:pt x="146" y="230"/>
                  </a:lnTo>
                  <a:lnTo>
                    <a:pt x="162" y="300"/>
                  </a:lnTo>
                  <a:lnTo>
                    <a:pt x="182" y="376"/>
                  </a:lnTo>
                  <a:lnTo>
                    <a:pt x="198" y="432"/>
                  </a:lnTo>
                  <a:lnTo>
                    <a:pt x="216" y="478"/>
                  </a:lnTo>
                  <a:lnTo>
                    <a:pt x="252" y="560"/>
                  </a:lnTo>
                  <a:lnTo>
                    <a:pt x="186" y="562"/>
                  </a:lnTo>
                  <a:lnTo>
                    <a:pt x="156" y="490"/>
                  </a:lnTo>
                  <a:lnTo>
                    <a:pt x="136" y="424"/>
                  </a:lnTo>
                  <a:lnTo>
                    <a:pt x="107" y="317"/>
                  </a:lnTo>
                  <a:lnTo>
                    <a:pt x="92" y="240"/>
                  </a:lnTo>
                  <a:lnTo>
                    <a:pt x="74" y="144"/>
                  </a:lnTo>
                  <a:lnTo>
                    <a:pt x="56" y="96"/>
                  </a:lnTo>
                  <a:lnTo>
                    <a:pt x="42" y="54"/>
                  </a:lnTo>
                  <a:lnTo>
                    <a:pt x="22" y="20"/>
                  </a:lnTo>
                  <a:lnTo>
                    <a:pt x="0" y="2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47" name="Freeform 108">
              <a:extLst>
                <a:ext uri="{FF2B5EF4-FFF2-40B4-BE49-F238E27FC236}">
                  <a16:creationId xmlns:a16="http://schemas.microsoft.com/office/drawing/2014/main" id="{ECAB8650-7902-1E71-325B-1D8532C64E4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81" y="2547"/>
              <a:ext cx="183" cy="462"/>
            </a:xfrm>
            <a:custGeom>
              <a:avLst/>
              <a:gdLst>
                <a:gd name="T0" fmla="*/ 0 w 183"/>
                <a:gd name="T1" fmla="*/ 109 h 462"/>
                <a:gd name="T2" fmla="*/ 9 w 183"/>
                <a:gd name="T3" fmla="*/ 65 h 462"/>
                <a:gd name="T4" fmla="*/ 19 w 183"/>
                <a:gd name="T5" fmla="*/ 32 h 462"/>
                <a:gd name="T6" fmla="*/ 29 w 183"/>
                <a:gd name="T7" fmla="*/ 14 h 462"/>
                <a:gd name="T8" fmla="*/ 37 w 183"/>
                <a:gd name="T9" fmla="*/ 0 h 462"/>
                <a:gd name="T10" fmla="*/ 63 w 183"/>
                <a:gd name="T11" fmla="*/ 20 h 462"/>
                <a:gd name="T12" fmla="*/ 97 w 183"/>
                <a:gd name="T13" fmla="*/ 78 h 462"/>
                <a:gd name="T14" fmla="*/ 109 w 183"/>
                <a:gd name="T15" fmla="*/ 146 h 462"/>
                <a:gd name="T16" fmla="*/ 129 w 183"/>
                <a:gd name="T17" fmla="*/ 228 h 462"/>
                <a:gd name="T18" fmla="*/ 139 w 183"/>
                <a:gd name="T19" fmla="*/ 291 h 462"/>
                <a:gd name="T20" fmla="*/ 165 w 183"/>
                <a:gd name="T21" fmla="*/ 366 h 462"/>
                <a:gd name="T22" fmla="*/ 183 w 183"/>
                <a:gd name="T23" fmla="*/ 462 h 462"/>
                <a:gd name="T24" fmla="*/ 141 w 183"/>
                <a:gd name="T25" fmla="*/ 344 h 462"/>
                <a:gd name="T26" fmla="*/ 115 w 183"/>
                <a:gd name="T27" fmla="*/ 272 h 462"/>
                <a:gd name="T28" fmla="*/ 72 w 183"/>
                <a:gd name="T29" fmla="*/ 185 h 462"/>
                <a:gd name="T30" fmla="*/ 43 w 183"/>
                <a:gd name="T31" fmla="*/ 142 h 462"/>
                <a:gd name="T32" fmla="*/ 0 w 183"/>
                <a:gd name="T33" fmla="*/ 109 h 4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3"/>
                <a:gd name="T52" fmla="*/ 0 h 462"/>
                <a:gd name="T53" fmla="*/ 183 w 183"/>
                <a:gd name="T54" fmla="*/ 462 h 4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3" h="462">
                  <a:moveTo>
                    <a:pt x="0" y="109"/>
                  </a:moveTo>
                  <a:lnTo>
                    <a:pt x="9" y="65"/>
                  </a:lnTo>
                  <a:lnTo>
                    <a:pt x="19" y="32"/>
                  </a:lnTo>
                  <a:lnTo>
                    <a:pt x="29" y="14"/>
                  </a:lnTo>
                  <a:lnTo>
                    <a:pt x="37" y="0"/>
                  </a:lnTo>
                  <a:lnTo>
                    <a:pt x="63" y="20"/>
                  </a:lnTo>
                  <a:lnTo>
                    <a:pt x="97" y="78"/>
                  </a:lnTo>
                  <a:lnTo>
                    <a:pt x="109" y="146"/>
                  </a:lnTo>
                  <a:lnTo>
                    <a:pt x="129" y="228"/>
                  </a:lnTo>
                  <a:lnTo>
                    <a:pt x="139" y="291"/>
                  </a:lnTo>
                  <a:lnTo>
                    <a:pt x="165" y="366"/>
                  </a:lnTo>
                  <a:lnTo>
                    <a:pt x="183" y="462"/>
                  </a:lnTo>
                  <a:lnTo>
                    <a:pt x="141" y="344"/>
                  </a:lnTo>
                  <a:lnTo>
                    <a:pt x="115" y="272"/>
                  </a:lnTo>
                  <a:lnTo>
                    <a:pt x="72" y="185"/>
                  </a:lnTo>
                  <a:lnTo>
                    <a:pt x="43" y="142"/>
                  </a:lnTo>
                  <a:lnTo>
                    <a:pt x="0" y="109"/>
                  </a:lnTo>
                  <a:close/>
                </a:path>
              </a:pathLst>
            </a:custGeom>
            <a:gradFill rotWithShape="0">
              <a:gsLst>
                <a:gs pos="0">
                  <a:srgbClr val="5E2F00"/>
                </a:gs>
                <a:gs pos="100000">
                  <a:srgbClr val="CC66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48" name="Freeform 109">
              <a:extLst>
                <a:ext uri="{FF2B5EF4-FFF2-40B4-BE49-F238E27FC236}">
                  <a16:creationId xmlns:a16="http://schemas.microsoft.com/office/drawing/2014/main" id="{1F045D1C-ABE4-299F-6023-AB904136975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34" y="2680"/>
              <a:ext cx="180" cy="425"/>
            </a:xfrm>
            <a:custGeom>
              <a:avLst/>
              <a:gdLst>
                <a:gd name="T0" fmla="*/ 0 w 180"/>
                <a:gd name="T1" fmla="*/ 0 h 425"/>
                <a:gd name="T2" fmla="*/ 40 w 180"/>
                <a:gd name="T3" fmla="*/ 77 h 425"/>
                <a:gd name="T4" fmla="*/ 58 w 180"/>
                <a:gd name="T5" fmla="*/ 123 h 425"/>
                <a:gd name="T6" fmla="*/ 82 w 180"/>
                <a:gd name="T7" fmla="*/ 173 h 425"/>
                <a:gd name="T8" fmla="*/ 110 w 180"/>
                <a:gd name="T9" fmla="*/ 239 h 425"/>
                <a:gd name="T10" fmla="*/ 132 w 180"/>
                <a:gd name="T11" fmla="*/ 277 h 425"/>
                <a:gd name="T12" fmla="*/ 154 w 180"/>
                <a:gd name="T13" fmla="*/ 307 h 425"/>
                <a:gd name="T14" fmla="*/ 180 w 180"/>
                <a:gd name="T15" fmla="*/ 325 h 425"/>
                <a:gd name="T16" fmla="*/ 178 w 180"/>
                <a:gd name="T17" fmla="*/ 365 h 425"/>
                <a:gd name="T18" fmla="*/ 172 w 180"/>
                <a:gd name="T19" fmla="*/ 399 h 425"/>
                <a:gd name="T20" fmla="*/ 158 w 180"/>
                <a:gd name="T21" fmla="*/ 423 h 425"/>
                <a:gd name="T22" fmla="*/ 138 w 180"/>
                <a:gd name="T23" fmla="*/ 425 h 425"/>
                <a:gd name="T24" fmla="*/ 122 w 180"/>
                <a:gd name="T25" fmla="*/ 405 h 425"/>
                <a:gd name="T26" fmla="*/ 115 w 180"/>
                <a:gd name="T27" fmla="*/ 388 h 425"/>
                <a:gd name="T28" fmla="*/ 100 w 180"/>
                <a:gd name="T29" fmla="*/ 359 h 425"/>
                <a:gd name="T30" fmla="*/ 76 w 180"/>
                <a:gd name="T31" fmla="*/ 287 h 425"/>
                <a:gd name="T32" fmla="*/ 54 w 180"/>
                <a:gd name="T33" fmla="*/ 221 h 425"/>
                <a:gd name="T34" fmla="*/ 34 w 180"/>
                <a:gd name="T35" fmla="*/ 144 h 425"/>
                <a:gd name="T36" fmla="*/ 0 w 180"/>
                <a:gd name="T37" fmla="*/ 0 h 4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0"/>
                <a:gd name="T58" fmla="*/ 0 h 425"/>
                <a:gd name="T59" fmla="*/ 180 w 180"/>
                <a:gd name="T60" fmla="*/ 425 h 4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0" h="425">
                  <a:moveTo>
                    <a:pt x="0" y="0"/>
                  </a:moveTo>
                  <a:lnTo>
                    <a:pt x="40" y="77"/>
                  </a:lnTo>
                  <a:lnTo>
                    <a:pt x="58" y="123"/>
                  </a:lnTo>
                  <a:lnTo>
                    <a:pt x="82" y="173"/>
                  </a:lnTo>
                  <a:lnTo>
                    <a:pt x="110" y="239"/>
                  </a:lnTo>
                  <a:lnTo>
                    <a:pt x="132" y="277"/>
                  </a:lnTo>
                  <a:lnTo>
                    <a:pt x="154" y="307"/>
                  </a:lnTo>
                  <a:lnTo>
                    <a:pt x="180" y="325"/>
                  </a:lnTo>
                  <a:lnTo>
                    <a:pt x="178" y="365"/>
                  </a:lnTo>
                  <a:lnTo>
                    <a:pt x="172" y="399"/>
                  </a:lnTo>
                  <a:lnTo>
                    <a:pt x="158" y="423"/>
                  </a:lnTo>
                  <a:lnTo>
                    <a:pt x="138" y="425"/>
                  </a:lnTo>
                  <a:lnTo>
                    <a:pt x="122" y="405"/>
                  </a:lnTo>
                  <a:lnTo>
                    <a:pt x="115" y="388"/>
                  </a:lnTo>
                  <a:lnTo>
                    <a:pt x="100" y="359"/>
                  </a:lnTo>
                  <a:lnTo>
                    <a:pt x="76" y="287"/>
                  </a:lnTo>
                  <a:lnTo>
                    <a:pt x="54" y="221"/>
                  </a:lnTo>
                  <a:lnTo>
                    <a:pt x="34" y="144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5E2F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49" name="Freeform 110">
              <a:extLst>
                <a:ext uri="{FF2B5EF4-FFF2-40B4-BE49-F238E27FC236}">
                  <a16:creationId xmlns:a16="http://schemas.microsoft.com/office/drawing/2014/main" id="{5D9F8676-996F-CC6F-EE31-B8C4AA080E1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18" y="2545"/>
              <a:ext cx="252" cy="560"/>
            </a:xfrm>
            <a:custGeom>
              <a:avLst/>
              <a:gdLst>
                <a:gd name="T0" fmla="*/ 0 w 252"/>
                <a:gd name="T1" fmla="*/ 2 h 560"/>
                <a:gd name="T2" fmla="*/ 68 w 252"/>
                <a:gd name="T3" fmla="*/ 0 h 560"/>
                <a:gd name="T4" fmla="*/ 98 w 252"/>
                <a:gd name="T5" fmla="*/ 44 h 560"/>
                <a:gd name="T6" fmla="*/ 112 w 252"/>
                <a:gd name="T7" fmla="*/ 86 h 560"/>
                <a:gd name="T8" fmla="*/ 120 w 252"/>
                <a:gd name="T9" fmla="*/ 120 h 560"/>
                <a:gd name="T10" fmla="*/ 131 w 252"/>
                <a:gd name="T11" fmla="*/ 173 h 560"/>
                <a:gd name="T12" fmla="*/ 146 w 252"/>
                <a:gd name="T13" fmla="*/ 230 h 560"/>
                <a:gd name="T14" fmla="*/ 162 w 252"/>
                <a:gd name="T15" fmla="*/ 300 h 560"/>
                <a:gd name="T16" fmla="*/ 182 w 252"/>
                <a:gd name="T17" fmla="*/ 376 h 560"/>
                <a:gd name="T18" fmla="*/ 198 w 252"/>
                <a:gd name="T19" fmla="*/ 432 h 560"/>
                <a:gd name="T20" fmla="*/ 216 w 252"/>
                <a:gd name="T21" fmla="*/ 478 h 560"/>
                <a:gd name="T22" fmla="*/ 252 w 252"/>
                <a:gd name="T23" fmla="*/ 560 h 560"/>
                <a:gd name="T24" fmla="*/ 186 w 252"/>
                <a:gd name="T25" fmla="*/ 560 h 560"/>
                <a:gd name="T26" fmla="*/ 156 w 252"/>
                <a:gd name="T27" fmla="*/ 490 h 560"/>
                <a:gd name="T28" fmla="*/ 136 w 252"/>
                <a:gd name="T29" fmla="*/ 424 h 560"/>
                <a:gd name="T30" fmla="*/ 107 w 252"/>
                <a:gd name="T31" fmla="*/ 317 h 560"/>
                <a:gd name="T32" fmla="*/ 92 w 252"/>
                <a:gd name="T33" fmla="*/ 240 h 560"/>
                <a:gd name="T34" fmla="*/ 70 w 252"/>
                <a:gd name="T35" fmla="*/ 146 h 560"/>
                <a:gd name="T36" fmla="*/ 58 w 252"/>
                <a:gd name="T37" fmla="*/ 96 h 560"/>
                <a:gd name="T38" fmla="*/ 42 w 252"/>
                <a:gd name="T39" fmla="*/ 56 h 560"/>
                <a:gd name="T40" fmla="*/ 24 w 252"/>
                <a:gd name="T41" fmla="*/ 24 h 560"/>
                <a:gd name="T42" fmla="*/ 0 w 252"/>
                <a:gd name="T43" fmla="*/ 2 h 5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2"/>
                <a:gd name="T67" fmla="*/ 0 h 560"/>
                <a:gd name="T68" fmla="*/ 252 w 252"/>
                <a:gd name="T69" fmla="*/ 560 h 56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2" h="560">
                  <a:moveTo>
                    <a:pt x="0" y="2"/>
                  </a:moveTo>
                  <a:lnTo>
                    <a:pt x="68" y="0"/>
                  </a:lnTo>
                  <a:lnTo>
                    <a:pt x="98" y="44"/>
                  </a:lnTo>
                  <a:lnTo>
                    <a:pt x="112" y="86"/>
                  </a:lnTo>
                  <a:lnTo>
                    <a:pt x="120" y="120"/>
                  </a:lnTo>
                  <a:lnTo>
                    <a:pt x="131" y="173"/>
                  </a:lnTo>
                  <a:lnTo>
                    <a:pt x="146" y="230"/>
                  </a:lnTo>
                  <a:lnTo>
                    <a:pt x="162" y="300"/>
                  </a:lnTo>
                  <a:lnTo>
                    <a:pt x="182" y="376"/>
                  </a:lnTo>
                  <a:lnTo>
                    <a:pt x="198" y="432"/>
                  </a:lnTo>
                  <a:lnTo>
                    <a:pt x="216" y="478"/>
                  </a:lnTo>
                  <a:lnTo>
                    <a:pt x="252" y="560"/>
                  </a:lnTo>
                  <a:lnTo>
                    <a:pt x="186" y="560"/>
                  </a:lnTo>
                  <a:lnTo>
                    <a:pt x="156" y="490"/>
                  </a:lnTo>
                  <a:lnTo>
                    <a:pt x="136" y="424"/>
                  </a:lnTo>
                  <a:lnTo>
                    <a:pt x="107" y="317"/>
                  </a:lnTo>
                  <a:lnTo>
                    <a:pt x="92" y="240"/>
                  </a:lnTo>
                  <a:lnTo>
                    <a:pt x="70" y="146"/>
                  </a:lnTo>
                  <a:lnTo>
                    <a:pt x="58" y="96"/>
                  </a:lnTo>
                  <a:lnTo>
                    <a:pt x="42" y="56"/>
                  </a:lnTo>
                  <a:lnTo>
                    <a:pt x="24" y="24"/>
                  </a:lnTo>
                  <a:lnTo>
                    <a:pt x="0" y="2"/>
                  </a:lnTo>
                  <a:close/>
                </a:path>
              </a:pathLst>
            </a:custGeom>
            <a:gradFill rotWithShape="0">
              <a:gsLst>
                <a:gs pos="0">
                  <a:srgbClr val="961E00"/>
                </a:gs>
                <a:gs pos="50000">
                  <a:srgbClr val="FF3300"/>
                </a:gs>
                <a:gs pos="100000">
                  <a:srgbClr val="961E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50" name="Freeform 111">
              <a:extLst>
                <a:ext uri="{FF2B5EF4-FFF2-40B4-BE49-F238E27FC236}">
                  <a16:creationId xmlns:a16="http://schemas.microsoft.com/office/drawing/2014/main" id="{6CB1947D-7FD4-7ADD-D0A7-BCACCEB6F96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49" y="2541"/>
              <a:ext cx="165" cy="396"/>
            </a:xfrm>
            <a:custGeom>
              <a:avLst/>
              <a:gdLst>
                <a:gd name="T0" fmla="*/ 0 w 165"/>
                <a:gd name="T1" fmla="*/ 109 h 396"/>
                <a:gd name="T2" fmla="*/ 9 w 165"/>
                <a:gd name="T3" fmla="*/ 65 h 396"/>
                <a:gd name="T4" fmla="*/ 19 w 165"/>
                <a:gd name="T5" fmla="*/ 32 h 396"/>
                <a:gd name="T6" fmla="*/ 27 w 165"/>
                <a:gd name="T7" fmla="*/ 14 h 396"/>
                <a:gd name="T8" fmla="*/ 37 w 165"/>
                <a:gd name="T9" fmla="*/ 0 h 396"/>
                <a:gd name="T10" fmla="*/ 69 w 165"/>
                <a:gd name="T11" fmla="*/ 12 h 396"/>
                <a:gd name="T12" fmla="*/ 77 w 165"/>
                <a:gd name="T13" fmla="*/ 30 h 396"/>
                <a:gd name="T14" fmla="*/ 91 w 165"/>
                <a:gd name="T15" fmla="*/ 52 h 396"/>
                <a:gd name="T16" fmla="*/ 95 w 165"/>
                <a:gd name="T17" fmla="*/ 80 h 396"/>
                <a:gd name="T18" fmla="*/ 109 w 165"/>
                <a:gd name="T19" fmla="*/ 146 h 396"/>
                <a:gd name="T20" fmla="*/ 129 w 165"/>
                <a:gd name="T21" fmla="*/ 228 h 396"/>
                <a:gd name="T22" fmla="*/ 139 w 165"/>
                <a:gd name="T23" fmla="*/ 291 h 396"/>
                <a:gd name="T24" fmla="*/ 165 w 165"/>
                <a:gd name="T25" fmla="*/ 366 h 396"/>
                <a:gd name="T26" fmla="*/ 163 w 165"/>
                <a:gd name="T27" fmla="*/ 396 h 396"/>
                <a:gd name="T28" fmla="*/ 141 w 165"/>
                <a:gd name="T29" fmla="*/ 344 h 396"/>
                <a:gd name="T30" fmla="*/ 115 w 165"/>
                <a:gd name="T31" fmla="*/ 272 h 396"/>
                <a:gd name="T32" fmla="*/ 72 w 165"/>
                <a:gd name="T33" fmla="*/ 185 h 396"/>
                <a:gd name="T34" fmla="*/ 43 w 165"/>
                <a:gd name="T35" fmla="*/ 142 h 396"/>
                <a:gd name="T36" fmla="*/ 0 w 165"/>
                <a:gd name="T37" fmla="*/ 109 h 3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5"/>
                <a:gd name="T58" fmla="*/ 0 h 396"/>
                <a:gd name="T59" fmla="*/ 165 w 165"/>
                <a:gd name="T60" fmla="*/ 396 h 3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5" h="396">
                  <a:moveTo>
                    <a:pt x="0" y="109"/>
                  </a:moveTo>
                  <a:lnTo>
                    <a:pt x="9" y="65"/>
                  </a:lnTo>
                  <a:lnTo>
                    <a:pt x="19" y="32"/>
                  </a:lnTo>
                  <a:lnTo>
                    <a:pt x="27" y="14"/>
                  </a:lnTo>
                  <a:lnTo>
                    <a:pt x="37" y="0"/>
                  </a:lnTo>
                  <a:lnTo>
                    <a:pt x="69" y="12"/>
                  </a:lnTo>
                  <a:lnTo>
                    <a:pt x="77" y="30"/>
                  </a:lnTo>
                  <a:lnTo>
                    <a:pt x="91" y="52"/>
                  </a:lnTo>
                  <a:lnTo>
                    <a:pt x="95" y="80"/>
                  </a:lnTo>
                  <a:lnTo>
                    <a:pt x="109" y="146"/>
                  </a:lnTo>
                  <a:lnTo>
                    <a:pt x="129" y="228"/>
                  </a:lnTo>
                  <a:lnTo>
                    <a:pt x="139" y="291"/>
                  </a:lnTo>
                  <a:lnTo>
                    <a:pt x="165" y="366"/>
                  </a:lnTo>
                  <a:lnTo>
                    <a:pt x="163" y="396"/>
                  </a:lnTo>
                  <a:lnTo>
                    <a:pt x="141" y="344"/>
                  </a:lnTo>
                  <a:lnTo>
                    <a:pt x="115" y="272"/>
                  </a:lnTo>
                  <a:lnTo>
                    <a:pt x="72" y="185"/>
                  </a:lnTo>
                  <a:lnTo>
                    <a:pt x="43" y="142"/>
                  </a:lnTo>
                  <a:lnTo>
                    <a:pt x="0" y="109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51" name="Freeform 112">
              <a:extLst>
                <a:ext uri="{FF2B5EF4-FFF2-40B4-BE49-F238E27FC236}">
                  <a16:creationId xmlns:a16="http://schemas.microsoft.com/office/drawing/2014/main" id="{BD077F7C-1EB6-EE41-4F3D-3FFD3BC593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88" y="2541"/>
              <a:ext cx="126" cy="408"/>
            </a:xfrm>
            <a:custGeom>
              <a:avLst/>
              <a:gdLst>
                <a:gd name="T0" fmla="*/ 0 w 126"/>
                <a:gd name="T1" fmla="*/ 0 h 408"/>
                <a:gd name="T2" fmla="*/ 60 w 126"/>
                <a:gd name="T3" fmla="*/ 0 h 408"/>
                <a:gd name="T4" fmla="*/ 74 w 126"/>
                <a:gd name="T5" fmla="*/ 18 h 408"/>
                <a:gd name="T6" fmla="*/ 86 w 126"/>
                <a:gd name="T7" fmla="*/ 44 h 408"/>
                <a:gd name="T8" fmla="*/ 102 w 126"/>
                <a:gd name="T9" fmla="*/ 80 h 408"/>
                <a:gd name="T10" fmla="*/ 116 w 126"/>
                <a:gd name="T11" fmla="*/ 128 h 408"/>
                <a:gd name="T12" fmla="*/ 126 w 126"/>
                <a:gd name="T13" fmla="*/ 166 h 408"/>
                <a:gd name="T14" fmla="*/ 126 w 126"/>
                <a:gd name="T15" fmla="*/ 408 h 408"/>
                <a:gd name="T16" fmla="*/ 112 w 126"/>
                <a:gd name="T17" fmla="*/ 340 h 408"/>
                <a:gd name="T18" fmla="*/ 106 w 126"/>
                <a:gd name="T19" fmla="*/ 298 h 408"/>
                <a:gd name="T20" fmla="*/ 90 w 126"/>
                <a:gd name="T21" fmla="*/ 240 h 408"/>
                <a:gd name="T22" fmla="*/ 74 w 126"/>
                <a:gd name="T23" fmla="*/ 168 h 408"/>
                <a:gd name="T24" fmla="*/ 64 w 126"/>
                <a:gd name="T25" fmla="*/ 124 h 408"/>
                <a:gd name="T26" fmla="*/ 48 w 126"/>
                <a:gd name="T27" fmla="*/ 80 h 408"/>
                <a:gd name="T28" fmla="*/ 30 w 126"/>
                <a:gd name="T29" fmla="*/ 40 h 408"/>
                <a:gd name="T30" fmla="*/ 18 w 126"/>
                <a:gd name="T31" fmla="*/ 16 h 408"/>
                <a:gd name="T32" fmla="*/ 0 w 126"/>
                <a:gd name="T33" fmla="*/ 0 h 4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6"/>
                <a:gd name="T52" fmla="*/ 0 h 408"/>
                <a:gd name="T53" fmla="*/ 126 w 126"/>
                <a:gd name="T54" fmla="*/ 408 h 4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6" h="408">
                  <a:moveTo>
                    <a:pt x="0" y="0"/>
                  </a:moveTo>
                  <a:lnTo>
                    <a:pt x="60" y="0"/>
                  </a:lnTo>
                  <a:lnTo>
                    <a:pt x="74" y="18"/>
                  </a:lnTo>
                  <a:lnTo>
                    <a:pt x="86" y="44"/>
                  </a:lnTo>
                  <a:lnTo>
                    <a:pt x="102" y="80"/>
                  </a:lnTo>
                  <a:lnTo>
                    <a:pt x="116" y="128"/>
                  </a:lnTo>
                  <a:lnTo>
                    <a:pt x="126" y="166"/>
                  </a:lnTo>
                  <a:lnTo>
                    <a:pt x="126" y="408"/>
                  </a:lnTo>
                  <a:lnTo>
                    <a:pt x="112" y="340"/>
                  </a:lnTo>
                  <a:lnTo>
                    <a:pt x="106" y="298"/>
                  </a:lnTo>
                  <a:lnTo>
                    <a:pt x="90" y="240"/>
                  </a:lnTo>
                  <a:lnTo>
                    <a:pt x="74" y="168"/>
                  </a:lnTo>
                  <a:lnTo>
                    <a:pt x="64" y="124"/>
                  </a:lnTo>
                  <a:lnTo>
                    <a:pt x="48" y="80"/>
                  </a:lnTo>
                  <a:lnTo>
                    <a:pt x="30" y="40"/>
                  </a:lnTo>
                  <a:lnTo>
                    <a:pt x="18" y="16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525252"/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233" name="Freeform 113">
              <a:extLst>
                <a:ext uri="{FF2B5EF4-FFF2-40B4-BE49-F238E27FC236}">
                  <a16:creationId xmlns:a16="http://schemas.microsoft.com/office/drawing/2014/main" id="{72141363-40FF-E291-9806-9484F3B2ACC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6" y="2545"/>
              <a:ext cx="554" cy="556"/>
            </a:xfrm>
            <a:custGeom>
              <a:avLst/>
              <a:gdLst>
                <a:gd name="T0" fmla="*/ 50 w 554"/>
                <a:gd name="T1" fmla="*/ 556 h 556"/>
                <a:gd name="T2" fmla="*/ 494 w 554"/>
                <a:gd name="T3" fmla="*/ 556 h 556"/>
                <a:gd name="T4" fmla="*/ 524 w 554"/>
                <a:gd name="T5" fmla="*/ 504 h 556"/>
                <a:gd name="T6" fmla="*/ 540 w 554"/>
                <a:gd name="T7" fmla="*/ 488 h 556"/>
                <a:gd name="T8" fmla="*/ 554 w 554"/>
                <a:gd name="T9" fmla="*/ 272 h 556"/>
                <a:gd name="T10" fmla="*/ 504 w 554"/>
                <a:gd name="T11" fmla="*/ 90 h 556"/>
                <a:gd name="T12" fmla="*/ 492 w 554"/>
                <a:gd name="T13" fmla="*/ 60 h 556"/>
                <a:gd name="T14" fmla="*/ 480 w 554"/>
                <a:gd name="T15" fmla="*/ 30 h 556"/>
                <a:gd name="T16" fmla="*/ 462 w 554"/>
                <a:gd name="T17" fmla="*/ 0 h 556"/>
                <a:gd name="T18" fmla="*/ 48 w 554"/>
                <a:gd name="T19" fmla="*/ 0 h 556"/>
                <a:gd name="T20" fmla="*/ 16 w 554"/>
                <a:gd name="T21" fmla="*/ 38 h 556"/>
                <a:gd name="T22" fmla="*/ 2 w 554"/>
                <a:gd name="T23" fmla="*/ 96 h 556"/>
                <a:gd name="T24" fmla="*/ 0 w 554"/>
                <a:gd name="T25" fmla="*/ 148 h 556"/>
                <a:gd name="T26" fmla="*/ 22 w 554"/>
                <a:gd name="T27" fmla="*/ 230 h 556"/>
                <a:gd name="T28" fmla="*/ 68 w 554"/>
                <a:gd name="T29" fmla="*/ 302 h 556"/>
                <a:gd name="T30" fmla="*/ 92 w 554"/>
                <a:gd name="T31" fmla="*/ 350 h 556"/>
                <a:gd name="T32" fmla="*/ 104 w 554"/>
                <a:gd name="T33" fmla="*/ 398 h 556"/>
                <a:gd name="T34" fmla="*/ 102 w 554"/>
                <a:gd name="T35" fmla="*/ 446 h 556"/>
                <a:gd name="T36" fmla="*/ 104 w 554"/>
                <a:gd name="T37" fmla="*/ 454 h 556"/>
                <a:gd name="T38" fmla="*/ 90 w 554"/>
                <a:gd name="T39" fmla="*/ 502 h 556"/>
                <a:gd name="T40" fmla="*/ 78 w 554"/>
                <a:gd name="T41" fmla="*/ 524 h 556"/>
                <a:gd name="T42" fmla="*/ 64 w 554"/>
                <a:gd name="T43" fmla="*/ 548 h 556"/>
                <a:gd name="T44" fmla="*/ 50 w 554"/>
                <a:gd name="T45" fmla="*/ 55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4" h="556">
                  <a:moveTo>
                    <a:pt x="50" y="556"/>
                  </a:moveTo>
                  <a:lnTo>
                    <a:pt x="494" y="556"/>
                  </a:lnTo>
                  <a:lnTo>
                    <a:pt x="524" y="504"/>
                  </a:lnTo>
                  <a:lnTo>
                    <a:pt x="540" y="488"/>
                  </a:lnTo>
                  <a:lnTo>
                    <a:pt x="554" y="272"/>
                  </a:lnTo>
                  <a:lnTo>
                    <a:pt x="504" y="90"/>
                  </a:lnTo>
                  <a:lnTo>
                    <a:pt x="492" y="60"/>
                  </a:lnTo>
                  <a:lnTo>
                    <a:pt x="480" y="30"/>
                  </a:lnTo>
                  <a:lnTo>
                    <a:pt x="462" y="0"/>
                  </a:lnTo>
                  <a:lnTo>
                    <a:pt x="48" y="0"/>
                  </a:lnTo>
                  <a:lnTo>
                    <a:pt x="16" y="38"/>
                  </a:lnTo>
                  <a:lnTo>
                    <a:pt x="2" y="96"/>
                  </a:lnTo>
                  <a:lnTo>
                    <a:pt x="0" y="148"/>
                  </a:lnTo>
                  <a:lnTo>
                    <a:pt x="22" y="230"/>
                  </a:lnTo>
                  <a:lnTo>
                    <a:pt x="68" y="302"/>
                  </a:lnTo>
                  <a:lnTo>
                    <a:pt x="92" y="350"/>
                  </a:lnTo>
                  <a:lnTo>
                    <a:pt x="104" y="398"/>
                  </a:lnTo>
                  <a:lnTo>
                    <a:pt x="102" y="446"/>
                  </a:lnTo>
                  <a:lnTo>
                    <a:pt x="104" y="454"/>
                  </a:lnTo>
                  <a:lnTo>
                    <a:pt x="90" y="502"/>
                  </a:lnTo>
                  <a:lnTo>
                    <a:pt x="78" y="524"/>
                  </a:lnTo>
                  <a:lnTo>
                    <a:pt x="64" y="548"/>
                  </a:lnTo>
                  <a:lnTo>
                    <a:pt x="50" y="556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61176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6117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just">
                <a:spcBef>
                  <a:spcPct val="50000"/>
                </a:spcBef>
                <a:defRPr/>
              </a:pPr>
              <a:endParaRPr lang="zh-CN" altLang="en-US"/>
            </a:p>
          </p:txBody>
        </p:sp>
        <p:sp>
          <p:nvSpPr>
            <p:cNvPr id="17453" name="Freeform 114">
              <a:extLst>
                <a:ext uri="{FF2B5EF4-FFF2-40B4-BE49-F238E27FC236}">
                  <a16:creationId xmlns:a16="http://schemas.microsoft.com/office/drawing/2014/main" id="{BC29E723-BDFD-BD7C-22E7-3F7BC2B2895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90" y="2806"/>
              <a:ext cx="148" cy="293"/>
            </a:xfrm>
            <a:custGeom>
              <a:avLst/>
              <a:gdLst>
                <a:gd name="T0" fmla="*/ 0 w 148"/>
                <a:gd name="T1" fmla="*/ 0 h 293"/>
                <a:gd name="T2" fmla="*/ 19 w 148"/>
                <a:gd name="T3" fmla="*/ 48 h 293"/>
                <a:gd name="T4" fmla="*/ 48 w 148"/>
                <a:gd name="T5" fmla="*/ 111 h 293"/>
                <a:gd name="T6" fmla="*/ 67 w 148"/>
                <a:gd name="T7" fmla="*/ 144 h 293"/>
                <a:gd name="T8" fmla="*/ 91 w 148"/>
                <a:gd name="T9" fmla="*/ 173 h 293"/>
                <a:gd name="T10" fmla="*/ 134 w 148"/>
                <a:gd name="T11" fmla="*/ 215 h 293"/>
                <a:gd name="T12" fmla="*/ 148 w 148"/>
                <a:gd name="T13" fmla="*/ 233 h 293"/>
                <a:gd name="T14" fmla="*/ 140 w 148"/>
                <a:gd name="T15" fmla="*/ 259 h 293"/>
                <a:gd name="T16" fmla="*/ 128 w 148"/>
                <a:gd name="T17" fmla="*/ 281 h 293"/>
                <a:gd name="T18" fmla="*/ 112 w 148"/>
                <a:gd name="T19" fmla="*/ 293 h 293"/>
                <a:gd name="T20" fmla="*/ 77 w 148"/>
                <a:gd name="T21" fmla="*/ 274 h 293"/>
                <a:gd name="T22" fmla="*/ 53 w 148"/>
                <a:gd name="T23" fmla="*/ 235 h 293"/>
                <a:gd name="T24" fmla="*/ 29 w 148"/>
                <a:gd name="T25" fmla="*/ 183 h 293"/>
                <a:gd name="T26" fmla="*/ 15 w 148"/>
                <a:gd name="T27" fmla="*/ 101 h 293"/>
                <a:gd name="T28" fmla="*/ 0 w 148"/>
                <a:gd name="T29" fmla="*/ 0 h 29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8"/>
                <a:gd name="T46" fmla="*/ 0 h 293"/>
                <a:gd name="T47" fmla="*/ 148 w 148"/>
                <a:gd name="T48" fmla="*/ 293 h 29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8" h="293">
                  <a:moveTo>
                    <a:pt x="0" y="0"/>
                  </a:moveTo>
                  <a:lnTo>
                    <a:pt x="19" y="48"/>
                  </a:lnTo>
                  <a:lnTo>
                    <a:pt x="48" y="111"/>
                  </a:lnTo>
                  <a:lnTo>
                    <a:pt x="67" y="144"/>
                  </a:lnTo>
                  <a:lnTo>
                    <a:pt x="91" y="173"/>
                  </a:lnTo>
                  <a:lnTo>
                    <a:pt x="134" y="215"/>
                  </a:lnTo>
                  <a:lnTo>
                    <a:pt x="148" y="233"/>
                  </a:lnTo>
                  <a:lnTo>
                    <a:pt x="140" y="259"/>
                  </a:lnTo>
                  <a:lnTo>
                    <a:pt x="128" y="281"/>
                  </a:lnTo>
                  <a:lnTo>
                    <a:pt x="112" y="293"/>
                  </a:lnTo>
                  <a:lnTo>
                    <a:pt x="77" y="274"/>
                  </a:lnTo>
                  <a:lnTo>
                    <a:pt x="53" y="235"/>
                  </a:lnTo>
                  <a:lnTo>
                    <a:pt x="29" y="183"/>
                  </a:lnTo>
                  <a:lnTo>
                    <a:pt x="15" y="10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54" name="Freeform 115">
              <a:extLst>
                <a:ext uri="{FF2B5EF4-FFF2-40B4-BE49-F238E27FC236}">
                  <a16:creationId xmlns:a16="http://schemas.microsoft.com/office/drawing/2014/main" id="{73D0EB80-F465-7A24-90F9-59654102E9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12" y="2653"/>
              <a:ext cx="182" cy="450"/>
            </a:xfrm>
            <a:custGeom>
              <a:avLst/>
              <a:gdLst>
                <a:gd name="T0" fmla="*/ 0 w 182"/>
                <a:gd name="T1" fmla="*/ 0 h 450"/>
                <a:gd name="T2" fmla="*/ 36 w 182"/>
                <a:gd name="T3" fmla="*/ 100 h 450"/>
                <a:gd name="T4" fmla="*/ 54 w 182"/>
                <a:gd name="T5" fmla="*/ 146 h 450"/>
                <a:gd name="T6" fmla="*/ 78 w 182"/>
                <a:gd name="T7" fmla="*/ 196 h 450"/>
                <a:gd name="T8" fmla="*/ 106 w 182"/>
                <a:gd name="T9" fmla="*/ 262 h 450"/>
                <a:gd name="T10" fmla="*/ 128 w 182"/>
                <a:gd name="T11" fmla="*/ 300 h 450"/>
                <a:gd name="T12" fmla="*/ 150 w 182"/>
                <a:gd name="T13" fmla="*/ 330 h 450"/>
                <a:gd name="T14" fmla="*/ 182 w 182"/>
                <a:gd name="T15" fmla="*/ 358 h 450"/>
                <a:gd name="T16" fmla="*/ 176 w 182"/>
                <a:gd name="T17" fmla="*/ 390 h 450"/>
                <a:gd name="T18" fmla="*/ 168 w 182"/>
                <a:gd name="T19" fmla="*/ 422 h 450"/>
                <a:gd name="T20" fmla="*/ 154 w 182"/>
                <a:gd name="T21" fmla="*/ 446 h 450"/>
                <a:gd name="T22" fmla="*/ 134 w 182"/>
                <a:gd name="T23" fmla="*/ 450 h 450"/>
                <a:gd name="T24" fmla="*/ 114 w 182"/>
                <a:gd name="T25" fmla="*/ 434 h 450"/>
                <a:gd name="T26" fmla="*/ 106 w 182"/>
                <a:gd name="T27" fmla="*/ 416 h 450"/>
                <a:gd name="T28" fmla="*/ 88 w 182"/>
                <a:gd name="T29" fmla="*/ 378 h 450"/>
                <a:gd name="T30" fmla="*/ 54 w 182"/>
                <a:gd name="T31" fmla="*/ 310 h 450"/>
                <a:gd name="T32" fmla="*/ 50 w 182"/>
                <a:gd name="T33" fmla="*/ 244 h 450"/>
                <a:gd name="T34" fmla="*/ 30 w 182"/>
                <a:gd name="T35" fmla="*/ 167 h 450"/>
                <a:gd name="T36" fmla="*/ 18 w 182"/>
                <a:gd name="T37" fmla="*/ 108 h 450"/>
                <a:gd name="T38" fmla="*/ 6 w 182"/>
                <a:gd name="T39" fmla="*/ 40 h 450"/>
                <a:gd name="T40" fmla="*/ 0 w 182"/>
                <a:gd name="T41" fmla="*/ 0 h 4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2"/>
                <a:gd name="T64" fmla="*/ 0 h 450"/>
                <a:gd name="T65" fmla="*/ 182 w 182"/>
                <a:gd name="T66" fmla="*/ 450 h 4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2" h="450">
                  <a:moveTo>
                    <a:pt x="0" y="0"/>
                  </a:moveTo>
                  <a:lnTo>
                    <a:pt x="36" y="100"/>
                  </a:lnTo>
                  <a:lnTo>
                    <a:pt x="54" y="146"/>
                  </a:lnTo>
                  <a:lnTo>
                    <a:pt x="78" y="196"/>
                  </a:lnTo>
                  <a:lnTo>
                    <a:pt x="106" y="262"/>
                  </a:lnTo>
                  <a:lnTo>
                    <a:pt x="128" y="300"/>
                  </a:lnTo>
                  <a:lnTo>
                    <a:pt x="150" y="330"/>
                  </a:lnTo>
                  <a:lnTo>
                    <a:pt x="182" y="358"/>
                  </a:lnTo>
                  <a:lnTo>
                    <a:pt x="176" y="390"/>
                  </a:lnTo>
                  <a:lnTo>
                    <a:pt x="168" y="422"/>
                  </a:lnTo>
                  <a:lnTo>
                    <a:pt x="154" y="446"/>
                  </a:lnTo>
                  <a:lnTo>
                    <a:pt x="134" y="450"/>
                  </a:lnTo>
                  <a:lnTo>
                    <a:pt x="114" y="434"/>
                  </a:lnTo>
                  <a:lnTo>
                    <a:pt x="106" y="416"/>
                  </a:lnTo>
                  <a:lnTo>
                    <a:pt x="88" y="378"/>
                  </a:lnTo>
                  <a:lnTo>
                    <a:pt x="54" y="310"/>
                  </a:lnTo>
                  <a:lnTo>
                    <a:pt x="50" y="244"/>
                  </a:lnTo>
                  <a:lnTo>
                    <a:pt x="30" y="167"/>
                  </a:lnTo>
                  <a:lnTo>
                    <a:pt x="18" y="108"/>
                  </a:lnTo>
                  <a:lnTo>
                    <a:pt x="6" y="4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236" name="Freeform 116">
              <a:extLst>
                <a:ext uri="{FF2B5EF4-FFF2-40B4-BE49-F238E27FC236}">
                  <a16:creationId xmlns:a16="http://schemas.microsoft.com/office/drawing/2014/main" id="{A50404F6-3819-C97C-7DD9-38BD9CE76CF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78" y="2811"/>
              <a:ext cx="170" cy="292"/>
            </a:xfrm>
            <a:custGeom>
              <a:avLst/>
              <a:gdLst>
                <a:gd name="T0" fmla="*/ 0 w 170"/>
                <a:gd name="T1" fmla="*/ 2 h 292"/>
                <a:gd name="T2" fmla="*/ 12 w 170"/>
                <a:gd name="T3" fmla="*/ 54 h 292"/>
                <a:gd name="T4" fmla="*/ 38 w 170"/>
                <a:gd name="T5" fmla="*/ 136 h 292"/>
                <a:gd name="T6" fmla="*/ 66 w 170"/>
                <a:gd name="T7" fmla="*/ 234 h 292"/>
                <a:gd name="T8" fmla="*/ 86 w 170"/>
                <a:gd name="T9" fmla="*/ 278 h 292"/>
                <a:gd name="T10" fmla="*/ 96 w 170"/>
                <a:gd name="T11" fmla="*/ 292 h 292"/>
                <a:gd name="T12" fmla="*/ 170 w 170"/>
                <a:gd name="T13" fmla="*/ 292 h 292"/>
                <a:gd name="T14" fmla="*/ 152 w 170"/>
                <a:gd name="T15" fmla="*/ 268 h 292"/>
                <a:gd name="T16" fmla="*/ 136 w 170"/>
                <a:gd name="T17" fmla="*/ 232 h 292"/>
                <a:gd name="T18" fmla="*/ 120 w 170"/>
                <a:gd name="T19" fmla="*/ 194 h 292"/>
                <a:gd name="T20" fmla="*/ 100 w 170"/>
                <a:gd name="T21" fmla="*/ 136 h 292"/>
                <a:gd name="T22" fmla="*/ 86 w 170"/>
                <a:gd name="T23" fmla="*/ 88 h 292"/>
                <a:gd name="T24" fmla="*/ 72 w 170"/>
                <a:gd name="T25" fmla="*/ 38 h 292"/>
                <a:gd name="T26" fmla="*/ 64 w 170"/>
                <a:gd name="T27" fmla="*/ 0 h 292"/>
                <a:gd name="T28" fmla="*/ 0 w 170"/>
                <a:gd name="T29" fmla="*/ 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292">
                  <a:moveTo>
                    <a:pt x="0" y="2"/>
                  </a:moveTo>
                  <a:lnTo>
                    <a:pt x="12" y="54"/>
                  </a:lnTo>
                  <a:lnTo>
                    <a:pt x="38" y="136"/>
                  </a:lnTo>
                  <a:lnTo>
                    <a:pt x="66" y="234"/>
                  </a:lnTo>
                  <a:lnTo>
                    <a:pt x="86" y="278"/>
                  </a:lnTo>
                  <a:lnTo>
                    <a:pt x="96" y="292"/>
                  </a:lnTo>
                  <a:lnTo>
                    <a:pt x="170" y="292"/>
                  </a:lnTo>
                  <a:lnTo>
                    <a:pt x="152" y="268"/>
                  </a:lnTo>
                  <a:lnTo>
                    <a:pt x="136" y="232"/>
                  </a:lnTo>
                  <a:lnTo>
                    <a:pt x="120" y="194"/>
                  </a:lnTo>
                  <a:lnTo>
                    <a:pt x="100" y="136"/>
                  </a:lnTo>
                  <a:lnTo>
                    <a:pt x="86" y="88"/>
                  </a:lnTo>
                  <a:lnTo>
                    <a:pt x="72" y="38"/>
                  </a:lnTo>
                  <a:lnTo>
                    <a:pt x="64" y="0"/>
                  </a:lnTo>
                  <a:lnTo>
                    <a:pt x="0" y="2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just">
                <a:spcBef>
                  <a:spcPct val="50000"/>
                </a:spcBef>
                <a:defRPr/>
              </a:pPr>
              <a:endParaRPr lang="zh-CN" altLang="en-US"/>
            </a:p>
          </p:txBody>
        </p:sp>
      </p:grpSp>
      <p:grpSp>
        <p:nvGrpSpPr>
          <p:cNvPr id="4" name="Group 117">
            <a:extLst>
              <a:ext uri="{FF2B5EF4-FFF2-40B4-BE49-F238E27FC236}">
                <a16:creationId xmlns:a16="http://schemas.microsoft.com/office/drawing/2014/main" id="{0816A0B8-7AFB-A706-7CD5-D0F8353DB30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71813" y="1266427"/>
            <a:ext cx="2436812" cy="1017984"/>
            <a:chOff x="714" y="2500"/>
            <a:chExt cx="1228" cy="513"/>
          </a:xfrm>
        </p:grpSpPr>
        <p:sp>
          <p:nvSpPr>
            <p:cNvPr id="17433" name="Text Box 118">
              <a:extLst>
                <a:ext uri="{FF2B5EF4-FFF2-40B4-BE49-F238E27FC236}">
                  <a16:creationId xmlns:a16="http://schemas.microsoft.com/office/drawing/2014/main" id="{15732D56-E1CF-39F8-1DCA-1E913CE75CF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14" y="2500"/>
              <a:ext cx="9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>
                  <a:latin typeface="Times New Roman" panose="02020603050405020304" pitchFamily="18" charset="0"/>
                </a:rPr>
                <a:t>螺距</a:t>
              </a:r>
              <a:endParaRPr lang="zh-CN" altLang="en-US" b="0">
                <a:latin typeface="Times New Roman" panose="02020603050405020304" pitchFamily="18" charset="0"/>
              </a:endParaRPr>
            </a:p>
          </p:txBody>
        </p:sp>
        <p:sp>
          <p:nvSpPr>
            <p:cNvPr id="17434" name="Line 119">
              <a:extLst>
                <a:ext uri="{FF2B5EF4-FFF2-40B4-BE49-F238E27FC236}">
                  <a16:creationId xmlns:a16="http://schemas.microsoft.com/office/drawing/2014/main" id="{12E501C3-9D70-3FF4-5E4D-BB0BC76120F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057" y="2737"/>
              <a:ext cx="3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35" name="Line 120">
              <a:extLst>
                <a:ext uri="{FF2B5EF4-FFF2-40B4-BE49-F238E27FC236}">
                  <a16:creationId xmlns:a16="http://schemas.microsoft.com/office/drawing/2014/main" id="{00523103-F26F-7C2E-48FD-EC7BA0642DD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411" y="2705"/>
              <a:ext cx="0" cy="3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36" name="Line 121">
              <a:extLst>
                <a:ext uri="{FF2B5EF4-FFF2-40B4-BE49-F238E27FC236}">
                  <a16:creationId xmlns:a16="http://schemas.microsoft.com/office/drawing/2014/main" id="{C8E32B94-741A-E534-FEA6-221145BB9A2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567" y="2701"/>
              <a:ext cx="0" cy="3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37" name="Line 122">
              <a:extLst>
                <a:ext uri="{FF2B5EF4-FFF2-40B4-BE49-F238E27FC236}">
                  <a16:creationId xmlns:a16="http://schemas.microsoft.com/office/drawing/2014/main" id="{770625C6-BDBE-A82E-CCDD-FAED05D48AF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396" y="2735"/>
              <a:ext cx="16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38" name="Line 123">
              <a:extLst>
                <a:ext uri="{FF2B5EF4-FFF2-40B4-BE49-F238E27FC236}">
                  <a16:creationId xmlns:a16="http://schemas.microsoft.com/office/drawing/2014/main" id="{1D0D6D50-E1BD-81C5-9B74-E8AF99661BC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563" y="2735"/>
              <a:ext cx="37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sm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124">
            <a:extLst>
              <a:ext uri="{FF2B5EF4-FFF2-40B4-BE49-F238E27FC236}">
                <a16:creationId xmlns:a16="http://schemas.microsoft.com/office/drawing/2014/main" id="{0D91A295-B70D-5296-5FEC-37032C5D475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32714" y="1631552"/>
            <a:ext cx="1444625" cy="902099"/>
            <a:chOff x="3018" y="2578"/>
            <a:chExt cx="728" cy="454"/>
          </a:xfrm>
        </p:grpSpPr>
        <p:sp>
          <p:nvSpPr>
            <p:cNvPr id="17427" name="Line 125">
              <a:extLst>
                <a:ext uri="{FF2B5EF4-FFF2-40B4-BE49-F238E27FC236}">
                  <a16:creationId xmlns:a16="http://schemas.microsoft.com/office/drawing/2014/main" id="{ABBDE32D-2D15-EE93-3726-69C929412B1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332" y="2838"/>
              <a:ext cx="3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sm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28" name="Text Box 126">
              <a:extLst>
                <a:ext uri="{FF2B5EF4-FFF2-40B4-BE49-F238E27FC236}">
                  <a16:creationId xmlns:a16="http://schemas.microsoft.com/office/drawing/2014/main" id="{0D2F6153-0B86-4AB5-D113-951B0B063E5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343" y="2578"/>
              <a:ext cx="403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>
                  <a:latin typeface="Times New Roman" panose="02020603050405020304" pitchFamily="18" charset="0"/>
                </a:rPr>
                <a:t>螺距</a:t>
              </a:r>
              <a:endParaRPr lang="zh-CN" altLang="en-US" b="0">
                <a:latin typeface="Times New Roman" panose="02020603050405020304" pitchFamily="18" charset="0"/>
              </a:endParaRPr>
            </a:p>
          </p:txBody>
        </p:sp>
        <p:sp>
          <p:nvSpPr>
            <p:cNvPr id="17429" name="Line 127">
              <a:extLst>
                <a:ext uri="{FF2B5EF4-FFF2-40B4-BE49-F238E27FC236}">
                  <a16:creationId xmlns:a16="http://schemas.microsoft.com/office/drawing/2014/main" id="{8CA31E28-AC8D-B096-19B9-07FDF5A7A66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163" y="2797"/>
              <a:ext cx="0" cy="2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30" name="Line 128">
              <a:extLst>
                <a:ext uri="{FF2B5EF4-FFF2-40B4-BE49-F238E27FC236}">
                  <a16:creationId xmlns:a16="http://schemas.microsoft.com/office/drawing/2014/main" id="{57D7B3BD-890A-E6F1-8DE4-7BD0B23D28B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331" y="2802"/>
              <a:ext cx="0" cy="2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31" name="Line 129">
              <a:extLst>
                <a:ext uri="{FF2B5EF4-FFF2-40B4-BE49-F238E27FC236}">
                  <a16:creationId xmlns:a16="http://schemas.microsoft.com/office/drawing/2014/main" id="{2260BDC1-FC0F-3AC6-4224-6F72D411691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163" y="2837"/>
              <a:ext cx="16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32" name="Line 130">
              <a:extLst>
                <a:ext uri="{FF2B5EF4-FFF2-40B4-BE49-F238E27FC236}">
                  <a16:creationId xmlns:a16="http://schemas.microsoft.com/office/drawing/2014/main" id="{C2EDAB93-BDA6-C6E1-990B-3C6B951B6D8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018" y="2837"/>
              <a:ext cx="14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sm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131">
            <a:extLst>
              <a:ext uri="{FF2B5EF4-FFF2-40B4-BE49-F238E27FC236}">
                <a16:creationId xmlns:a16="http://schemas.microsoft.com/office/drawing/2014/main" id="{5CD81AE5-AB8A-DADF-152E-CBD07A439F4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25953" y="1339454"/>
            <a:ext cx="800900" cy="1252936"/>
            <a:chOff x="2939" y="2394"/>
            <a:chExt cx="403" cy="631"/>
          </a:xfrm>
        </p:grpSpPr>
        <p:sp>
          <p:nvSpPr>
            <p:cNvPr id="17423" name="Text Box 132">
              <a:extLst>
                <a:ext uri="{FF2B5EF4-FFF2-40B4-BE49-F238E27FC236}">
                  <a16:creationId xmlns:a16="http://schemas.microsoft.com/office/drawing/2014/main" id="{746DDF65-B54E-DBFD-E6AB-B64D2FCA5CF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939" y="2394"/>
              <a:ext cx="40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algn="just">
                <a:spcBef>
                  <a:spcPct val="50000"/>
                </a:spcBef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>
                  <a:latin typeface="Times New Roman" panose="02020603050405020304" pitchFamily="18" charset="0"/>
                </a:rPr>
                <a:t>导程</a:t>
              </a:r>
              <a:endParaRPr lang="zh-CN" altLang="en-US" b="0">
                <a:latin typeface="Times New Roman" panose="02020603050405020304" pitchFamily="18" charset="0"/>
              </a:endParaRPr>
            </a:p>
          </p:txBody>
        </p:sp>
        <p:sp>
          <p:nvSpPr>
            <p:cNvPr id="17424" name="Line 133">
              <a:extLst>
                <a:ext uri="{FF2B5EF4-FFF2-40B4-BE49-F238E27FC236}">
                  <a16:creationId xmlns:a16="http://schemas.microsoft.com/office/drawing/2014/main" id="{411425FB-FD06-6200-A006-DA247731243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992" y="2646"/>
              <a:ext cx="34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25" name="Line 134">
              <a:extLst>
                <a:ext uri="{FF2B5EF4-FFF2-40B4-BE49-F238E27FC236}">
                  <a16:creationId xmlns:a16="http://schemas.microsoft.com/office/drawing/2014/main" id="{94505FC0-44B5-7693-D8E6-1A8323BFA0A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998" y="2607"/>
              <a:ext cx="0" cy="4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26" name="Line 135">
              <a:extLst>
                <a:ext uri="{FF2B5EF4-FFF2-40B4-BE49-F238E27FC236}">
                  <a16:creationId xmlns:a16="http://schemas.microsoft.com/office/drawing/2014/main" id="{81381ACB-0EE3-032A-E55E-3E2899F103E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331" y="2611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" fill="hold"/>
                                        <p:tgtEl>
                                          <p:spTgt spid="133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" fill="hold"/>
                                        <p:tgtEl>
                                          <p:spTgt spid="133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" fill="hold"/>
                                        <p:tgtEl>
                                          <p:spTgt spid="133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" fill="hold"/>
                                        <p:tgtEl>
                                          <p:spTgt spid="133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2" grpId="0" build="p" autoUpdateAnimBg="0"/>
      <p:bldP spid="133198" grpId="0" autoUpdateAnimBg="0"/>
      <p:bldP spid="133198" grpId="1" autoUpdateAnimBg="0"/>
      <p:bldP spid="133199" grpId="0" autoUpdateAnimBg="0"/>
      <p:bldP spid="133200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f6fa3617-399c-4d50-95a4-6e3c160ae3f8"/>
  <p:tag name="COMMONDATA" val="eyJoZGlkIjoiZThmNjAzMWJlZjFkMmQwODUwMTJkYzE2ODFiYmFmYT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Other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SubTitle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Other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Sub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PageTitle"/>
  <p:tag name="MH_ORDER" val="Page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SubTitle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Other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SubTitle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Other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SubTitle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Other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SubTitle"/>
  <p:tag name="MH_ORDER" val="3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2939C"/>
      </a:accent1>
      <a:accent2>
        <a:srgbClr val="DEDAD7"/>
      </a:accent2>
      <a:accent3>
        <a:srgbClr val="8A8A8A"/>
      </a:accent3>
      <a:accent4>
        <a:srgbClr val="545C5F"/>
      </a:accent4>
      <a:accent5>
        <a:srgbClr val="F7ABAD"/>
      </a:accent5>
      <a:accent6>
        <a:srgbClr val="FAD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2939C"/>
      </a:accent1>
      <a:accent2>
        <a:srgbClr val="DEDAD7"/>
      </a:accent2>
      <a:accent3>
        <a:srgbClr val="8A8A8A"/>
      </a:accent3>
      <a:accent4>
        <a:srgbClr val="545C5F"/>
      </a:accent4>
      <a:accent5>
        <a:srgbClr val="F7ABAD"/>
      </a:accent5>
      <a:accent6>
        <a:srgbClr val="FAD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IxNzlmZTg1Mi01M2QzLTRmN2QtYTFhMy04YjE1NmJlNmI5NTgiCn0K"/>
    </extobj>
    <extobj name="F35B0BEE-F18A-47BB-8FCB-E00DA2F2635D-2">
      <extobjdata type="F35B0BEE-F18A-47BB-8FCB-E00DA2F2635D" data="ewoJIkRlc2lnbklkIiA6ICIxNzlmZTg1Mi01M2QzLTRmN2QtYTFhMy04YjE1NmJlNmI5NTgiCn0K"/>
    </extobj>
  </extobjs>
</s:customData>
</file>

<file path=customXml/itemProps1.xml><?xml version="1.0" encoding="utf-8"?>
<ds:datastoreItem xmlns:ds="http://schemas.openxmlformats.org/officeDocument/2006/customXml" ds:itemID="{395EB46E-2E1F-4176-996C-DB80F8A45768}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3026</Words>
  <Application>Microsoft Office PowerPoint</Application>
  <PresentationFormat>宽屏</PresentationFormat>
  <Paragraphs>630</Paragraphs>
  <Slides>61</Slides>
  <Notes>57</Notes>
  <HiddenSlides>0</HiddenSlides>
  <MMClips>2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61</vt:i4>
      </vt:variant>
    </vt:vector>
  </HeadingPairs>
  <TitlesOfParts>
    <vt:vector size="80" baseType="lpstr">
      <vt:lpstr>Monotype Sorts</vt:lpstr>
      <vt:lpstr>方正舒体</vt:lpstr>
      <vt:lpstr>仿宋_GB2312</vt:lpstr>
      <vt:lpstr>黑体</vt:lpstr>
      <vt:lpstr>楷体_GB2312</vt:lpstr>
      <vt:lpstr>宋体</vt:lpstr>
      <vt:lpstr>幼圆</vt:lpstr>
      <vt:lpstr>Arial</vt:lpstr>
      <vt:lpstr>CommercialPi BT</vt:lpstr>
      <vt:lpstr>Franklin Gothic Book</vt:lpstr>
      <vt:lpstr>Helvetica</vt:lpstr>
      <vt:lpstr>ISOCP</vt:lpstr>
      <vt:lpstr>ISOCPEUR</vt:lpstr>
      <vt:lpstr>Simplex</vt:lpstr>
      <vt:lpstr>Times New Roman</vt:lpstr>
      <vt:lpstr>Wingdings</vt:lpstr>
      <vt:lpstr>Office Theme</vt:lpstr>
      <vt:lpstr>Flash 文档</vt:lpstr>
      <vt:lpstr>Microsoft Photo Editor 3.0 照片</vt:lpstr>
      <vt:lpstr>常用机件及结构要素的特殊表示法</vt:lpstr>
      <vt:lpstr>PowerPoint 演示文稿</vt:lpstr>
      <vt:lpstr>PowerPoint 演示文稿</vt:lpstr>
      <vt:lpstr>7.1.1 螺纹的基本知识</vt:lpstr>
      <vt:lpstr>PowerPoint 演示文稿</vt:lpstr>
      <vt:lpstr>2. 螺纹的要素</vt:lpstr>
      <vt:lpstr>（2）直径</vt:lpstr>
      <vt:lpstr>（3）线数n</vt:lpstr>
      <vt:lpstr>(4）螺距P和导程S</vt:lpstr>
      <vt:lpstr>（5）旋向</vt:lpstr>
      <vt:lpstr>3. 螺纹的分类</vt:lpstr>
      <vt:lpstr>PowerPoint 演示文稿</vt:lpstr>
      <vt:lpstr>7.1.2 螺纹的表示法</vt:lpstr>
      <vt:lpstr>2.内螺纹表示法</vt:lpstr>
      <vt:lpstr>PowerPoint 演示文稿</vt:lpstr>
      <vt:lpstr>PowerPoint 演示文稿</vt:lpstr>
      <vt:lpstr>画图步骤</vt:lpstr>
      <vt:lpstr>7.1.5 螺纹的标注</vt:lpstr>
      <vt:lpstr>标注示例</vt:lpstr>
      <vt:lpstr>标注方法</vt:lpstr>
      <vt:lpstr>7.2.1 螺纹紧固件的种类和规定标记</vt:lpstr>
      <vt:lpstr>7.2.2 在装配图中螺纹紧固件的画法</vt:lpstr>
      <vt:lpstr>装配图的规定画法</vt:lpstr>
      <vt:lpstr>（1）螺栓、螺母、垫圈的画法</vt:lpstr>
      <vt:lpstr>螺母的画法</vt:lpstr>
      <vt:lpstr> 垫圈的画法</vt:lpstr>
      <vt:lpstr>1. 螺栓连接</vt:lpstr>
      <vt:lpstr>（2） 螺栓连接的比例画法</vt:lpstr>
      <vt:lpstr>（3） 螺栓连接的简化画法</vt:lpstr>
      <vt:lpstr>2. 螺柱连接</vt:lpstr>
      <vt:lpstr>螺柱连接的装配过程</vt:lpstr>
      <vt:lpstr>螺柱连接的比例画法</vt:lpstr>
      <vt:lpstr>螺柱连接的简化画法</vt:lpstr>
      <vt:lpstr>3. 螺钉连接</vt:lpstr>
      <vt:lpstr>螺钉连接的比例画法</vt:lpstr>
      <vt:lpstr>7.3.1 键及其联结</vt:lpstr>
      <vt:lpstr>1. 键的种类</vt:lpstr>
      <vt:lpstr>2. 键的标记</vt:lpstr>
      <vt:lpstr>3.平键联结的画法</vt:lpstr>
      <vt:lpstr>7.3.2 销及其连接</vt:lpstr>
      <vt:lpstr>销的用途</vt:lpstr>
      <vt:lpstr>销连接的画法</vt:lpstr>
      <vt:lpstr>开口销的连接画法</vt:lpstr>
      <vt:lpstr>PowerPoint 演示文稿</vt:lpstr>
      <vt:lpstr>7.4.1 滚动轴承的结构及分类</vt:lpstr>
      <vt:lpstr>7.4.2  滚动轴承的代号和画法</vt:lpstr>
      <vt:lpstr>滚动轴承的画法</vt:lpstr>
      <vt:lpstr> 齿轮概述</vt:lpstr>
      <vt:lpstr>7.5.1直齿圆柱齿轮的基本参数及尺寸的关系</vt:lpstr>
      <vt:lpstr>齿轮各部分名称及其代号</vt:lpstr>
      <vt:lpstr>PowerPoint 演示文稿</vt:lpstr>
      <vt:lpstr>齿轮的尺寸参数关系</vt:lpstr>
      <vt:lpstr>7.5.2 直齿圆柱齿轮的规定画法</vt:lpstr>
      <vt:lpstr>两圆柱齿轮啮合的画法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29</cp:revision>
  <dcterms:created xsi:type="dcterms:W3CDTF">2023-03-30T12:50:00Z</dcterms:created>
  <dcterms:modified xsi:type="dcterms:W3CDTF">2024-04-14T01:42:22Z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F28DDA164ABD4E1B93C5C113DA1BF644</vt:lpwstr>
  </property>
  <property fmtid="{D5CDD505-2E9C-101B-9397-08002B2CF9AE}" pid="3" name="KSOProductBuildVer">
    <vt:lpwstr>2052-11.1.0.14036</vt:lpwstr>
  </property>
</Properties>
</file>